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63" r:id="rId3"/>
    <p:sldId id="524" r:id="rId4"/>
    <p:sldId id="523" r:id="rId5"/>
    <p:sldId id="470" r:id="rId6"/>
    <p:sldId id="494" r:id="rId7"/>
    <p:sldId id="508" r:id="rId8"/>
    <p:sldId id="521" r:id="rId9"/>
    <p:sldId id="516" r:id="rId10"/>
    <p:sldId id="522" r:id="rId11"/>
    <p:sldId id="506" r:id="rId12"/>
    <p:sldId id="525" r:id="rId13"/>
    <p:sldId id="490" r:id="rId14"/>
  </p:sldIdLst>
  <p:sldSz cx="12192000" cy="6858000"/>
  <p:notesSz cx="9872663" cy="6797675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Sekcja domyślna" id="{01EB20D2-2DCF-4236-9CA3-0B5922A38291}">
          <p14:sldIdLst>
            <p14:sldId id="256"/>
            <p14:sldId id="263"/>
            <p14:sldId id="524"/>
            <p14:sldId id="523"/>
            <p14:sldId id="470"/>
            <p14:sldId id="494"/>
            <p14:sldId id="508"/>
            <p14:sldId id="521"/>
            <p14:sldId id="516"/>
            <p14:sldId id="522"/>
            <p14:sldId id="506"/>
            <p14:sldId id="525"/>
            <p14:sldId id="4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71C943-A511-F545-45B0-E16F26517688}" name="Joanna Leliwa" initials="JL" userId="S::jl@innobaltica.pl::ce83496a-62b4-4808-89ba-3f312e0e9eb3" providerId="AD"/>
  <p188:author id="{519AE95A-0CAC-7649-AAE9-CC7D4238F04F}" name="Marcin Żołnowski" initials="MŻ" userId="S::mz@innobaltica.pl::e7210934-ddd5-40db-aa95-228a68c77401" providerId="AD"/>
  <p188:author id="{724BF5A2-CE6A-5E34-57BE-C81F4629ABCA}" name="Gość" initials="Go" userId="S::urn:spo:anon#aef93ef785fd22c1489962b1ff06d51747a4baa04dc02d884fcb326c6615856f::" providerId="AD"/>
  <p188:author id="{8492BAD1-CA9F-A180-9E3F-DBBBE6C160AA}" name="Paweł Fąferek" initials="PF" userId="S::pf@innobaltica.pl::9290652c-3cb4-4091-9550-e5d0211d3cb1" providerId="AD"/>
  <p188:author id="{C67C8DF4-A617-188C-AA38-83B11DC36570}" name="Radomir Matczak" initials="RM" userId="S::rm@innobaltica.pl::0bae282e-838e-4967-aaf3-4474eb64385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1B40"/>
    <a:srgbClr val="64B1E7"/>
    <a:srgbClr val="048192"/>
    <a:srgbClr val="13BAC6"/>
    <a:srgbClr val="4BACC6"/>
    <a:srgbClr val="05474F"/>
    <a:srgbClr val="31859C"/>
    <a:srgbClr val="8FB0DD"/>
    <a:srgbClr val="4E81BD"/>
    <a:srgbClr val="FFC5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99" autoAdjust="0"/>
  </p:normalViewPr>
  <p:slideViewPr>
    <p:cSldViewPr snapToGrid="0">
      <p:cViewPr varScale="1">
        <p:scale>
          <a:sx n="57" d="100"/>
          <a:sy n="57" d="100"/>
        </p:scale>
        <p:origin x="992" y="3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prian Maciejewski" userId="70ec73e9-d82f-4d0f-bc9b-3104081e6afa" providerId="ADAL" clId="{EB97EF9B-F71A-44B6-9E78-C1ED65091560}"/>
    <pc:docChg chg="undo custSel modSld">
      <pc:chgData name="Cyprian Maciejewski" userId="70ec73e9-d82f-4d0f-bc9b-3104081e6afa" providerId="ADAL" clId="{EB97EF9B-F71A-44B6-9E78-C1ED65091560}" dt="2024-06-27T11:35:32.933" v="109" actId="1038"/>
      <pc:docMkLst>
        <pc:docMk/>
      </pc:docMkLst>
      <pc:sldChg chg="modSp mod">
        <pc:chgData name="Cyprian Maciejewski" userId="70ec73e9-d82f-4d0f-bc9b-3104081e6afa" providerId="ADAL" clId="{EB97EF9B-F71A-44B6-9E78-C1ED65091560}" dt="2024-06-27T11:35:32.933" v="109" actId="1038"/>
        <pc:sldMkLst>
          <pc:docMk/>
          <pc:sldMk cId="1292974062" sldId="525"/>
        </pc:sldMkLst>
        <pc:spChg chg="mod">
          <ac:chgData name="Cyprian Maciejewski" userId="70ec73e9-d82f-4d0f-bc9b-3104081e6afa" providerId="ADAL" clId="{EB97EF9B-F71A-44B6-9E78-C1ED65091560}" dt="2024-06-27T11:35:32.933" v="109" actId="1038"/>
          <ac:spMkLst>
            <pc:docMk/>
            <pc:sldMk cId="1292974062" sldId="525"/>
            <ac:spMk id="21" creationId="{C260713A-7C95-A87A-E1A4-8960891BC343}"/>
          </ac:spMkLst>
        </pc:spChg>
      </pc:sldChg>
    </pc:docChg>
  </pc:docChgLst>
  <pc:docChgLst>
    <pc:chgData name="Radomir Matczak" userId="0bae282e-838e-4967-aaf3-4474eb643852" providerId="ADAL" clId="{5044BD34-9F7D-4128-8F00-76594EC0C944}"/>
    <pc:docChg chg="undo custSel modSld sldOrd">
      <pc:chgData name="Radomir Matczak" userId="0bae282e-838e-4967-aaf3-4474eb643852" providerId="ADAL" clId="{5044BD34-9F7D-4128-8F00-76594EC0C944}" dt="2024-06-27T06:02:32.212" v="21"/>
      <pc:docMkLst>
        <pc:docMk/>
      </pc:docMkLst>
      <pc:sldChg chg="ord">
        <pc:chgData name="Radomir Matczak" userId="0bae282e-838e-4967-aaf3-4474eb643852" providerId="ADAL" clId="{5044BD34-9F7D-4128-8F00-76594EC0C944}" dt="2024-06-27T06:02:32.212" v="21"/>
        <pc:sldMkLst>
          <pc:docMk/>
          <pc:sldMk cId="1816932362" sldId="506"/>
        </pc:sldMkLst>
      </pc:sldChg>
      <pc:sldChg chg="modSp mod">
        <pc:chgData name="Radomir Matczak" userId="0bae282e-838e-4967-aaf3-4474eb643852" providerId="ADAL" clId="{5044BD34-9F7D-4128-8F00-76594EC0C944}" dt="2024-06-26T11:32:34.455" v="1" actId="20577"/>
        <pc:sldMkLst>
          <pc:docMk/>
          <pc:sldMk cId="2273046503" sldId="516"/>
        </pc:sldMkLst>
        <pc:spChg chg="mod">
          <ac:chgData name="Radomir Matczak" userId="0bae282e-838e-4967-aaf3-4474eb643852" providerId="ADAL" clId="{5044BD34-9F7D-4128-8F00-76594EC0C944}" dt="2024-06-26T11:32:34.455" v="1" actId="20577"/>
          <ac:spMkLst>
            <pc:docMk/>
            <pc:sldMk cId="2273046503" sldId="516"/>
            <ac:spMk id="19" creationId="{66C3BDFB-42D8-58E7-63AB-A24BF08D105F}"/>
          </ac:spMkLst>
        </pc:spChg>
      </pc:sldChg>
      <pc:sldChg chg="modSp mod">
        <pc:chgData name="Radomir Matczak" userId="0bae282e-838e-4967-aaf3-4474eb643852" providerId="ADAL" clId="{5044BD34-9F7D-4128-8F00-76594EC0C944}" dt="2024-06-26T11:41:39.377" v="19" actId="20577"/>
        <pc:sldMkLst>
          <pc:docMk/>
          <pc:sldMk cId="1292974062" sldId="525"/>
        </pc:sldMkLst>
        <pc:spChg chg="mod">
          <ac:chgData name="Radomir Matczak" userId="0bae282e-838e-4967-aaf3-4474eb643852" providerId="ADAL" clId="{5044BD34-9F7D-4128-8F00-76594EC0C944}" dt="2024-06-26T11:41:39.377" v="19" actId="20577"/>
          <ac:spMkLst>
            <pc:docMk/>
            <pc:sldMk cId="1292974062" sldId="525"/>
            <ac:spMk id="21" creationId="{C260713A-7C95-A87A-E1A4-8960891BC343}"/>
          </ac:spMkLst>
        </pc:spChg>
      </pc:sldChg>
    </pc:docChg>
  </pc:docChgLst>
  <pc:docChgLst>
    <pc:chgData name="Cyprian Maciejewski" userId="70ec73e9-d82f-4d0f-bc9b-3104081e6afa" providerId="ADAL" clId="{4341881E-DF50-4E02-AF36-CFB5BC1237E7}"/>
    <pc:docChg chg="custSel delSld modSld sldOrd modSection">
      <pc:chgData name="Cyprian Maciejewski" userId="70ec73e9-d82f-4d0f-bc9b-3104081e6afa" providerId="ADAL" clId="{4341881E-DF50-4E02-AF36-CFB5BC1237E7}" dt="2024-06-25T05:59:21.272" v="702"/>
      <pc:docMkLst>
        <pc:docMk/>
      </pc:docMkLst>
      <pc:sldChg chg="modSp mod ord">
        <pc:chgData name="Cyprian Maciejewski" userId="70ec73e9-d82f-4d0f-bc9b-3104081e6afa" providerId="ADAL" clId="{4341881E-DF50-4E02-AF36-CFB5BC1237E7}" dt="2024-06-25T05:52:39.221" v="557" actId="20577"/>
        <pc:sldMkLst>
          <pc:docMk/>
          <pc:sldMk cId="0" sldId="262"/>
        </pc:sldMkLst>
        <pc:spChg chg="mod">
          <ac:chgData name="Cyprian Maciejewski" userId="70ec73e9-d82f-4d0f-bc9b-3104081e6afa" providerId="ADAL" clId="{4341881E-DF50-4E02-AF36-CFB5BC1237E7}" dt="2024-06-25T05:43:19.610" v="287" actId="20577"/>
          <ac:spMkLst>
            <pc:docMk/>
            <pc:sldMk cId="0" sldId="262"/>
            <ac:spMk id="11" creationId="{808CE396-A743-0315-008E-337E846A448D}"/>
          </ac:spMkLst>
        </pc:spChg>
        <pc:spChg chg="mod">
          <ac:chgData name="Cyprian Maciejewski" userId="70ec73e9-d82f-4d0f-bc9b-3104081e6afa" providerId="ADAL" clId="{4341881E-DF50-4E02-AF36-CFB5BC1237E7}" dt="2024-06-25T05:52:39.221" v="557" actId="20577"/>
          <ac:spMkLst>
            <pc:docMk/>
            <pc:sldMk cId="0" sldId="262"/>
            <ac:spMk id="39" creationId="{00000000-0000-0000-0000-000000000000}"/>
          </ac:spMkLst>
        </pc:spChg>
        <pc:spChg chg="mod">
          <ac:chgData name="Cyprian Maciejewski" userId="70ec73e9-d82f-4d0f-bc9b-3104081e6afa" providerId="ADAL" clId="{4341881E-DF50-4E02-AF36-CFB5BC1237E7}" dt="2024-06-25T05:43:50.891" v="297" actId="20577"/>
          <ac:spMkLst>
            <pc:docMk/>
            <pc:sldMk cId="0" sldId="262"/>
            <ac:spMk id="45" creationId="{3C7ABB5F-BF75-2E15-8F33-3631F43CD93F}"/>
          </ac:spMkLst>
        </pc:spChg>
      </pc:sldChg>
      <pc:sldChg chg="modSp mod ord">
        <pc:chgData name="Cyprian Maciejewski" userId="70ec73e9-d82f-4d0f-bc9b-3104081e6afa" providerId="ADAL" clId="{4341881E-DF50-4E02-AF36-CFB5BC1237E7}" dt="2024-06-25T05:27:16.816" v="30" actId="20577"/>
        <pc:sldMkLst>
          <pc:docMk/>
          <pc:sldMk cId="0" sldId="263"/>
        </pc:sldMkLst>
        <pc:spChg chg="mod">
          <ac:chgData name="Cyprian Maciejewski" userId="70ec73e9-d82f-4d0f-bc9b-3104081e6afa" providerId="ADAL" clId="{4341881E-DF50-4E02-AF36-CFB5BC1237E7}" dt="2024-06-25T05:27:16.816" v="30" actId="20577"/>
          <ac:spMkLst>
            <pc:docMk/>
            <pc:sldMk cId="0" sldId="263"/>
            <ac:spMk id="57" creationId="{A1EC83B0-135D-5205-1C70-DDD19EF0BBE0}"/>
          </ac:spMkLst>
        </pc:spChg>
      </pc:sldChg>
      <pc:sldChg chg="del ord">
        <pc:chgData name="Cyprian Maciejewski" userId="70ec73e9-d82f-4d0f-bc9b-3104081e6afa" providerId="ADAL" clId="{4341881E-DF50-4E02-AF36-CFB5BC1237E7}" dt="2024-06-25T05:58:52.452" v="700" actId="2696"/>
        <pc:sldMkLst>
          <pc:docMk/>
          <pc:sldMk cId="1414797005" sldId="461"/>
        </pc:sldMkLst>
      </pc:sldChg>
      <pc:sldChg chg="del">
        <pc:chgData name="Cyprian Maciejewski" userId="70ec73e9-d82f-4d0f-bc9b-3104081e6afa" providerId="ADAL" clId="{4341881E-DF50-4E02-AF36-CFB5BC1237E7}" dt="2024-06-25T05:44:18.103" v="298" actId="47"/>
        <pc:sldMkLst>
          <pc:docMk/>
          <pc:sldMk cId="2086764756" sldId="468"/>
        </pc:sldMkLst>
      </pc:sldChg>
      <pc:sldChg chg="modSp mod ord">
        <pc:chgData name="Cyprian Maciejewski" userId="70ec73e9-d82f-4d0f-bc9b-3104081e6afa" providerId="ADAL" clId="{4341881E-DF50-4E02-AF36-CFB5BC1237E7}" dt="2024-06-25T05:35:57.185" v="151" actId="20577"/>
        <pc:sldMkLst>
          <pc:docMk/>
          <pc:sldMk cId="3644132091" sldId="470"/>
        </pc:sldMkLst>
        <pc:spChg chg="mod">
          <ac:chgData name="Cyprian Maciejewski" userId="70ec73e9-d82f-4d0f-bc9b-3104081e6afa" providerId="ADAL" clId="{4341881E-DF50-4E02-AF36-CFB5BC1237E7}" dt="2024-06-25T05:35:57.185" v="151" actId="20577"/>
          <ac:spMkLst>
            <pc:docMk/>
            <pc:sldMk cId="3644132091" sldId="470"/>
            <ac:spMk id="42" creationId="{137F2F33-5653-8F9C-4EF2-3A62FB2159CA}"/>
          </ac:spMkLst>
        </pc:spChg>
        <pc:spChg chg="mod">
          <ac:chgData name="Cyprian Maciejewski" userId="70ec73e9-d82f-4d0f-bc9b-3104081e6afa" providerId="ADAL" clId="{4341881E-DF50-4E02-AF36-CFB5BC1237E7}" dt="2024-06-25T05:28:29.518" v="35" actId="20577"/>
          <ac:spMkLst>
            <pc:docMk/>
            <pc:sldMk cId="3644132091" sldId="470"/>
            <ac:spMk id="45" creationId="{1B06D6E1-0A06-936A-2E38-248188B76260}"/>
          </ac:spMkLst>
        </pc:spChg>
      </pc:sldChg>
      <pc:sldChg chg="del">
        <pc:chgData name="Cyprian Maciejewski" userId="70ec73e9-d82f-4d0f-bc9b-3104081e6afa" providerId="ADAL" clId="{4341881E-DF50-4E02-AF36-CFB5BC1237E7}" dt="2024-06-25T05:44:20.424" v="299" actId="47"/>
        <pc:sldMkLst>
          <pc:docMk/>
          <pc:sldMk cId="903888681" sldId="489"/>
        </pc:sldMkLst>
      </pc:sldChg>
      <pc:sldChg chg="modSp mod ord">
        <pc:chgData name="Cyprian Maciejewski" userId="70ec73e9-d82f-4d0f-bc9b-3104081e6afa" providerId="ADAL" clId="{4341881E-DF50-4E02-AF36-CFB5BC1237E7}" dt="2024-06-25T05:36:26.266" v="168" actId="20577"/>
        <pc:sldMkLst>
          <pc:docMk/>
          <pc:sldMk cId="2733443744" sldId="494"/>
        </pc:sldMkLst>
        <pc:spChg chg="mod">
          <ac:chgData name="Cyprian Maciejewski" userId="70ec73e9-d82f-4d0f-bc9b-3104081e6afa" providerId="ADAL" clId="{4341881E-DF50-4E02-AF36-CFB5BC1237E7}" dt="2024-06-25T05:36:26.266" v="168" actId="20577"/>
          <ac:spMkLst>
            <pc:docMk/>
            <pc:sldMk cId="2733443744" sldId="494"/>
            <ac:spMk id="58" creationId="{629CEAFC-39CB-5536-9528-35BDD7DF6C7C}"/>
          </ac:spMkLst>
        </pc:spChg>
      </pc:sldChg>
      <pc:sldChg chg="modSp mod ord">
        <pc:chgData name="Cyprian Maciejewski" userId="70ec73e9-d82f-4d0f-bc9b-3104081e6afa" providerId="ADAL" clId="{4341881E-DF50-4E02-AF36-CFB5BC1237E7}" dt="2024-06-25T05:48:23.128" v="429" actId="20577"/>
        <pc:sldMkLst>
          <pc:docMk/>
          <pc:sldMk cId="1905405449" sldId="495"/>
        </pc:sldMkLst>
        <pc:spChg chg="mod">
          <ac:chgData name="Cyprian Maciejewski" userId="70ec73e9-d82f-4d0f-bc9b-3104081e6afa" providerId="ADAL" clId="{4341881E-DF50-4E02-AF36-CFB5BC1237E7}" dt="2024-06-25T05:48:23.128" v="429" actId="20577"/>
          <ac:spMkLst>
            <pc:docMk/>
            <pc:sldMk cId="1905405449" sldId="495"/>
            <ac:spMk id="43" creationId="{7344A262-1C60-0F3F-0B86-F6F84E5AF9C4}"/>
          </ac:spMkLst>
        </pc:spChg>
      </pc:sldChg>
      <pc:sldChg chg="modSp mod ord">
        <pc:chgData name="Cyprian Maciejewski" userId="70ec73e9-d82f-4d0f-bc9b-3104081e6afa" providerId="ADAL" clId="{4341881E-DF50-4E02-AF36-CFB5BC1237E7}" dt="2024-06-25T05:45:17.926" v="314" actId="20577"/>
        <pc:sldMkLst>
          <pc:docMk/>
          <pc:sldMk cId="1329322844" sldId="500"/>
        </pc:sldMkLst>
        <pc:spChg chg="mod">
          <ac:chgData name="Cyprian Maciejewski" userId="70ec73e9-d82f-4d0f-bc9b-3104081e6afa" providerId="ADAL" clId="{4341881E-DF50-4E02-AF36-CFB5BC1237E7}" dt="2024-06-25T05:45:11.936" v="304" actId="14100"/>
          <ac:spMkLst>
            <pc:docMk/>
            <pc:sldMk cId="1329322844" sldId="500"/>
            <ac:spMk id="34" creationId="{49F91E46-3701-0F97-2C32-770B633CF5CE}"/>
          </ac:spMkLst>
        </pc:spChg>
        <pc:spChg chg="mod">
          <ac:chgData name="Cyprian Maciejewski" userId="70ec73e9-d82f-4d0f-bc9b-3104081e6afa" providerId="ADAL" clId="{4341881E-DF50-4E02-AF36-CFB5BC1237E7}" dt="2024-06-25T05:45:17.926" v="314" actId="20577"/>
          <ac:spMkLst>
            <pc:docMk/>
            <pc:sldMk cId="1329322844" sldId="500"/>
            <ac:spMk id="42" creationId="{40F6B206-47FC-FEA3-9ADD-49CDFBE082CF}"/>
          </ac:spMkLst>
        </pc:spChg>
      </pc:sldChg>
      <pc:sldChg chg="modSp del mod ord">
        <pc:chgData name="Cyprian Maciejewski" userId="70ec73e9-d82f-4d0f-bc9b-3104081e6afa" providerId="ADAL" clId="{4341881E-DF50-4E02-AF36-CFB5BC1237E7}" dt="2024-06-25T05:50:24.998" v="440" actId="2696"/>
        <pc:sldMkLst>
          <pc:docMk/>
          <pc:sldMk cId="2253531138" sldId="503"/>
        </pc:sldMkLst>
        <pc:spChg chg="mod">
          <ac:chgData name="Cyprian Maciejewski" userId="70ec73e9-d82f-4d0f-bc9b-3104081e6afa" providerId="ADAL" clId="{4341881E-DF50-4E02-AF36-CFB5BC1237E7}" dt="2024-06-25T05:49:35.294" v="439" actId="20577"/>
          <ac:spMkLst>
            <pc:docMk/>
            <pc:sldMk cId="2253531138" sldId="503"/>
            <ac:spMk id="48" creationId="{0D13389B-032F-CD2D-E406-3B1E6969010E}"/>
          </ac:spMkLst>
        </pc:spChg>
      </pc:sldChg>
      <pc:sldChg chg="modSp mod ord">
        <pc:chgData name="Cyprian Maciejewski" userId="70ec73e9-d82f-4d0f-bc9b-3104081e6afa" providerId="ADAL" clId="{4341881E-DF50-4E02-AF36-CFB5BC1237E7}" dt="2024-06-25T05:48:02.704" v="417" actId="20577"/>
        <pc:sldMkLst>
          <pc:docMk/>
          <pc:sldMk cId="2242512955" sldId="504"/>
        </pc:sldMkLst>
        <pc:spChg chg="mod">
          <ac:chgData name="Cyprian Maciejewski" userId="70ec73e9-d82f-4d0f-bc9b-3104081e6afa" providerId="ADAL" clId="{4341881E-DF50-4E02-AF36-CFB5BC1237E7}" dt="2024-06-25T05:48:02.704" v="417" actId="20577"/>
          <ac:spMkLst>
            <pc:docMk/>
            <pc:sldMk cId="2242512955" sldId="504"/>
            <ac:spMk id="40" creationId="{28BD6997-DCAE-EF6F-EF2B-1362364A1FD9}"/>
          </ac:spMkLst>
        </pc:spChg>
      </pc:sldChg>
      <pc:sldChg chg="modSp mod ord">
        <pc:chgData name="Cyprian Maciejewski" userId="70ec73e9-d82f-4d0f-bc9b-3104081e6afa" providerId="ADAL" clId="{4341881E-DF50-4E02-AF36-CFB5BC1237E7}" dt="2024-06-25T05:59:21.272" v="702"/>
        <pc:sldMkLst>
          <pc:docMk/>
          <pc:sldMk cId="1816932362" sldId="506"/>
        </pc:sldMkLst>
        <pc:spChg chg="mod">
          <ac:chgData name="Cyprian Maciejewski" userId="70ec73e9-d82f-4d0f-bc9b-3104081e6afa" providerId="ADAL" clId="{4341881E-DF50-4E02-AF36-CFB5BC1237E7}" dt="2024-06-25T05:38:05.864" v="188" actId="20577"/>
          <ac:spMkLst>
            <pc:docMk/>
            <pc:sldMk cId="1816932362" sldId="506"/>
            <ac:spMk id="46" creationId="{9D810C2C-BC24-8DE6-DD48-BC7D2D489E2F}"/>
          </ac:spMkLst>
        </pc:spChg>
        <pc:spChg chg="mod">
          <ac:chgData name="Cyprian Maciejewski" userId="70ec73e9-d82f-4d0f-bc9b-3104081e6afa" providerId="ADAL" clId="{4341881E-DF50-4E02-AF36-CFB5BC1237E7}" dt="2024-06-25T05:46:30.028" v="358" actId="20577"/>
          <ac:spMkLst>
            <pc:docMk/>
            <pc:sldMk cId="1816932362" sldId="506"/>
            <ac:spMk id="51" creationId="{014D77B3-9618-915B-AF5D-2FCC59B5C74D}"/>
          </ac:spMkLst>
        </pc:spChg>
        <pc:spChg chg="mod">
          <ac:chgData name="Cyprian Maciejewski" userId="70ec73e9-d82f-4d0f-bc9b-3104081e6afa" providerId="ADAL" clId="{4341881E-DF50-4E02-AF36-CFB5BC1237E7}" dt="2024-06-25T05:47:30.379" v="402" actId="20577"/>
          <ac:spMkLst>
            <pc:docMk/>
            <pc:sldMk cId="1816932362" sldId="506"/>
            <ac:spMk id="53" creationId="{FD383646-5F67-BE21-72EE-D9CD4E586562}"/>
          </ac:spMkLst>
        </pc:spChg>
      </pc:sldChg>
      <pc:sldChg chg="del">
        <pc:chgData name="Cyprian Maciejewski" userId="70ec73e9-d82f-4d0f-bc9b-3104081e6afa" providerId="ADAL" clId="{4341881E-DF50-4E02-AF36-CFB5BC1237E7}" dt="2024-06-25T05:53:04.606" v="558" actId="47"/>
        <pc:sldMkLst>
          <pc:docMk/>
          <pc:sldMk cId="1672503812" sldId="508"/>
        </pc:sldMkLst>
      </pc:sldChg>
      <pc:sldChg chg="del">
        <pc:chgData name="Cyprian Maciejewski" userId="70ec73e9-d82f-4d0f-bc9b-3104081e6afa" providerId="ADAL" clId="{4341881E-DF50-4E02-AF36-CFB5BC1237E7}" dt="2024-06-25T05:53:07.747" v="559" actId="47"/>
        <pc:sldMkLst>
          <pc:docMk/>
          <pc:sldMk cId="3291738806" sldId="514"/>
        </pc:sldMkLst>
      </pc:sldChg>
      <pc:sldChg chg="modSp mod ord">
        <pc:chgData name="Cyprian Maciejewski" userId="70ec73e9-d82f-4d0f-bc9b-3104081e6afa" providerId="ADAL" clId="{4341881E-DF50-4E02-AF36-CFB5BC1237E7}" dt="2024-06-25T05:58:13.395" v="699" actId="20577"/>
        <pc:sldMkLst>
          <pc:docMk/>
          <pc:sldMk cId="2273046503" sldId="516"/>
        </pc:sldMkLst>
        <pc:spChg chg="mod">
          <ac:chgData name="Cyprian Maciejewski" userId="70ec73e9-d82f-4d0f-bc9b-3104081e6afa" providerId="ADAL" clId="{4341881E-DF50-4E02-AF36-CFB5BC1237E7}" dt="2024-06-25T05:58:13.395" v="699" actId="20577"/>
          <ac:spMkLst>
            <pc:docMk/>
            <pc:sldMk cId="2273046503" sldId="516"/>
            <ac:spMk id="19" creationId="{66C3BDFB-42D8-58E7-63AB-A24BF08D105F}"/>
          </ac:spMkLst>
        </pc:spChg>
        <pc:spChg chg="mod">
          <ac:chgData name="Cyprian Maciejewski" userId="70ec73e9-d82f-4d0f-bc9b-3104081e6afa" providerId="ADAL" clId="{4341881E-DF50-4E02-AF36-CFB5BC1237E7}" dt="2024-06-25T05:34:15.044" v="126" actId="20577"/>
          <ac:spMkLst>
            <pc:docMk/>
            <pc:sldMk cId="2273046503" sldId="516"/>
            <ac:spMk id="44" creationId="{3B222EA6-9808-5210-9265-CD1A4A2351DD}"/>
          </ac:spMkLst>
        </pc:spChg>
      </pc:sldChg>
      <pc:sldChg chg="del">
        <pc:chgData name="Cyprian Maciejewski" userId="70ec73e9-d82f-4d0f-bc9b-3104081e6afa" providerId="ADAL" clId="{4341881E-DF50-4E02-AF36-CFB5BC1237E7}" dt="2024-06-25T05:53:09.837" v="560" actId="47"/>
        <pc:sldMkLst>
          <pc:docMk/>
          <pc:sldMk cId="3866986435" sldId="520"/>
        </pc:sldMkLst>
      </pc:sldChg>
      <pc:sldChg chg="modSp mod ord">
        <pc:chgData name="Cyprian Maciejewski" userId="70ec73e9-d82f-4d0f-bc9b-3104081e6afa" providerId="ADAL" clId="{4341881E-DF50-4E02-AF36-CFB5BC1237E7}" dt="2024-06-25T05:45:39.278" v="318" actId="20577"/>
        <pc:sldMkLst>
          <pc:docMk/>
          <pc:sldMk cId="2308960441" sldId="521"/>
        </pc:sldMkLst>
        <pc:spChg chg="mod">
          <ac:chgData name="Cyprian Maciejewski" userId="70ec73e9-d82f-4d0f-bc9b-3104081e6afa" providerId="ADAL" clId="{4341881E-DF50-4E02-AF36-CFB5BC1237E7}" dt="2024-06-25T05:45:39.278" v="318" actId="20577"/>
          <ac:spMkLst>
            <pc:docMk/>
            <pc:sldMk cId="2308960441" sldId="521"/>
            <ac:spMk id="4" creationId="{1BE5129B-E377-4C87-6FF0-F8BE59B1619C}"/>
          </ac:spMkLst>
        </pc:spChg>
      </pc:sldChg>
      <pc:sldChg chg="ord">
        <pc:chgData name="Cyprian Maciejewski" userId="70ec73e9-d82f-4d0f-bc9b-3104081e6afa" providerId="ADAL" clId="{4341881E-DF50-4E02-AF36-CFB5BC1237E7}" dt="2024-06-25T05:37:08.503" v="170"/>
        <pc:sldMkLst>
          <pc:docMk/>
          <pc:sldMk cId="1008366061" sldId="522"/>
        </pc:sldMkLst>
      </pc:sldChg>
      <pc:sldChg chg="ord">
        <pc:chgData name="Cyprian Maciejewski" userId="70ec73e9-d82f-4d0f-bc9b-3104081e6afa" providerId="ADAL" clId="{4341881E-DF50-4E02-AF36-CFB5BC1237E7}" dt="2024-06-25T05:44:43.478" v="301"/>
        <pc:sldMkLst>
          <pc:docMk/>
          <pc:sldMk cId="1492613833" sldId="523"/>
        </pc:sldMkLst>
      </pc:sldChg>
      <pc:sldChg chg="ord">
        <pc:chgData name="Cyprian Maciejewski" userId="70ec73e9-d82f-4d0f-bc9b-3104081e6afa" providerId="ADAL" clId="{4341881E-DF50-4E02-AF36-CFB5BC1237E7}" dt="2024-06-25T05:44:53.866" v="303"/>
        <pc:sldMkLst>
          <pc:docMk/>
          <pc:sldMk cId="1368655039" sldId="52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nnobalticapl-my.sharepoint.com/personal/pf_innobaltica_pl/Documents/Dokumenty/Rozwoj/sprzeda&#380;/dane%20na%20konferencj&#28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nnobalticapl-my.sharepoint.com/personal/jl_innobaltica_pl/Documents/Pulpit/Nowy%20Arkusz%20programu%20Microsoft%20Excel%20(2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nnobalticapl-my.sharepoint.com/personal/jl_innobaltica_pl/Documents/Pulpit/Nowy%20Arkusz%20programu%20Microsoft%20Excel%20(2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strRef>
              <c:f>('01_sprzedaż'!$A$22:$A$24,'01_sprzedaż'!$A$26:$A$30)</c:f>
              <c:strCache>
                <c:ptCount val="8"/>
                <c:pt idx="0">
                  <c:v>październik</c:v>
                </c:pt>
                <c:pt idx="1">
                  <c:v>listopad</c:v>
                </c:pt>
                <c:pt idx="2">
                  <c:v>grudzień</c:v>
                </c:pt>
                <c:pt idx="3">
                  <c:v>styczeń</c:v>
                </c:pt>
                <c:pt idx="4">
                  <c:v>luty</c:v>
                </c:pt>
                <c:pt idx="5">
                  <c:v>marzec</c:v>
                </c:pt>
                <c:pt idx="6">
                  <c:v>kwiecień</c:v>
                </c:pt>
                <c:pt idx="7">
                  <c:v>maj</c:v>
                </c:pt>
              </c:strCache>
            </c:strRef>
          </c:cat>
          <c:val>
            <c:numRef>
              <c:f>('01_sprzedaż'!$B$22:$B$24,'01_sprzedaż'!$B$26:$B$30)</c:f>
              <c:numCache>
                <c:formatCode>#,##0</c:formatCode>
                <c:ptCount val="8"/>
                <c:pt idx="0">
                  <c:v>3542</c:v>
                </c:pt>
                <c:pt idx="1">
                  <c:v>2528</c:v>
                </c:pt>
                <c:pt idx="2">
                  <c:v>2547</c:v>
                </c:pt>
                <c:pt idx="3">
                  <c:v>9137</c:v>
                </c:pt>
                <c:pt idx="4">
                  <c:v>37209</c:v>
                </c:pt>
                <c:pt idx="5">
                  <c:v>58330</c:v>
                </c:pt>
                <c:pt idx="6">
                  <c:v>68671</c:v>
                </c:pt>
                <c:pt idx="7">
                  <c:v>108556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DA-44D6-AFDA-343B502FDB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60314352"/>
        <c:axId val="1360312912"/>
      </c:areaChart>
      <c:catAx>
        <c:axId val="1360314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60312912"/>
        <c:crosses val="autoZero"/>
        <c:auto val="1"/>
        <c:lblAlgn val="ctr"/>
        <c:lblOffset val="100"/>
        <c:noMultiLvlLbl val="0"/>
      </c:catAx>
      <c:valAx>
        <c:axId val="136031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603143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98477690111935E-2"/>
          <c:y val="0.16764784752730008"/>
          <c:w val="0.84255172026940284"/>
          <c:h val="0.8107430219941207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C5-492E-B9C4-720F5FB976D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3C5-492E-B9C4-720F5FB976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3C5-492E-B9C4-720F5FB976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3C5-492E-B9C4-720F5FB976D0}"/>
              </c:ext>
            </c:extLst>
          </c:dPt>
          <c:dPt>
            <c:idx val="4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3C5-492E-B9C4-720F5FB976D0}"/>
              </c:ext>
            </c:extLst>
          </c:dPt>
          <c:dLbls>
            <c:dLbl>
              <c:idx val="0"/>
              <c:layout>
                <c:manualLayout>
                  <c:x val="-0.4049595155923531"/>
                  <c:y val="9.598147447128234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rgbClr val="131B4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02E65D6-40A4-4EE4-AF27-47F31D1BCE8B}" type="CATEGORYNAME">
                      <a:rPr lang="en-US" sz="1400" b="1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pPr>
                        <a:defRPr sz="1400" b="1">
                          <a:solidFill>
                            <a:srgbClr val="131B40"/>
                          </a:solidFill>
                        </a:defRPr>
                      </a:pPr>
                      <a:t>[NAZWA KATEGORII]</a:t>
                    </a:fld>
                    <a:r>
                      <a:rPr lang="en-US" sz="1400" b="1" baseline="0" dirty="0"/>
                      <a:t>
</a:t>
                    </a:r>
                    <a:fld id="{C3894C7B-E4E0-4489-A88C-0374D2055859}" type="PERCENTAGE">
                      <a:rPr lang="en-US" sz="1400" b="1" baseline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pPr>
                        <a:defRPr sz="1400" b="1">
                          <a:solidFill>
                            <a:srgbClr val="131B40"/>
                          </a:solidFill>
                        </a:defRPr>
                      </a:pPr>
                      <a:t>[PROCENTOWE]</a:t>
                    </a:fld>
                    <a:endParaRPr lang="en-US" sz="1400" b="1" baseline="0" dirty="0"/>
                  </a:p>
                </c:rich>
              </c:tx>
              <c:numFmt formatCode="0.00%" sourceLinked="0"/>
              <c:spPr>
                <a:xfrm>
                  <a:off x="295924" y="1354952"/>
                  <a:ext cx="1849819" cy="527597"/>
                </a:xfrm>
                <a:solidFill>
                  <a:srgbClr val="4BACC6">
                    <a:lumMod val="20000"/>
                    <a:lumOff val="80000"/>
                  </a:srgbClr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131B4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oundRectCallout">
                      <a:avLst>
                        <a:gd name="adj1" fmla="val 187129"/>
                        <a:gd name="adj2" fmla="val -40589"/>
                        <a:gd name="adj3" fmla="val 1666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483058263426269"/>
                      <c:h val="0.1213379354311085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3C5-492E-B9C4-720F5FB976D0}"/>
                </c:ext>
              </c:extLst>
            </c:dLbl>
            <c:dLbl>
              <c:idx val="1"/>
              <c:layout>
                <c:manualLayout>
                  <c:x val="-0.28651758141332562"/>
                  <c:y val="-0.20422031193869961"/>
                </c:manualLayout>
              </c:layout>
              <c:tx>
                <c:rich>
                  <a:bodyPr/>
                  <a:lstStyle/>
                  <a:p>
                    <a:fld id="{2127DBB3-D6BB-4C94-8A93-B2CF6826C812}" type="CATEGORYNAME">
                      <a:rPr lang="en-US" sz="1400" b="1">
                        <a:solidFill>
                          <a:srgbClr val="131B40"/>
                        </a:solidFill>
                      </a:rPr>
                      <a:pPr/>
                      <a:t>[NAZWA KATEGORII]</a:t>
                    </a:fld>
                    <a:r>
                      <a:rPr lang="en-US" sz="1400" b="1" baseline="0" dirty="0">
                        <a:solidFill>
                          <a:srgbClr val="131B40"/>
                        </a:solidFill>
                      </a:rPr>
                      <a:t>
</a:t>
                    </a:r>
                    <a:fld id="{29B7332A-2CF1-4DA8-9E70-57EDF287B22E}" type="PERCENTAGE">
                      <a:rPr lang="en-US" sz="1400" b="1" baseline="0">
                        <a:solidFill>
                          <a:srgbClr val="131B40"/>
                        </a:solidFill>
                      </a:rPr>
                      <a:pPr/>
                      <a:t>[PROCENTOWE]</a:t>
                    </a:fld>
                    <a:endParaRPr lang="en-US" sz="1400" b="1" baseline="0" dirty="0">
                      <a:solidFill>
                        <a:srgbClr val="131B40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3C5-492E-B9C4-720F5FB976D0}"/>
                </c:ext>
              </c:extLst>
            </c:dLbl>
            <c:dLbl>
              <c:idx val="2"/>
              <c:layout>
                <c:manualLayout>
                  <c:x val="0.29164039574947109"/>
                  <c:y val="-3.2721181961481681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noProof="0" dirty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Komputer pokładowy</a:t>
                    </a:r>
                    <a:r>
                      <a:rPr lang="en-US" sz="1400" b="1" baseline="0" noProof="0" dirty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
</a:t>
                    </a:r>
                    <a:fld id="{C4E00925-284D-4A22-B06A-B85C91D7A74F}" type="PERCENTAGE">
                      <a:rPr lang="en-US" sz="1400" b="1" baseline="0" noProof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pPr/>
                      <a:t>[PROCENTOWE]</a:t>
                    </a:fld>
                    <a:endParaRPr lang="en-US" sz="1400" b="1" baseline="0" noProof="0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397547371559164"/>
                      <c:h val="0.130353468890993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3C5-492E-B9C4-720F5FB976D0}"/>
                </c:ext>
              </c:extLst>
            </c:dLbl>
            <c:dLbl>
              <c:idx val="3"/>
              <c:layout>
                <c:manualLayout>
                  <c:x val="0.27724668167684968"/>
                  <c:y val="0.30391070985855634"/>
                </c:manualLayout>
              </c:layout>
              <c:tx>
                <c:rich>
                  <a:bodyPr/>
                  <a:lstStyle/>
                  <a:p>
                    <a:fld id="{486A3191-B510-4B20-9C50-EF477032B7D9}" type="CATEGORYNAME">
                      <a:rPr lang="en-US" sz="1400" b="1" dirty="0">
                        <a:solidFill>
                          <a:srgbClr val="131B40"/>
                        </a:solidFill>
                      </a:rPr>
                      <a:pPr/>
                      <a:t>[NAZWA KATEGORII]</a:t>
                    </a:fld>
                    <a:r>
                      <a:rPr lang="en-US" sz="1400" b="1" baseline="0" dirty="0">
                        <a:solidFill>
                          <a:srgbClr val="131B40"/>
                        </a:solidFill>
                      </a:rPr>
                      <a:t>
</a:t>
                    </a:r>
                    <a:fld id="{D1E43D99-48BF-4808-B6E6-EBE8866CE696}" type="PERCENTAGE">
                      <a:rPr lang="en-US" sz="1400" b="1" baseline="0" dirty="0">
                        <a:solidFill>
                          <a:srgbClr val="131B40"/>
                        </a:solidFill>
                      </a:rPr>
                      <a:pPr/>
                      <a:t>[PROCENTOWE]</a:t>
                    </a:fld>
                    <a:endParaRPr lang="en-US" sz="1400" b="1" baseline="0" dirty="0">
                      <a:solidFill>
                        <a:srgbClr val="131B40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20927835566378"/>
                      <c:h val="0.133274243231967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3C5-492E-B9C4-720F5FB976D0}"/>
                </c:ext>
              </c:extLst>
            </c:dLbl>
            <c:dLbl>
              <c:idx val="4"/>
              <c:layout>
                <c:manualLayout>
                  <c:x val="-0.27507377825863216"/>
                  <c:y val="-4.381161511461634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67492935160492"/>
                      <c:h val="0.121320226799277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A3C5-492E-B9C4-720F5FB976D0}"/>
                </c:ext>
              </c:extLst>
            </c:dLbl>
            <c:numFmt formatCode="0.00%" sourceLinked="0"/>
            <c:spPr>
              <a:solidFill>
                <a:srgbClr val="4BACC6">
                  <a:lumMod val="20000"/>
                  <a:lumOff val="8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131B4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ound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Arkusz10!$A$37:$A$41</c:f>
              <c:strCache>
                <c:ptCount val="5"/>
                <c:pt idx="0">
                  <c:v>Aplikacja mobilna</c:v>
                </c:pt>
                <c:pt idx="1">
                  <c:v>Portal Pasażera</c:v>
                </c:pt>
                <c:pt idx="2">
                  <c:v>Komputer pojazdowy</c:v>
                </c:pt>
                <c:pt idx="3">
                  <c:v>Punkt Obsługi Klienta</c:v>
                </c:pt>
                <c:pt idx="4">
                  <c:v>Urządzenia</c:v>
                </c:pt>
              </c:strCache>
            </c:strRef>
          </c:cat>
          <c:val>
            <c:numRef>
              <c:f>Arkusz10!$B$37:$B$41</c:f>
              <c:numCache>
                <c:formatCode>#,##0</c:formatCode>
                <c:ptCount val="5"/>
                <c:pt idx="0">
                  <c:v>22367</c:v>
                </c:pt>
                <c:pt idx="1">
                  <c:v>1009</c:v>
                </c:pt>
                <c:pt idx="2">
                  <c:v>3180</c:v>
                </c:pt>
                <c:pt idx="3" formatCode="General">
                  <c:v>444</c:v>
                </c:pt>
                <c:pt idx="4">
                  <c:v>292752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3C5-492E-B9C4-720F5FB97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1780502624"/>
        <c:axId val="1780501664"/>
      </c:areaChart>
      <c:catAx>
        <c:axId val="1780502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80501664"/>
        <c:crosses val="autoZero"/>
        <c:auto val="1"/>
        <c:lblAlgn val="ctr"/>
        <c:lblOffset val="100"/>
        <c:noMultiLvlLbl val="0"/>
      </c:catAx>
      <c:valAx>
        <c:axId val="178050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805026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0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41458"/>
          </a:xfrm>
          <a:prstGeom prst="rect">
            <a:avLst/>
          </a:prstGeom>
        </p:spPr>
        <p:txBody>
          <a:bodyPr vert="horz" lIns="80010" tIns="40005" rIns="80010" bIns="40005" rtlCol="0"/>
          <a:lstStyle>
            <a:lvl1pPr algn="l">
              <a:defRPr sz="11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591938" y="0"/>
            <a:ext cx="4278154" cy="341458"/>
          </a:xfrm>
          <a:prstGeom prst="rect">
            <a:avLst/>
          </a:prstGeom>
        </p:spPr>
        <p:txBody>
          <a:bodyPr vert="horz" lIns="80010" tIns="40005" rIns="80010" bIns="40005" rtlCol="0"/>
          <a:lstStyle>
            <a:lvl1pPr algn="r">
              <a:defRPr sz="1100"/>
            </a:lvl1pPr>
          </a:lstStyle>
          <a:p>
            <a:fld id="{69565A06-9736-47BC-BC83-A7551B0FF4DD}" type="datetimeFigureOut">
              <a:rPr lang="pl-PL" smtClean="0"/>
              <a:t>27.06.2024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010" tIns="40005" rIns="80010" bIns="40005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87267" y="3271382"/>
            <a:ext cx="7898130" cy="2676584"/>
          </a:xfrm>
          <a:prstGeom prst="rect">
            <a:avLst/>
          </a:prstGeom>
        </p:spPr>
        <p:txBody>
          <a:bodyPr vert="horz" lIns="80010" tIns="40005" rIns="80010" bIns="40005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278154" cy="341457"/>
          </a:xfrm>
          <a:prstGeom prst="rect">
            <a:avLst/>
          </a:prstGeom>
        </p:spPr>
        <p:txBody>
          <a:bodyPr vert="horz" lIns="80010" tIns="40005" rIns="80010" bIns="40005" rtlCol="0" anchor="b"/>
          <a:lstStyle>
            <a:lvl1pPr algn="l">
              <a:defRPr sz="11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591938" y="6456219"/>
            <a:ext cx="4278154" cy="341457"/>
          </a:xfrm>
          <a:prstGeom prst="rect">
            <a:avLst/>
          </a:prstGeom>
        </p:spPr>
        <p:txBody>
          <a:bodyPr vert="horz" lIns="80010" tIns="40005" rIns="80010" bIns="40005" rtlCol="0" anchor="b"/>
          <a:lstStyle>
            <a:lvl1pPr algn="r">
              <a:defRPr sz="1100"/>
            </a:lvl1pPr>
          </a:lstStyle>
          <a:p>
            <a:fld id="{A7EE0899-4B1A-4A23-A86C-F85E1223FFD0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7520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100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7952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9315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5260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67252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8138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962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2982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9150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07808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1423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79155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E0899-4B1A-4A23-A86C-F85E1223FFD0}" type="slidenum">
              <a:rPr lang="pl-PL" smtClean="0"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82072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cs typeface="Futura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rgbClr val="0EBCCC"/>
                </a:solidFill>
                <a:latin typeface="Futura Bold"/>
                <a:cs typeface="Futura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" b="0" i="0">
                <a:solidFill>
                  <a:srgbClr val="221F1F"/>
                </a:solidFill>
                <a:latin typeface="Tahoma"/>
                <a:cs typeface="Tahoma"/>
              </a:defRPr>
            </a:lvl1pPr>
          </a:lstStyle>
          <a:p>
            <a:pPr marL="1144270">
              <a:lnSpc>
                <a:spcPct val="100000"/>
              </a:lnSpc>
              <a:spcBef>
                <a:spcPts val="95"/>
              </a:spcBef>
            </a:pPr>
            <a:r>
              <a:rPr dirty="0"/>
              <a:t>The project is being implemented under the co-financing agreement no. POIS.05.02.00-00-0040/18-</a:t>
            </a:r>
            <a:r>
              <a:rPr spc="-25" dirty="0"/>
              <a:t>00</a:t>
            </a:r>
          </a:p>
          <a:p>
            <a:pPr marL="882650" marR="5080" indent="-870585">
              <a:lnSpc>
                <a:spcPct val="132700"/>
              </a:lnSpc>
            </a:pPr>
            <a:r>
              <a:rPr dirty="0"/>
              <a:t>Project name:</a:t>
            </a:r>
            <a:r>
              <a:rPr spc="5" dirty="0"/>
              <a:t> </a:t>
            </a:r>
            <a:r>
              <a:rPr dirty="0"/>
              <a:t>„INCREASING THE</a:t>
            </a:r>
            <a:r>
              <a:rPr spc="5" dirty="0"/>
              <a:t> </a:t>
            </a:r>
            <a:r>
              <a:rPr dirty="0"/>
              <a:t>AVAILABILITY OF</a:t>
            </a:r>
            <a:r>
              <a:rPr spc="5" dirty="0"/>
              <a:t> </a:t>
            </a:r>
            <a:r>
              <a:rPr dirty="0"/>
              <a:t>REGIONAL RAILWAY</a:t>
            </a:r>
            <a:r>
              <a:rPr spc="5" dirty="0"/>
              <a:t> </a:t>
            </a:r>
            <a:r>
              <a:rPr dirty="0"/>
              <a:t>TRANSPORT IN</a:t>
            </a:r>
            <a:r>
              <a:rPr spc="5" dirty="0"/>
              <a:t> </a:t>
            </a:r>
            <a:r>
              <a:rPr dirty="0"/>
              <a:t>THE POMORSKIE</a:t>
            </a:r>
            <a:r>
              <a:rPr spc="5" dirty="0"/>
              <a:t> </a:t>
            </a:r>
            <a:r>
              <a:rPr spc="-10" dirty="0"/>
              <a:t>VOIVODESHIP</a:t>
            </a:r>
            <a:r>
              <a:rPr dirty="0"/>
              <a:t> THROUGH</a:t>
            </a:r>
            <a:r>
              <a:rPr spc="5" dirty="0"/>
              <a:t> </a:t>
            </a:r>
            <a:r>
              <a:rPr dirty="0"/>
              <a:t>ITS </a:t>
            </a:r>
            <a:r>
              <a:rPr spc="-10" dirty="0"/>
              <a:t>INTEGRATION</a:t>
            </a:r>
            <a:r>
              <a:rPr spc="500" dirty="0"/>
              <a:t> </a:t>
            </a:r>
            <a:r>
              <a:rPr dirty="0"/>
              <a:t>WITH</a:t>
            </a:r>
            <a:r>
              <a:rPr spc="-5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TRANSPORT -</a:t>
            </a:r>
            <a:r>
              <a:rPr spc="-5" dirty="0"/>
              <a:t> </a:t>
            </a:r>
            <a:r>
              <a:rPr dirty="0"/>
              <a:t>CREATION OF</a:t>
            </a:r>
            <a:r>
              <a:rPr spc="-5" dirty="0"/>
              <a:t> </a:t>
            </a:r>
            <a:r>
              <a:rPr dirty="0"/>
              <a:t>AN</a:t>
            </a:r>
            <a:r>
              <a:rPr spc="-5" dirty="0"/>
              <a:t> </a:t>
            </a:r>
            <a:r>
              <a:rPr dirty="0"/>
              <a:t>ELECTRONIC PLATFORM</a:t>
            </a:r>
            <a:r>
              <a:rPr spc="-5" dirty="0"/>
              <a:t> </a:t>
            </a:r>
            <a:r>
              <a:rPr dirty="0"/>
              <a:t>OF INTEGRATED</a:t>
            </a:r>
            <a:r>
              <a:rPr spc="-5" dirty="0"/>
              <a:t> </a:t>
            </a:r>
            <a:r>
              <a:rPr dirty="0"/>
              <a:t>TRANSPORT</a:t>
            </a:r>
            <a:r>
              <a:rPr spc="-5" dirty="0"/>
              <a:t> </a:t>
            </a:r>
            <a:r>
              <a:rPr spc="-10" dirty="0"/>
              <a:t>SERVICES”.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chemeClr val="bg1"/>
                </a:solidFill>
                <a:latin typeface="Futura Medium"/>
                <a:cs typeface="Futura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0EBCCC"/>
                </a:solidFill>
                <a:latin typeface="Futura Bold"/>
                <a:cs typeface="Futura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" b="0" i="0">
                <a:solidFill>
                  <a:srgbClr val="221F1F"/>
                </a:solidFill>
                <a:latin typeface="Tahoma"/>
                <a:cs typeface="Tahoma"/>
              </a:defRPr>
            </a:lvl1pPr>
          </a:lstStyle>
          <a:p>
            <a:pPr marL="1144270">
              <a:lnSpc>
                <a:spcPct val="100000"/>
              </a:lnSpc>
              <a:spcBef>
                <a:spcPts val="95"/>
              </a:spcBef>
            </a:pPr>
            <a:r>
              <a:rPr dirty="0"/>
              <a:t>The project is being implemented under the co-financing agreement no. POIS.05.02.00-00-0040/18-</a:t>
            </a:r>
            <a:r>
              <a:rPr spc="-25" dirty="0"/>
              <a:t>00</a:t>
            </a:r>
          </a:p>
          <a:p>
            <a:pPr marL="882650" marR="5080" indent="-870585">
              <a:lnSpc>
                <a:spcPct val="132700"/>
              </a:lnSpc>
            </a:pPr>
            <a:r>
              <a:rPr dirty="0"/>
              <a:t>Project name:</a:t>
            </a:r>
            <a:r>
              <a:rPr spc="5" dirty="0"/>
              <a:t> </a:t>
            </a:r>
            <a:r>
              <a:rPr dirty="0"/>
              <a:t>„INCREASING THE</a:t>
            </a:r>
            <a:r>
              <a:rPr spc="5" dirty="0"/>
              <a:t> </a:t>
            </a:r>
            <a:r>
              <a:rPr dirty="0"/>
              <a:t>AVAILABILITY OF</a:t>
            </a:r>
            <a:r>
              <a:rPr spc="5" dirty="0"/>
              <a:t> </a:t>
            </a:r>
            <a:r>
              <a:rPr dirty="0"/>
              <a:t>REGIONAL RAILWAY</a:t>
            </a:r>
            <a:r>
              <a:rPr spc="5" dirty="0"/>
              <a:t> </a:t>
            </a:r>
            <a:r>
              <a:rPr dirty="0"/>
              <a:t>TRANSPORT IN</a:t>
            </a:r>
            <a:r>
              <a:rPr spc="5" dirty="0"/>
              <a:t> </a:t>
            </a:r>
            <a:r>
              <a:rPr dirty="0"/>
              <a:t>THE POMORSKIE</a:t>
            </a:r>
            <a:r>
              <a:rPr spc="5" dirty="0"/>
              <a:t> </a:t>
            </a:r>
            <a:r>
              <a:rPr spc="-10" dirty="0"/>
              <a:t>VOIVODESHIP</a:t>
            </a:r>
            <a:r>
              <a:rPr dirty="0"/>
              <a:t> THROUGH</a:t>
            </a:r>
            <a:r>
              <a:rPr spc="5" dirty="0"/>
              <a:t> </a:t>
            </a:r>
            <a:r>
              <a:rPr dirty="0"/>
              <a:t>ITS </a:t>
            </a:r>
            <a:r>
              <a:rPr spc="-10" dirty="0"/>
              <a:t>INTEGRATION</a:t>
            </a:r>
            <a:r>
              <a:rPr spc="500" dirty="0"/>
              <a:t> </a:t>
            </a:r>
            <a:r>
              <a:rPr dirty="0"/>
              <a:t>WITH</a:t>
            </a:r>
            <a:r>
              <a:rPr spc="-5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TRANSPORT -</a:t>
            </a:r>
            <a:r>
              <a:rPr spc="-5" dirty="0"/>
              <a:t> </a:t>
            </a:r>
            <a:r>
              <a:rPr dirty="0"/>
              <a:t>CREATION OF</a:t>
            </a:r>
            <a:r>
              <a:rPr spc="-5" dirty="0"/>
              <a:t> </a:t>
            </a:r>
            <a:r>
              <a:rPr dirty="0"/>
              <a:t>AN</a:t>
            </a:r>
            <a:r>
              <a:rPr spc="-5" dirty="0"/>
              <a:t> </a:t>
            </a:r>
            <a:r>
              <a:rPr dirty="0"/>
              <a:t>ELECTRONIC PLATFORM</a:t>
            </a:r>
            <a:r>
              <a:rPr spc="-5" dirty="0"/>
              <a:t> </a:t>
            </a:r>
            <a:r>
              <a:rPr dirty="0"/>
              <a:t>OF INTEGRATED</a:t>
            </a:r>
            <a:r>
              <a:rPr spc="-5" dirty="0"/>
              <a:t> </a:t>
            </a:r>
            <a:r>
              <a:rPr dirty="0"/>
              <a:t>TRANSPORT</a:t>
            </a:r>
            <a:r>
              <a:rPr spc="-5" dirty="0"/>
              <a:t> </a:t>
            </a:r>
            <a:r>
              <a:rPr spc="-10" dirty="0"/>
              <a:t>SERVICES”.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306820"/>
          </a:xfrm>
          <a:custGeom>
            <a:avLst/>
            <a:gdLst/>
            <a:ahLst/>
            <a:cxnLst/>
            <a:rect l="l" t="t" r="r" b="b"/>
            <a:pathLst>
              <a:path w="12192000" h="6306820">
                <a:moveTo>
                  <a:pt x="12191974" y="0"/>
                </a:moveTo>
                <a:lnTo>
                  <a:pt x="0" y="0"/>
                </a:lnTo>
                <a:lnTo>
                  <a:pt x="0" y="6306210"/>
                </a:lnTo>
                <a:lnTo>
                  <a:pt x="12191974" y="6306210"/>
                </a:lnTo>
                <a:lnTo>
                  <a:pt x="12191974" y="0"/>
                </a:lnTo>
                <a:close/>
              </a:path>
            </a:pathLst>
          </a:custGeom>
          <a:solidFill>
            <a:srgbClr val="131B4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1252715" y="6544195"/>
            <a:ext cx="558165" cy="131445"/>
          </a:xfrm>
          <a:custGeom>
            <a:avLst/>
            <a:gdLst/>
            <a:ahLst/>
            <a:cxnLst/>
            <a:rect l="l" t="t" r="r" b="b"/>
            <a:pathLst>
              <a:path w="558164" h="131445">
                <a:moveTo>
                  <a:pt x="138988" y="84404"/>
                </a:moveTo>
                <a:lnTo>
                  <a:pt x="137083" y="78117"/>
                </a:lnTo>
                <a:lnTo>
                  <a:pt x="129489" y="68160"/>
                </a:lnTo>
                <a:lnTo>
                  <a:pt x="124625" y="64719"/>
                </a:lnTo>
                <a:lnTo>
                  <a:pt x="118694" y="62814"/>
                </a:lnTo>
                <a:lnTo>
                  <a:pt x="121069" y="62103"/>
                </a:lnTo>
                <a:lnTo>
                  <a:pt x="136664" y="39395"/>
                </a:lnTo>
                <a:lnTo>
                  <a:pt x="136664" y="29781"/>
                </a:lnTo>
                <a:lnTo>
                  <a:pt x="116027" y="5067"/>
                </a:lnTo>
                <a:lnTo>
                  <a:pt x="116027" y="86309"/>
                </a:lnTo>
                <a:lnTo>
                  <a:pt x="116027" y="94843"/>
                </a:lnTo>
                <a:lnTo>
                  <a:pt x="92125" y="108724"/>
                </a:lnTo>
                <a:lnTo>
                  <a:pt x="22606" y="108724"/>
                </a:lnTo>
                <a:lnTo>
                  <a:pt x="22606" y="24384"/>
                </a:lnTo>
                <a:lnTo>
                  <a:pt x="90284" y="24384"/>
                </a:lnTo>
                <a:lnTo>
                  <a:pt x="38976" y="55880"/>
                </a:lnTo>
                <a:lnTo>
                  <a:pt x="38976" y="74917"/>
                </a:lnTo>
                <a:lnTo>
                  <a:pt x="102857" y="74917"/>
                </a:lnTo>
                <a:lnTo>
                  <a:pt x="107721" y="76377"/>
                </a:lnTo>
                <a:lnTo>
                  <a:pt x="114363" y="82181"/>
                </a:lnTo>
                <a:lnTo>
                  <a:pt x="116027" y="86309"/>
                </a:lnTo>
                <a:lnTo>
                  <a:pt x="116027" y="5067"/>
                </a:lnTo>
                <a:lnTo>
                  <a:pt x="106680" y="2489"/>
                </a:lnTo>
                <a:lnTo>
                  <a:pt x="100965" y="1778"/>
                </a:lnTo>
                <a:lnTo>
                  <a:pt x="0" y="1778"/>
                </a:lnTo>
                <a:lnTo>
                  <a:pt x="0" y="131152"/>
                </a:lnTo>
                <a:lnTo>
                  <a:pt x="103632" y="131152"/>
                </a:lnTo>
                <a:lnTo>
                  <a:pt x="135801" y="108724"/>
                </a:lnTo>
                <a:lnTo>
                  <a:pt x="138988" y="97929"/>
                </a:lnTo>
                <a:lnTo>
                  <a:pt x="138988" y="84404"/>
                </a:lnTo>
                <a:close/>
              </a:path>
              <a:path w="558164" h="131445">
                <a:moveTo>
                  <a:pt x="303657" y="131152"/>
                </a:moveTo>
                <a:lnTo>
                  <a:pt x="227787" y="5041"/>
                </a:lnTo>
                <a:lnTo>
                  <a:pt x="226275" y="3263"/>
                </a:lnTo>
                <a:lnTo>
                  <a:pt x="222834" y="660"/>
                </a:lnTo>
                <a:lnTo>
                  <a:pt x="220726" y="0"/>
                </a:lnTo>
                <a:lnTo>
                  <a:pt x="215747" y="0"/>
                </a:lnTo>
                <a:lnTo>
                  <a:pt x="213614" y="660"/>
                </a:lnTo>
                <a:lnTo>
                  <a:pt x="210058" y="3263"/>
                </a:lnTo>
                <a:lnTo>
                  <a:pt x="208508" y="5041"/>
                </a:lnTo>
                <a:lnTo>
                  <a:pt x="132816" y="131152"/>
                </a:lnTo>
                <a:lnTo>
                  <a:pt x="158623" y="131152"/>
                </a:lnTo>
                <a:lnTo>
                  <a:pt x="217347" y="31851"/>
                </a:lnTo>
                <a:lnTo>
                  <a:pt x="246176" y="80264"/>
                </a:lnTo>
                <a:lnTo>
                  <a:pt x="206489" y="80264"/>
                </a:lnTo>
                <a:lnTo>
                  <a:pt x="195821" y="98590"/>
                </a:lnTo>
                <a:lnTo>
                  <a:pt x="257035" y="98590"/>
                </a:lnTo>
                <a:lnTo>
                  <a:pt x="276428" y="131152"/>
                </a:lnTo>
                <a:lnTo>
                  <a:pt x="303657" y="131152"/>
                </a:lnTo>
                <a:close/>
              </a:path>
              <a:path w="558164" h="131445">
                <a:moveTo>
                  <a:pt x="421855" y="108292"/>
                </a:moveTo>
                <a:lnTo>
                  <a:pt x="334848" y="108292"/>
                </a:lnTo>
                <a:lnTo>
                  <a:pt x="334848" y="1612"/>
                </a:lnTo>
                <a:lnTo>
                  <a:pt x="312242" y="1612"/>
                </a:lnTo>
                <a:lnTo>
                  <a:pt x="312242" y="108292"/>
                </a:lnTo>
                <a:lnTo>
                  <a:pt x="312242" y="131152"/>
                </a:lnTo>
                <a:lnTo>
                  <a:pt x="421855" y="131152"/>
                </a:lnTo>
                <a:lnTo>
                  <a:pt x="421855" y="108292"/>
                </a:lnTo>
                <a:close/>
              </a:path>
              <a:path w="558164" h="131445">
                <a:moveTo>
                  <a:pt x="517194" y="1612"/>
                </a:moveTo>
                <a:lnTo>
                  <a:pt x="396367" y="1612"/>
                </a:lnTo>
                <a:lnTo>
                  <a:pt x="396367" y="24472"/>
                </a:lnTo>
                <a:lnTo>
                  <a:pt x="445477" y="24472"/>
                </a:lnTo>
                <a:lnTo>
                  <a:pt x="445477" y="131152"/>
                </a:lnTo>
                <a:lnTo>
                  <a:pt x="468083" y="131152"/>
                </a:lnTo>
                <a:lnTo>
                  <a:pt x="468083" y="24472"/>
                </a:lnTo>
                <a:lnTo>
                  <a:pt x="517194" y="24472"/>
                </a:lnTo>
                <a:lnTo>
                  <a:pt x="517194" y="1612"/>
                </a:lnTo>
                <a:close/>
              </a:path>
              <a:path w="558164" h="131445">
                <a:moveTo>
                  <a:pt x="557758" y="1778"/>
                </a:moveTo>
                <a:lnTo>
                  <a:pt x="535152" y="1778"/>
                </a:lnTo>
                <a:lnTo>
                  <a:pt x="535152" y="131152"/>
                </a:lnTo>
                <a:lnTo>
                  <a:pt x="557758" y="131152"/>
                </a:lnTo>
                <a:lnTo>
                  <a:pt x="557758" y="1778"/>
                </a:lnTo>
                <a:close/>
              </a:path>
            </a:pathLst>
          </a:custGeom>
          <a:solidFill>
            <a:srgbClr val="04225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2164" y="6544188"/>
            <a:ext cx="313368" cy="13115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79830" y="6545961"/>
            <a:ext cx="361950" cy="129539"/>
          </a:xfrm>
          <a:custGeom>
            <a:avLst/>
            <a:gdLst/>
            <a:ahLst/>
            <a:cxnLst/>
            <a:rect l="l" t="t" r="r" b="b"/>
            <a:pathLst>
              <a:path w="361950" h="129540">
                <a:moveTo>
                  <a:pt x="361480" y="0"/>
                </a:moveTo>
                <a:lnTo>
                  <a:pt x="0" y="0"/>
                </a:lnTo>
                <a:lnTo>
                  <a:pt x="0" y="129374"/>
                </a:lnTo>
                <a:lnTo>
                  <a:pt x="361480" y="129374"/>
                </a:lnTo>
                <a:lnTo>
                  <a:pt x="361480" y="0"/>
                </a:lnTo>
                <a:close/>
              </a:path>
            </a:pathLst>
          </a:custGeom>
          <a:solidFill>
            <a:srgbClr val="00AC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921" y="6568497"/>
            <a:ext cx="330033" cy="8564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851910" y="6545966"/>
            <a:ext cx="20955" cy="129539"/>
          </a:xfrm>
          <a:custGeom>
            <a:avLst/>
            <a:gdLst/>
            <a:ahLst/>
            <a:cxnLst/>
            <a:rect l="l" t="t" r="r" b="b"/>
            <a:pathLst>
              <a:path w="20955" h="129540">
                <a:moveTo>
                  <a:pt x="20840" y="0"/>
                </a:moveTo>
                <a:lnTo>
                  <a:pt x="0" y="0"/>
                </a:lnTo>
                <a:lnTo>
                  <a:pt x="0" y="129374"/>
                </a:lnTo>
                <a:lnTo>
                  <a:pt x="20840" y="129374"/>
                </a:lnTo>
                <a:lnTo>
                  <a:pt x="20840" y="0"/>
                </a:lnTo>
                <a:close/>
              </a:path>
            </a:pathLst>
          </a:custGeom>
          <a:solidFill>
            <a:srgbClr val="04225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8980220" y="6499885"/>
            <a:ext cx="362585" cy="120650"/>
          </a:xfrm>
          <a:custGeom>
            <a:avLst/>
            <a:gdLst/>
            <a:ahLst/>
            <a:cxnLst/>
            <a:rect l="l" t="t" r="r" b="b"/>
            <a:pathLst>
              <a:path w="362584" h="120650">
                <a:moveTo>
                  <a:pt x="0" y="120230"/>
                </a:moveTo>
                <a:lnTo>
                  <a:pt x="362496" y="120230"/>
                </a:lnTo>
                <a:lnTo>
                  <a:pt x="362496" y="0"/>
                </a:lnTo>
                <a:lnTo>
                  <a:pt x="0" y="0"/>
                </a:lnTo>
                <a:lnTo>
                  <a:pt x="0" y="1202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g object 24"/>
          <p:cNvSpPr/>
          <p:nvPr/>
        </p:nvSpPr>
        <p:spPr>
          <a:xfrm>
            <a:off x="8980220" y="6620116"/>
            <a:ext cx="362585" cy="120650"/>
          </a:xfrm>
          <a:custGeom>
            <a:avLst/>
            <a:gdLst/>
            <a:ahLst/>
            <a:cxnLst/>
            <a:rect l="l" t="t" r="r" b="b"/>
            <a:pathLst>
              <a:path w="362584" h="120650">
                <a:moveTo>
                  <a:pt x="362496" y="0"/>
                </a:moveTo>
                <a:lnTo>
                  <a:pt x="0" y="0"/>
                </a:lnTo>
                <a:lnTo>
                  <a:pt x="0" y="120230"/>
                </a:lnTo>
                <a:lnTo>
                  <a:pt x="362496" y="120230"/>
                </a:lnTo>
                <a:lnTo>
                  <a:pt x="362496" y="0"/>
                </a:lnTo>
                <a:close/>
              </a:path>
            </a:pathLst>
          </a:custGeom>
          <a:solidFill>
            <a:srgbClr val="B51F2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g object 25"/>
          <p:cNvSpPr/>
          <p:nvPr/>
        </p:nvSpPr>
        <p:spPr>
          <a:xfrm>
            <a:off x="8980221" y="6499859"/>
            <a:ext cx="362585" cy="240029"/>
          </a:xfrm>
          <a:custGeom>
            <a:avLst/>
            <a:gdLst/>
            <a:ahLst/>
            <a:cxnLst/>
            <a:rect l="l" t="t" r="r" b="b"/>
            <a:pathLst>
              <a:path w="362584" h="240029">
                <a:moveTo>
                  <a:pt x="362496" y="0"/>
                </a:moveTo>
                <a:lnTo>
                  <a:pt x="361365" y="0"/>
                </a:lnTo>
                <a:lnTo>
                  <a:pt x="361365" y="1270"/>
                </a:lnTo>
                <a:lnTo>
                  <a:pt x="361365" y="238760"/>
                </a:lnTo>
                <a:lnTo>
                  <a:pt x="1130" y="238760"/>
                </a:lnTo>
                <a:lnTo>
                  <a:pt x="1130" y="1270"/>
                </a:lnTo>
                <a:lnTo>
                  <a:pt x="361365" y="1270"/>
                </a:lnTo>
                <a:lnTo>
                  <a:pt x="361365" y="0"/>
                </a:lnTo>
                <a:lnTo>
                  <a:pt x="0" y="0"/>
                </a:lnTo>
                <a:lnTo>
                  <a:pt x="0" y="1270"/>
                </a:lnTo>
                <a:lnTo>
                  <a:pt x="0" y="238760"/>
                </a:lnTo>
                <a:lnTo>
                  <a:pt x="0" y="240030"/>
                </a:lnTo>
                <a:lnTo>
                  <a:pt x="362496" y="240030"/>
                </a:lnTo>
                <a:lnTo>
                  <a:pt x="362496" y="239344"/>
                </a:lnTo>
                <a:lnTo>
                  <a:pt x="362496" y="238760"/>
                </a:lnTo>
                <a:lnTo>
                  <a:pt x="362496" y="1270"/>
                </a:lnTo>
                <a:lnTo>
                  <a:pt x="362496" y="0"/>
                </a:lnTo>
                <a:close/>
              </a:path>
            </a:pathLst>
          </a:custGeom>
          <a:solidFill>
            <a:srgbClr val="87878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g object 26"/>
          <p:cNvSpPr/>
          <p:nvPr/>
        </p:nvSpPr>
        <p:spPr>
          <a:xfrm>
            <a:off x="7806980" y="6449953"/>
            <a:ext cx="160655" cy="320040"/>
          </a:xfrm>
          <a:custGeom>
            <a:avLst/>
            <a:gdLst/>
            <a:ahLst/>
            <a:cxnLst/>
            <a:rect l="l" t="t" r="r" b="b"/>
            <a:pathLst>
              <a:path w="160654" h="320040">
                <a:moveTo>
                  <a:pt x="160654" y="0"/>
                </a:moveTo>
                <a:lnTo>
                  <a:pt x="0" y="49936"/>
                </a:lnTo>
                <a:lnTo>
                  <a:pt x="0" y="289661"/>
                </a:lnTo>
                <a:lnTo>
                  <a:pt x="160654" y="319620"/>
                </a:lnTo>
                <a:lnTo>
                  <a:pt x="160654" y="0"/>
                </a:lnTo>
                <a:close/>
              </a:path>
            </a:pathLst>
          </a:custGeom>
          <a:solidFill>
            <a:srgbClr val="15419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7" name="bg 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06997" y="6506390"/>
            <a:ext cx="160638" cy="207952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10978654" y="6499898"/>
            <a:ext cx="361950" cy="240029"/>
          </a:xfrm>
          <a:custGeom>
            <a:avLst/>
            <a:gdLst/>
            <a:ahLst/>
            <a:cxnLst/>
            <a:rect l="l" t="t" r="r" b="b"/>
            <a:pathLst>
              <a:path w="361950" h="240029">
                <a:moveTo>
                  <a:pt x="361416" y="0"/>
                </a:moveTo>
                <a:lnTo>
                  <a:pt x="0" y="0"/>
                </a:lnTo>
                <a:lnTo>
                  <a:pt x="0" y="239712"/>
                </a:lnTo>
                <a:lnTo>
                  <a:pt x="361416" y="239712"/>
                </a:lnTo>
                <a:lnTo>
                  <a:pt x="361416" y="0"/>
                </a:lnTo>
                <a:close/>
              </a:path>
            </a:pathLst>
          </a:custGeom>
          <a:solidFill>
            <a:srgbClr val="15419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0" name="bg object 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67869" y="6528600"/>
            <a:ext cx="182716" cy="1806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chemeClr val="bg1"/>
                </a:solidFill>
                <a:latin typeface="Futura Medium"/>
                <a:cs typeface="Futura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" b="0" i="0">
                <a:solidFill>
                  <a:srgbClr val="221F1F"/>
                </a:solidFill>
                <a:latin typeface="Tahoma"/>
                <a:cs typeface="Tahoma"/>
              </a:defRPr>
            </a:lvl1pPr>
          </a:lstStyle>
          <a:p>
            <a:pPr marL="1144270">
              <a:lnSpc>
                <a:spcPct val="100000"/>
              </a:lnSpc>
              <a:spcBef>
                <a:spcPts val="95"/>
              </a:spcBef>
            </a:pPr>
            <a:r>
              <a:rPr dirty="0"/>
              <a:t>The project is being implemented under the co-financing agreement no. POIS.05.02.00-00-0040/18-</a:t>
            </a:r>
            <a:r>
              <a:rPr spc="-25" dirty="0"/>
              <a:t>00</a:t>
            </a:r>
          </a:p>
          <a:p>
            <a:pPr marL="882650" marR="5080" indent="-870585">
              <a:lnSpc>
                <a:spcPct val="132700"/>
              </a:lnSpc>
            </a:pPr>
            <a:r>
              <a:rPr dirty="0"/>
              <a:t>Project name:</a:t>
            </a:r>
            <a:r>
              <a:rPr spc="5" dirty="0"/>
              <a:t> </a:t>
            </a:r>
            <a:r>
              <a:rPr dirty="0"/>
              <a:t>„INCREASING THE</a:t>
            </a:r>
            <a:r>
              <a:rPr spc="5" dirty="0"/>
              <a:t> </a:t>
            </a:r>
            <a:r>
              <a:rPr dirty="0"/>
              <a:t>AVAILABILITY OF</a:t>
            </a:r>
            <a:r>
              <a:rPr spc="5" dirty="0"/>
              <a:t> </a:t>
            </a:r>
            <a:r>
              <a:rPr dirty="0"/>
              <a:t>REGIONAL RAILWAY</a:t>
            </a:r>
            <a:r>
              <a:rPr spc="5" dirty="0"/>
              <a:t> </a:t>
            </a:r>
            <a:r>
              <a:rPr dirty="0"/>
              <a:t>TRANSPORT IN</a:t>
            </a:r>
            <a:r>
              <a:rPr spc="5" dirty="0"/>
              <a:t> </a:t>
            </a:r>
            <a:r>
              <a:rPr dirty="0"/>
              <a:t>THE POMORSKIE</a:t>
            </a:r>
            <a:r>
              <a:rPr spc="5" dirty="0"/>
              <a:t> </a:t>
            </a:r>
            <a:r>
              <a:rPr spc="-10" dirty="0"/>
              <a:t>VOIVODESHIP</a:t>
            </a:r>
            <a:r>
              <a:rPr dirty="0"/>
              <a:t> THROUGH</a:t>
            </a:r>
            <a:r>
              <a:rPr spc="5" dirty="0"/>
              <a:t> </a:t>
            </a:r>
            <a:r>
              <a:rPr dirty="0"/>
              <a:t>ITS </a:t>
            </a:r>
            <a:r>
              <a:rPr spc="-10" dirty="0"/>
              <a:t>INTEGRATION</a:t>
            </a:r>
            <a:r>
              <a:rPr spc="500" dirty="0"/>
              <a:t> </a:t>
            </a:r>
            <a:r>
              <a:rPr dirty="0"/>
              <a:t>WITH</a:t>
            </a:r>
            <a:r>
              <a:rPr spc="-5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TRANSPORT -</a:t>
            </a:r>
            <a:r>
              <a:rPr spc="-5" dirty="0"/>
              <a:t> </a:t>
            </a:r>
            <a:r>
              <a:rPr dirty="0"/>
              <a:t>CREATION OF</a:t>
            </a:r>
            <a:r>
              <a:rPr spc="-5" dirty="0"/>
              <a:t> </a:t>
            </a:r>
            <a:r>
              <a:rPr dirty="0"/>
              <a:t>AN</a:t>
            </a:r>
            <a:r>
              <a:rPr spc="-5" dirty="0"/>
              <a:t> </a:t>
            </a:r>
            <a:r>
              <a:rPr dirty="0"/>
              <a:t>ELECTRONIC PLATFORM</a:t>
            </a:r>
            <a:r>
              <a:rPr spc="-5" dirty="0"/>
              <a:t> </a:t>
            </a:r>
            <a:r>
              <a:rPr dirty="0"/>
              <a:t>OF INTEGRATED</a:t>
            </a:r>
            <a:r>
              <a:rPr spc="-5" dirty="0"/>
              <a:t> </a:t>
            </a:r>
            <a:r>
              <a:rPr dirty="0"/>
              <a:t>TRANSPORT</a:t>
            </a:r>
            <a:r>
              <a:rPr spc="-5" dirty="0"/>
              <a:t> </a:t>
            </a:r>
            <a:r>
              <a:rPr spc="-10" dirty="0"/>
              <a:t>SERVICES”.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1375FF75-F5EE-AD31-BBE3-FB840E062B74}"/>
              </a:ext>
            </a:extLst>
          </p:cNvPr>
          <p:cNvSpPr txBox="1">
            <a:spLocks/>
          </p:cNvSpPr>
          <p:nvPr userDrawn="1"/>
        </p:nvSpPr>
        <p:spPr>
          <a:xfrm>
            <a:off x="1440000" y="720000"/>
            <a:ext cx="10704230" cy="5732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>
              <a:spcBef>
                <a:spcPts val="90"/>
              </a:spcBef>
              <a:tabLst>
                <a:tab pos="6238875" algn="l"/>
                <a:tab pos="10690860" algn="l"/>
              </a:tabLst>
            </a:pPr>
            <a:r>
              <a:rPr lang="pl-PL" u="sng" spc="135" dirty="0">
                <a:uFill>
                  <a:solidFill>
                    <a:srgbClr val="13BCC8"/>
                  </a:solidFill>
                </a:uFill>
              </a:rPr>
              <a:t>                       </a:t>
            </a:r>
            <a:r>
              <a:rPr lang="pl-PL" sz="3600" spc="135" dirty="0"/>
              <a:t> SPRZEDAŻ BILETÓW </a:t>
            </a:r>
            <a:r>
              <a:rPr lang="pl-PL" u="sng" dirty="0">
                <a:uFill>
                  <a:solidFill>
                    <a:srgbClr val="13BCC8"/>
                  </a:solidFill>
                </a:uFill>
              </a:rPr>
              <a:t>	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chemeClr val="bg1"/>
                </a:solidFill>
                <a:latin typeface="Futura Medium"/>
                <a:cs typeface="Futura Medium"/>
              </a:defRPr>
            </a:lvl1pPr>
          </a:lstStyle>
          <a:p>
            <a:endParaRPr/>
          </a:p>
        </p:txBody>
      </p:sp>
      <p:sp>
        <p:nvSpPr>
          <p:cNvPr id="24" name="bg object 17">
            <a:extLst>
              <a:ext uri="{FF2B5EF4-FFF2-40B4-BE49-F238E27FC236}">
                <a16:creationId xmlns:a16="http://schemas.microsoft.com/office/drawing/2014/main" id="{07EF5E32-ABDA-A002-6BCA-9B068747008B}"/>
              </a:ext>
            </a:extLst>
          </p:cNvPr>
          <p:cNvSpPr/>
          <p:nvPr userDrawn="1"/>
        </p:nvSpPr>
        <p:spPr>
          <a:xfrm>
            <a:off x="1252715" y="6544195"/>
            <a:ext cx="558165" cy="131445"/>
          </a:xfrm>
          <a:custGeom>
            <a:avLst/>
            <a:gdLst/>
            <a:ahLst/>
            <a:cxnLst/>
            <a:rect l="l" t="t" r="r" b="b"/>
            <a:pathLst>
              <a:path w="558164" h="131445">
                <a:moveTo>
                  <a:pt x="138988" y="84404"/>
                </a:moveTo>
                <a:lnTo>
                  <a:pt x="137083" y="78117"/>
                </a:lnTo>
                <a:lnTo>
                  <a:pt x="129489" y="68160"/>
                </a:lnTo>
                <a:lnTo>
                  <a:pt x="124625" y="64719"/>
                </a:lnTo>
                <a:lnTo>
                  <a:pt x="118694" y="62814"/>
                </a:lnTo>
                <a:lnTo>
                  <a:pt x="121069" y="62103"/>
                </a:lnTo>
                <a:lnTo>
                  <a:pt x="136664" y="39395"/>
                </a:lnTo>
                <a:lnTo>
                  <a:pt x="136664" y="29781"/>
                </a:lnTo>
                <a:lnTo>
                  <a:pt x="116027" y="5067"/>
                </a:lnTo>
                <a:lnTo>
                  <a:pt x="116027" y="86309"/>
                </a:lnTo>
                <a:lnTo>
                  <a:pt x="116027" y="94843"/>
                </a:lnTo>
                <a:lnTo>
                  <a:pt x="92125" y="108724"/>
                </a:lnTo>
                <a:lnTo>
                  <a:pt x="22606" y="108724"/>
                </a:lnTo>
                <a:lnTo>
                  <a:pt x="22606" y="24384"/>
                </a:lnTo>
                <a:lnTo>
                  <a:pt x="90284" y="24384"/>
                </a:lnTo>
                <a:lnTo>
                  <a:pt x="38976" y="55880"/>
                </a:lnTo>
                <a:lnTo>
                  <a:pt x="38976" y="74917"/>
                </a:lnTo>
                <a:lnTo>
                  <a:pt x="102857" y="74917"/>
                </a:lnTo>
                <a:lnTo>
                  <a:pt x="107721" y="76377"/>
                </a:lnTo>
                <a:lnTo>
                  <a:pt x="114363" y="82181"/>
                </a:lnTo>
                <a:lnTo>
                  <a:pt x="116027" y="86309"/>
                </a:lnTo>
                <a:lnTo>
                  <a:pt x="116027" y="5067"/>
                </a:lnTo>
                <a:lnTo>
                  <a:pt x="106680" y="2489"/>
                </a:lnTo>
                <a:lnTo>
                  <a:pt x="100965" y="1778"/>
                </a:lnTo>
                <a:lnTo>
                  <a:pt x="0" y="1778"/>
                </a:lnTo>
                <a:lnTo>
                  <a:pt x="0" y="131152"/>
                </a:lnTo>
                <a:lnTo>
                  <a:pt x="103632" y="131152"/>
                </a:lnTo>
                <a:lnTo>
                  <a:pt x="135801" y="108724"/>
                </a:lnTo>
                <a:lnTo>
                  <a:pt x="138988" y="97929"/>
                </a:lnTo>
                <a:lnTo>
                  <a:pt x="138988" y="84404"/>
                </a:lnTo>
                <a:close/>
              </a:path>
              <a:path w="558164" h="131445">
                <a:moveTo>
                  <a:pt x="303657" y="131152"/>
                </a:moveTo>
                <a:lnTo>
                  <a:pt x="227787" y="5041"/>
                </a:lnTo>
                <a:lnTo>
                  <a:pt x="226275" y="3263"/>
                </a:lnTo>
                <a:lnTo>
                  <a:pt x="222834" y="660"/>
                </a:lnTo>
                <a:lnTo>
                  <a:pt x="220726" y="0"/>
                </a:lnTo>
                <a:lnTo>
                  <a:pt x="215747" y="0"/>
                </a:lnTo>
                <a:lnTo>
                  <a:pt x="213614" y="660"/>
                </a:lnTo>
                <a:lnTo>
                  <a:pt x="210058" y="3263"/>
                </a:lnTo>
                <a:lnTo>
                  <a:pt x="208508" y="5041"/>
                </a:lnTo>
                <a:lnTo>
                  <a:pt x="132816" y="131152"/>
                </a:lnTo>
                <a:lnTo>
                  <a:pt x="158623" y="131152"/>
                </a:lnTo>
                <a:lnTo>
                  <a:pt x="217347" y="31851"/>
                </a:lnTo>
                <a:lnTo>
                  <a:pt x="246176" y="80264"/>
                </a:lnTo>
                <a:lnTo>
                  <a:pt x="206489" y="80264"/>
                </a:lnTo>
                <a:lnTo>
                  <a:pt x="195821" y="98590"/>
                </a:lnTo>
                <a:lnTo>
                  <a:pt x="257035" y="98590"/>
                </a:lnTo>
                <a:lnTo>
                  <a:pt x="276428" y="131152"/>
                </a:lnTo>
                <a:lnTo>
                  <a:pt x="303657" y="131152"/>
                </a:lnTo>
                <a:close/>
              </a:path>
              <a:path w="558164" h="131445">
                <a:moveTo>
                  <a:pt x="421855" y="108292"/>
                </a:moveTo>
                <a:lnTo>
                  <a:pt x="334848" y="108292"/>
                </a:lnTo>
                <a:lnTo>
                  <a:pt x="334848" y="1612"/>
                </a:lnTo>
                <a:lnTo>
                  <a:pt x="312242" y="1612"/>
                </a:lnTo>
                <a:lnTo>
                  <a:pt x="312242" y="108292"/>
                </a:lnTo>
                <a:lnTo>
                  <a:pt x="312242" y="131152"/>
                </a:lnTo>
                <a:lnTo>
                  <a:pt x="421855" y="131152"/>
                </a:lnTo>
                <a:lnTo>
                  <a:pt x="421855" y="108292"/>
                </a:lnTo>
                <a:close/>
              </a:path>
              <a:path w="558164" h="131445">
                <a:moveTo>
                  <a:pt x="517194" y="1612"/>
                </a:moveTo>
                <a:lnTo>
                  <a:pt x="396367" y="1612"/>
                </a:lnTo>
                <a:lnTo>
                  <a:pt x="396367" y="24472"/>
                </a:lnTo>
                <a:lnTo>
                  <a:pt x="445477" y="24472"/>
                </a:lnTo>
                <a:lnTo>
                  <a:pt x="445477" y="131152"/>
                </a:lnTo>
                <a:lnTo>
                  <a:pt x="468083" y="131152"/>
                </a:lnTo>
                <a:lnTo>
                  <a:pt x="468083" y="24472"/>
                </a:lnTo>
                <a:lnTo>
                  <a:pt x="517194" y="24472"/>
                </a:lnTo>
                <a:lnTo>
                  <a:pt x="517194" y="1612"/>
                </a:lnTo>
                <a:close/>
              </a:path>
              <a:path w="558164" h="131445">
                <a:moveTo>
                  <a:pt x="557758" y="1778"/>
                </a:moveTo>
                <a:lnTo>
                  <a:pt x="535152" y="1778"/>
                </a:lnTo>
                <a:lnTo>
                  <a:pt x="535152" y="131152"/>
                </a:lnTo>
                <a:lnTo>
                  <a:pt x="557758" y="131152"/>
                </a:lnTo>
                <a:lnTo>
                  <a:pt x="557758" y="1778"/>
                </a:lnTo>
                <a:close/>
              </a:path>
            </a:pathLst>
          </a:custGeom>
          <a:solidFill>
            <a:srgbClr val="04225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5" name="bg object 18">
            <a:extLst>
              <a:ext uri="{FF2B5EF4-FFF2-40B4-BE49-F238E27FC236}">
                <a16:creationId xmlns:a16="http://schemas.microsoft.com/office/drawing/2014/main" id="{159BD6BF-3394-1E91-80EC-D7F54C26D536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32164" y="6544188"/>
            <a:ext cx="313368" cy="131152"/>
          </a:xfrm>
          <a:prstGeom prst="rect">
            <a:avLst/>
          </a:prstGeom>
        </p:spPr>
      </p:pic>
      <p:sp>
        <p:nvSpPr>
          <p:cNvPr id="26" name="bg object 19">
            <a:extLst>
              <a:ext uri="{FF2B5EF4-FFF2-40B4-BE49-F238E27FC236}">
                <a16:creationId xmlns:a16="http://schemas.microsoft.com/office/drawing/2014/main" id="{2EA69C60-EA9C-CADA-6198-2B7FD6E3598D}"/>
              </a:ext>
            </a:extLst>
          </p:cNvPr>
          <p:cNvSpPr/>
          <p:nvPr userDrawn="1"/>
        </p:nvSpPr>
        <p:spPr>
          <a:xfrm>
            <a:off x="879830" y="6545961"/>
            <a:ext cx="361950" cy="129539"/>
          </a:xfrm>
          <a:custGeom>
            <a:avLst/>
            <a:gdLst/>
            <a:ahLst/>
            <a:cxnLst/>
            <a:rect l="l" t="t" r="r" b="b"/>
            <a:pathLst>
              <a:path w="361950" h="129540">
                <a:moveTo>
                  <a:pt x="361480" y="0"/>
                </a:moveTo>
                <a:lnTo>
                  <a:pt x="0" y="0"/>
                </a:lnTo>
                <a:lnTo>
                  <a:pt x="0" y="129374"/>
                </a:lnTo>
                <a:lnTo>
                  <a:pt x="361480" y="129374"/>
                </a:lnTo>
                <a:lnTo>
                  <a:pt x="361480" y="0"/>
                </a:lnTo>
                <a:close/>
              </a:path>
            </a:pathLst>
          </a:custGeom>
          <a:solidFill>
            <a:srgbClr val="00AC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7" name="bg object 20">
            <a:extLst>
              <a:ext uri="{FF2B5EF4-FFF2-40B4-BE49-F238E27FC236}">
                <a16:creationId xmlns:a16="http://schemas.microsoft.com/office/drawing/2014/main" id="{AF8EBF59-C7F9-3241-B698-6C083D03301D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95921" y="6568497"/>
            <a:ext cx="330033" cy="85648"/>
          </a:xfrm>
          <a:prstGeom prst="rect">
            <a:avLst/>
          </a:prstGeom>
        </p:spPr>
      </p:pic>
      <p:sp>
        <p:nvSpPr>
          <p:cNvPr id="28" name="bg object 21">
            <a:extLst>
              <a:ext uri="{FF2B5EF4-FFF2-40B4-BE49-F238E27FC236}">
                <a16:creationId xmlns:a16="http://schemas.microsoft.com/office/drawing/2014/main" id="{EAE96799-AAE3-A5C0-F2C3-3AF797884CCB}"/>
              </a:ext>
            </a:extLst>
          </p:cNvPr>
          <p:cNvSpPr/>
          <p:nvPr userDrawn="1"/>
        </p:nvSpPr>
        <p:spPr>
          <a:xfrm>
            <a:off x="851910" y="6545966"/>
            <a:ext cx="20955" cy="129539"/>
          </a:xfrm>
          <a:custGeom>
            <a:avLst/>
            <a:gdLst/>
            <a:ahLst/>
            <a:cxnLst/>
            <a:rect l="l" t="t" r="r" b="b"/>
            <a:pathLst>
              <a:path w="20955" h="129540">
                <a:moveTo>
                  <a:pt x="20840" y="0"/>
                </a:moveTo>
                <a:lnTo>
                  <a:pt x="0" y="0"/>
                </a:lnTo>
                <a:lnTo>
                  <a:pt x="0" y="129374"/>
                </a:lnTo>
                <a:lnTo>
                  <a:pt x="20840" y="129374"/>
                </a:lnTo>
                <a:lnTo>
                  <a:pt x="20840" y="0"/>
                </a:lnTo>
                <a:close/>
              </a:path>
            </a:pathLst>
          </a:custGeom>
          <a:solidFill>
            <a:srgbClr val="04225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9" name="bg object 22">
            <a:extLst>
              <a:ext uri="{FF2B5EF4-FFF2-40B4-BE49-F238E27FC236}">
                <a16:creationId xmlns:a16="http://schemas.microsoft.com/office/drawing/2014/main" id="{0E0F056D-5D34-AE78-C16C-44A4A9D3291C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sp>
        <p:nvSpPr>
          <p:cNvPr id="30" name="bg object 23">
            <a:extLst>
              <a:ext uri="{FF2B5EF4-FFF2-40B4-BE49-F238E27FC236}">
                <a16:creationId xmlns:a16="http://schemas.microsoft.com/office/drawing/2014/main" id="{8C5B28E6-39A3-58E4-2F47-1A05D4DBD30F}"/>
              </a:ext>
            </a:extLst>
          </p:cNvPr>
          <p:cNvSpPr/>
          <p:nvPr userDrawn="1"/>
        </p:nvSpPr>
        <p:spPr>
          <a:xfrm>
            <a:off x="8980220" y="6499885"/>
            <a:ext cx="362585" cy="120650"/>
          </a:xfrm>
          <a:custGeom>
            <a:avLst/>
            <a:gdLst/>
            <a:ahLst/>
            <a:cxnLst/>
            <a:rect l="l" t="t" r="r" b="b"/>
            <a:pathLst>
              <a:path w="362584" h="120650">
                <a:moveTo>
                  <a:pt x="0" y="120230"/>
                </a:moveTo>
                <a:lnTo>
                  <a:pt x="362496" y="120230"/>
                </a:lnTo>
                <a:lnTo>
                  <a:pt x="362496" y="0"/>
                </a:lnTo>
                <a:lnTo>
                  <a:pt x="0" y="0"/>
                </a:lnTo>
                <a:lnTo>
                  <a:pt x="0" y="1202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bg object 24">
            <a:extLst>
              <a:ext uri="{FF2B5EF4-FFF2-40B4-BE49-F238E27FC236}">
                <a16:creationId xmlns:a16="http://schemas.microsoft.com/office/drawing/2014/main" id="{BCCB0917-8164-491B-B24B-96369F49B758}"/>
              </a:ext>
            </a:extLst>
          </p:cNvPr>
          <p:cNvSpPr/>
          <p:nvPr userDrawn="1"/>
        </p:nvSpPr>
        <p:spPr>
          <a:xfrm>
            <a:off x="8980220" y="6620116"/>
            <a:ext cx="362585" cy="120650"/>
          </a:xfrm>
          <a:custGeom>
            <a:avLst/>
            <a:gdLst/>
            <a:ahLst/>
            <a:cxnLst/>
            <a:rect l="l" t="t" r="r" b="b"/>
            <a:pathLst>
              <a:path w="362584" h="120650">
                <a:moveTo>
                  <a:pt x="362496" y="0"/>
                </a:moveTo>
                <a:lnTo>
                  <a:pt x="0" y="0"/>
                </a:lnTo>
                <a:lnTo>
                  <a:pt x="0" y="120230"/>
                </a:lnTo>
                <a:lnTo>
                  <a:pt x="362496" y="120230"/>
                </a:lnTo>
                <a:lnTo>
                  <a:pt x="362496" y="0"/>
                </a:lnTo>
                <a:close/>
              </a:path>
            </a:pathLst>
          </a:custGeom>
          <a:solidFill>
            <a:srgbClr val="B51F2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bg object 25">
            <a:extLst>
              <a:ext uri="{FF2B5EF4-FFF2-40B4-BE49-F238E27FC236}">
                <a16:creationId xmlns:a16="http://schemas.microsoft.com/office/drawing/2014/main" id="{B64C0866-A868-24C9-FF76-F2A943034FF4}"/>
              </a:ext>
            </a:extLst>
          </p:cNvPr>
          <p:cNvSpPr/>
          <p:nvPr userDrawn="1"/>
        </p:nvSpPr>
        <p:spPr>
          <a:xfrm>
            <a:off x="8980221" y="6499859"/>
            <a:ext cx="362585" cy="240029"/>
          </a:xfrm>
          <a:custGeom>
            <a:avLst/>
            <a:gdLst/>
            <a:ahLst/>
            <a:cxnLst/>
            <a:rect l="l" t="t" r="r" b="b"/>
            <a:pathLst>
              <a:path w="362584" h="240029">
                <a:moveTo>
                  <a:pt x="362496" y="0"/>
                </a:moveTo>
                <a:lnTo>
                  <a:pt x="361365" y="0"/>
                </a:lnTo>
                <a:lnTo>
                  <a:pt x="361365" y="1270"/>
                </a:lnTo>
                <a:lnTo>
                  <a:pt x="361365" y="238760"/>
                </a:lnTo>
                <a:lnTo>
                  <a:pt x="1130" y="238760"/>
                </a:lnTo>
                <a:lnTo>
                  <a:pt x="1130" y="1270"/>
                </a:lnTo>
                <a:lnTo>
                  <a:pt x="361365" y="1270"/>
                </a:lnTo>
                <a:lnTo>
                  <a:pt x="361365" y="0"/>
                </a:lnTo>
                <a:lnTo>
                  <a:pt x="0" y="0"/>
                </a:lnTo>
                <a:lnTo>
                  <a:pt x="0" y="1270"/>
                </a:lnTo>
                <a:lnTo>
                  <a:pt x="0" y="238760"/>
                </a:lnTo>
                <a:lnTo>
                  <a:pt x="0" y="240030"/>
                </a:lnTo>
                <a:lnTo>
                  <a:pt x="362496" y="240030"/>
                </a:lnTo>
                <a:lnTo>
                  <a:pt x="362496" y="239344"/>
                </a:lnTo>
                <a:lnTo>
                  <a:pt x="362496" y="238760"/>
                </a:lnTo>
                <a:lnTo>
                  <a:pt x="362496" y="1270"/>
                </a:lnTo>
                <a:lnTo>
                  <a:pt x="362496" y="0"/>
                </a:lnTo>
                <a:close/>
              </a:path>
            </a:pathLst>
          </a:custGeom>
          <a:solidFill>
            <a:srgbClr val="87878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bg object 26">
            <a:extLst>
              <a:ext uri="{FF2B5EF4-FFF2-40B4-BE49-F238E27FC236}">
                <a16:creationId xmlns:a16="http://schemas.microsoft.com/office/drawing/2014/main" id="{6E1771B6-9663-595E-D85F-D5E2F1720AAD}"/>
              </a:ext>
            </a:extLst>
          </p:cNvPr>
          <p:cNvSpPr/>
          <p:nvPr userDrawn="1"/>
        </p:nvSpPr>
        <p:spPr>
          <a:xfrm>
            <a:off x="7806980" y="6449953"/>
            <a:ext cx="160655" cy="320040"/>
          </a:xfrm>
          <a:custGeom>
            <a:avLst/>
            <a:gdLst/>
            <a:ahLst/>
            <a:cxnLst/>
            <a:rect l="l" t="t" r="r" b="b"/>
            <a:pathLst>
              <a:path w="160654" h="320040">
                <a:moveTo>
                  <a:pt x="160654" y="0"/>
                </a:moveTo>
                <a:lnTo>
                  <a:pt x="0" y="49936"/>
                </a:lnTo>
                <a:lnTo>
                  <a:pt x="0" y="289661"/>
                </a:lnTo>
                <a:lnTo>
                  <a:pt x="160654" y="319620"/>
                </a:lnTo>
                <a:lnTo>
                  <a:pt x="160654" y="0"/>
                </a:lnTo>
                <a:close/>
              </a:path>
            </a:pathLst>
          </a:custGeom>
          <a:solidFill>
            <a:srgbClr val="15419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4" name="bg object 27">
            <a:extLst>
              <a:ext uri="{FF2B5EF4-FFF2-40B4-BE49-F238E27FC236}">
                <a16:creationId xmlns:a16="http://schemas.microsoft.com/office/drawing/2014/main" id="{FCFF3B9E-0159-7A91-5E77-2D7942809480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806997" y="6506390"/>
            <a:ext cx="160638" cy="207952"/>
          </a:xfrm>
          <a:prstGeom prst="rect">
            <a:avLst/>
          </a:prstGeom>
        </p:spPr>
      </p:pic>
      <p:pic>
        <p:nvPicPr>
          <p:cNvPr id="35" name="bg object 28">
            <a:extLst>
              <a:ext uri="{FF2B5EF4-FFF2-40B4-BE49-F238E27FC236}">
                <a16:creationId xmlns:a16="http://schemas.microsoft.com/office/drawing/2014/main" id="{CB78E4D9-1F24-1432-7A6F-A9014A0DD0A4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sp>
        <p:nvSpPr>
          <p:cNvPr id="36" name="bg object 29">
            <a:extLst>
              <a:ext uri="{FF2B5EF4-FFF2-40B4-BE49-F238E27FC236}">
                <a16:creationId xmlns:a16="http://schemas.microsoft.com/office/drawing/2014/main" id="{300AEF59-6913-E780-DFD7-90AE0577E9EE}"/>
              </a:ext>
            </a:extLst>
          </p:cNvPr>
          <p:cNvSpPr/>
          <p:nvPr userDrawn="1"/>
        </p:nvSpPr>
        <p:spPr>
          <a:xfrm>
            <a:off x="10978654" y="6499898"/>
            <a:ext cx="361950" cy="240029"/>
          </a:xfrm>
          <a:custGeom>
            <a:avLst/>
            <a:gdLst/>
            <a:ahLst/>
            <a:cxnLst/>
            <a:rect l="l" t="t" r="r" b="b"/>
            <a:pathLst>
              <a:path w="361950" h="240029">
                <a:moveTo>
                  <a:pt x="361416" y="0"/>
                </a:moveTo>
                <a:lnTo>
                  <a:pt x="0" y="0"/>
                </a:lnTo>
                <a:lnTo>
                  <a:pt x="0" y="239712"/>
                </a:lnTo>
                <a:lnTo>
                  <a:pt x="361416" y="239712"/>
                </a:lnTo>
                <a:lnTo>
                  <a:pt x="361416" y="0"/>
                </a:lnTo>
                <a:close/>
              </a:path>
            </a:pathLst>
          </a:custGeom>
          <a:solidFill>
            <a:srgbClr val="15419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7" name="bg object 30">
            <a:extLst>
              <a:ext uri="{FF2B5EF4-FFF2-40B4-BE49-F238E27FC236}">
                <a16:creationId xmlns:a16="http://schemas.microsoft.com/office/drawing/2014/main" id="{1F550052-8929-25AE-6F53-24401C2C7C4C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1067869" y="6528600"/>
            <a:ext cx="182716" cy="180633"/>
          </a:xfrm>
          <a:prstGeom prst="rect">
            <a:avLst/>
          </a:prstGeom>
        </p:spPr>
      </p:pic>
      <p:pic>
        <p:nvPicPr>
          <p:cNvPr id="38" name="bg object 31">
            <a:extLst>
              <a:ext uri="{FF2B5EF4-FFF2-40B4-BE49-F238E27FC236}">
                <a16:creationId xmlns:a16="http://schemas.microsoft.com/office/drawing/2014/main" id="{A23D3154-00F5-5B59-3AD8-B431DA4AF439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  <p:sp>
        <p:nvSpPr>
          <p:cNvPr id="39" name="Holder 5">
            <a:extLst>
              <a:ext uri="{FF2B5EF4-FFF2-40B4-BE49-F238E27FC236}">
                <a16:creationId xmlns:a16="http://schemas.microsoft.com/office/drawing/2014/main" id="{FD526B2E-C089-4EF9-DD67-3B21CDF73A13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68538" y="6507680"/>
            <a:ext cx="3512820" cy="248284"/>
          </a:xfrm>
        </p:spPr>
        <p:txBody>
          <a:bodyPr lIns="0" tIns="0" rIns="0" bIns="0"/>
          <a:lstStyle>
            <a:lvl1pPr>
              <a:defRPr sz="400" b="0" i="0">
                <a:solidFill>
                  <a:srgbClr val="221F1F"/>
                </a:solidFill>
                <a:latin typeface="Tahoma"/>
                <a:cs typeface="Tahoma"/>
              </a:defRPr>
            </a:lvl1pPr>
          </a:lstStyle>
          <a:p>
            <a:pPr marL="1144270">
              <a:lnSpc>
                <a:spcPct val="100000"/>
              </a:lnSpc>
              <a:spcBef>
                <a:spcPts val="95"/>
              </a:spcBef>
            </a:pPr>
            <a:r>
              <a:rPr dirty="0"/>
              <a:t>The project is being implemented under the co-financing agreement no. POIS.05.02.00-00-0040/18-</a:t>
            </a:r>
            <a:r>
              <a:rPr spc="-25" dirty="0"/>
              <a:t>00</a:t>
            </a:r>
          </a:p>
          <a:p>
            <a:pPr marL="882650" marR="5080" indent="-870585">
              <a:lnSpc>
                <a:spcPct val="132700"/>
              </a:lnSpc>
            </a:pPr>
            <a:r>
              <a:rPr dirty="0"/>
              <a:t>Project name:</a:t>
            </a:r>
            <a:r>
              <a:rPr spc="5" dirty="0"/>
              <a:t> </a:t>
            </a:r>
            <a:r>
              <a:rPr dirty="0"/>
              <a:t>„INCREASING THE</a:t>
            </a:r>
            <a:r>
              <a:rPr spc="5" dirty="0"/>
              <a:t> </a:t>
            </a:r>
            <a:r>
              <a:rPr dirty="0"/>
              <a:t>AVAILABILITY OF</a:t>
            </a:r>
            <a:r>
              <a:rPr spc="5" dirty="0"/>
              <a:t> </a:t>
            </a:r>
            <a:r>
              <a:rPr dirty="0"/>
              <a:t>REGIONAL RAILWAY</a:t>
            </a:r>
            <a:r>
              <a:rPr spc="5" dirty="0"/>
              <a:t> </a:t>
            </a:r>
            <a:r>
              <a:rPr dirty="0"/>
              <a:t>TRANSPORT IN</a:t>
            </a:r>
            <a:r>
              <a:rPr spc="5" dirty="0"/>
              <a:t> </a:t>
            </a:r>
            <a:r>
              <a:rPr dirty="0"/>
              <a:t>THE POMORSKIE</a:t>
            </a:r>
            <a:r>
              <a:rPr spc="5" dirty="0"/>
              <a:t> </a:t>
            </a:r>
            <a:r>
              <a:rPr spc="-10" dirty="0"/>
              <a:t>VOIVODESHIP</a:t>
            </a:r>
            <a:r>
              <a:rPr dirty="0"/>
              <a:t> THROUGH</a:t>
            </a:r>
            <a:r>
              <a:rPr spc="5" dirty="0"/>
              <a:t> </a:t>
            </a:r>
            <a:r>
              <a:rPr dirty="0"/>
              <a:t>ITS </a:t>
            </a:r>
            <a:r>
              <a:rPr spc="-10" dirty="0"/>
              <a:t>INTEGRATION</a:t>
            </a:r>
            <a:r>
              <a:rPr spc="500" dirty="0"/>
              <a:t> </a:t>
            </a:r>
            <a:r>
              <a:rPr dirty="0"/>
              <a:t>WITH</a:t>
            </a:r>
            <a:r>
              <a:rPr spc="-5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TRANSPORT -</a:t>
            </a:r>
            <a:r>
              <a:rPr spc="-5" dirty="0"/>
              <a:t> </a:t>
            </a:r>
            <a:r>
              <a:rPr dirty="0"/>
              <a:t>CREATION OF</a:t>
            </a:r>
            <a:r>
              <a:rPr spc="-5" dirty="0"/>
              <a:t> </a:t>
            </a:r>
            <a:r>
              <a:rPr dirty="0"/>
              <a:t>AN</a:t>
            </a:r>
            <a:r>
              <a:rPr spc="-5" dirty="0"/>
              <a:t> </a:t>
            </a:r>
            <a:r>
              <a:rPr dirty="0"/>
              <a:t>ELECTRONIC PLATFORM</a:t>
            </a:r>
            <a:r>
              <a:rPr spc="-5" dirty="0"/>
              <a:t> </a:t>
            </a:r>
            <a:r>
              <a:rPr dirty="0"/>
              <a:t>OF INTEGRATED</a:t>
            </a:r>
            <a:r>
              <a:rPr spc="-5" dirty="0"/>
              <a:t> </a:t>
            </a:r>
            <a:r>
              <a:rPr dirty="0"/>
              <a:t>TRANSPORT</a:t>
            </a:r>
            <a:r>
              <a:rPr spc="-5" dirty="0"/>
              <a:t> </a:t>
            </a:r>
            <a:r>
              <a:rPr spc="-10" dirty="0"/>
              <a:t>SERVICES”.</a:t>
            </a:r>
          </a:p>
        </p:txBody>
      </p:sp>
      <p:sp>
        <p:nvSpPr>
          <p:cNvPr id="40" name="Holder 6">
            <a:extLst>
              <a:ext uri="{FF2B5EF4-FFF2-40B4-BE49-F238E27FC236}">
                <a16:creationId xmlns:a16="http://schemas.microsoft.com/office/drawing/2014/main" id="{5CD489BE-6885-0C8F-158E-F015B402BFAD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 dirty="0"/>
          </a:p>
        </p:txBody>
      </p:sp>
      <p:sp>
        <p:nvSpPr>
          <p:cNvPr id="41" name="Holder 7">
            <a:extLst>
              <a:ext uri="{FF2B5EF4-FFF2-40B4-BE49-F238E27FC236}">
                <a16:creationId xmlns:a16="http://schemas.microsoft.com/office/drawing/2014/main" id="{8B07F41A-C74B-293F-7A1E-CB6B08110A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g object 17">
            <a:extLst>
              <a:ext uri="{FF2B5EF4-FFF2-40B4-BE49-F238E27FC236}">
                <a16:creationId xmlns:a16="http://schemas.microsoft.com/office/drawing/2014/main" id="{BAD2E1CC-5BB9-EA21-9594-67C56C56755B}"/>
              </a:ext>
            </a:extLst>
          </p:cNvPr>
          <p:cNvSpPr/>
          <p:nvPr userDrawn="1"/>
        </p:nvSpPr>
        <p:spPr>
          <a:xfrm>
            <a:off x="1252715" y="6544195"/>
            <a:ext cx="558165" cy="131445"/>
          </a:xfrm>
          <a:custGeom>
            <a:avLst/>
            <a:gdLst/>
            <a:ahLst/>
            <a:cxnLst/>
            <a:rect l="l" t="t" r="r" b="b"/>
            <a:pathLst>
              <a:path w="558164" h="131445">
                <a:moveTo>
                  <a:pt x="138988" y="84404"/>
                </a:moveTo>
                <a:lnTo>
                  <a:pt x="137083" y="78117"/>
                </a:lnTo>
                <a:lnTo>
                  <a:pt x="129489" y="68160"/>
                </a:lnTo>
                <a:lnTo>
                  <a:pt x="124625" y="64719"/>
                </a:lnTo>
                <a:lnTo>
                  <a:pt x="118694" y="62814"/>
                </a:lnTo>
                <a:lnTo>
                  <a:pt x="121069" y="62103"/>
                </a:lnTo>
                <a:lnTo>
                  <a:pt x="136664" y="39395"/>
                </a:lnTo>
                <a:lnTo>
                  <a:pt x="136664" y="29781"/>
                </a:lnTo>
                <a:lnTo>
                  <a:pt x="116027" y="5067"/>
                </a:lnTo>
                <a:lnTo>
                  <a:pt x="116027" y="86309"/>
                </a:lnTo>
                <a:lnTo>
                  <a:pt x="116027" y="94843"/>
                </a:lnTo>
                <a:lnTo>
                  <a:pt x="92125" y="108724"/>
                </a:lnTo>
                <a:lnTo>
                  <a:pt x="22606" y="108724"/>
                </a:lnTo>
                <a:lnTo>
                  <a:pt x="22606" y="24384"/>
                </a:lnTo>
                <a:lnTo>
                  <a:pt x="90284" y="24384"/>
                </a:lnTo>
                <a:lnTo>
                  <a:pt x="38976" y="55880"/>
                </a:lnTo>
                <a:lnTo>
                  <a:pt x="38976" y="74917"/>
                </a:lnTo>
                <a:lnTo>
                  <a:pt x="102857" y="74917"/>
                </a:lnTo>
                <a:lnTo>
                  <a:pt x="107721" y="76377"/>
                </a:lnTo>
                <a:lnTo>
                  <a:pt x="114363" y="82181"/>
                </a:lnTo>
                <a:lnTo>
                  <a:pt x="116027" y="86309"/>
                </a:lnTo>
                <a:lnTo>
                  <a:pt x="116027" y="5067"/>
                </a:lnTo>
                <a:lnTo>
                  <a:pt x="106680" y="2489"/>
                </a:lnTo>
                <a:lnTo>
                  <a:pt x="100965" y="1778"/>
                </a:lnTo>
                <a:lnTo>
                  <a:pt x="0" y="1778"/>
                </a:lnTo>
                <a:lnTo>
                  <a:pt x="0" y="131152"/>
                </a:lnTo>
                <a:lnTo>
                  <a:pt x="103632" y="131152"/>
                </a:lnTo>
                <a:lnTo>
                  <a:pt x="135801" y="108724"/>
                </a:lnTo>
                <a:lnTo>
                  <a:pt x="138988" y="97929"/>
                </a:lnTo>
                <a:lnTo>
                  <a:pt x="138988" y="84404"/>
                </a:lnTo>
                <a:close/>
              </a:path>
              <a:path w="558164" h="131445">
                <a:moveTo>
                  <a:pt x="303657" y="131152"/>
                </a:moveTo>
                <a:lnTo>
                  <a:pt x="227787" y="5041"/>
                </a:lnTo>
                <a:lnTo>
                  <a:pt x="226275" y="3263"/>
                </a:lnTo>
                <a:lnTo>
                  <a:pt x="222834" y="660"/>
                </a:lnTo>
                <a:lnTo>
                  <a:pt x="220726" y="0"/>
                </a:lnTo>
                <a:lnTo>
                  <a:pt x="215747" y="0"/>
                </a:lnTo>
                <a:lnTo>
                  <a:pt x="213614" y="660"/>
                </a:lnTo>
                <a:lnTo>
                  <a:pt x="210058" y="3263"/>
                </a:lnTo>
                <a:lnTo>
                  <a:pt x="208508" y="5041"/>
                </a:lnTo>
                <a:lnTo>
                  <a:pt x="132816" y="131152"/>
                </a:lnTo>
                <a:lnTo>
                  <a:pt x="158623" y="131152"/>
                </a:lnTo>
                <a:lnTo>
                  <a:pt x="217347" y="31851"/>
                </a:lnTo>
                <a:lnTo>
                  <a:pt x="246176" y="80264"/>
                </a:lnTo>
                <a:lnTo>
                  <a:pt x="206489" y="80264"/>
                </a:lnTo>
                <a:lnTo>
                  <a:pt x="195821" y="98590"/>
                </a:lnTo>
                <a:lnTo>
                  <a:pt x="257035" y="98590"/>
                </a:lnTo>
                <a:lnTo>
                  <a:pt x="276428" y="131152"/>
                </a:lnTo>
                <a:lnTo>
                  <a:pt x="303657" y="131152"/>
                </a:lnTo>
                <a:close/>
              </a:path>
              <a:path w="558164" h="131445">
                <a:moveTo>
                  <a:pt x="421855" y="108292"/>
                </a:moveTo>
                <a:lnTo>
                  <a:pt x="334848" y="108292"/>
                </a:lnTo>
                <a:lnTo>
                  <a:pt x="334848" y="1612"/>
                </a:lnTo>
                <a:lnTo>
                  <a:pt x="312242" y="1612"/>
                </a:lnTo>
                <a:lnTo>
                  <a:pt x="312242" y="108292"/>
                </a:lnTo>
                <a:lnTo>
                  <a:pt x="312242" y="131152"/>
                </a:lnTo>
                <a:lnTo>
                  <a:pt x="421855" y="131152"/>
                </a:lnTo>
                <a:lnTo>
                  <a:pt x="421855" y="108292"/>
                </a:lnTo>
                <a:close/>
              </a:path>
              <a:path w="558164" h="131445">
                <a:moveTo>
                  <a:pt x="517194" y="1612"/>
                </a:moveTo>
                <a:lnTo>
                  <a:pt x="396367" y="1612"/>
                </a:lnTo>
                <a:lnTo>
                  <a:pt x="396367" y="24472"/>
                </a:lnTo>
                <a:lnTo>
                  <a:pt x="445477" y="24472"/>
                </a:lnTo>
                <a:lnTo>
                  <a:pt x="445477" y="131152"/>
                </a:lnTo>
                <a:lnTo>
                  <a:pt x="468083" y="131152"/>
                </a:lnTo>
                <a:lnTo>
                  <a:pt x="468083" y="24472"/>
                </a:lnTo>
                <a:lnTo>
                  <a:pt x="517194" y="24472"/>
                </a:lnTo>
                <a:lnTo>
                  <a:pt x="517194" y="1612"/>
                </a:lnTo>
                <a:close/>
              </a:path>
              <a:path w="558164" h="131445">
                <a:moveTo>
                  <a:pt x="557758" y="1778"/>
                </a:moveTo>
                <a:lnTo>
                  <a:pt x="535152" y="1778"/>
                </a:lnTo>
                <a:lnTo>
                  <a:pt x="535152" y="131152"/>
                </a:lnTo>
                <a:lnTo>
                  <a:pt x="557758" y="131152"/>
                </a:lnTo>
                <a:lnTo>
                  <a:pt x="557758" y="1778"/>
                </a:lnTo>
                <a:close/>
              </a:path>
            </a:pathLst>
          </a:custGeom>
          <a:solidFill>
            <a:srgbClr val="04225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6" name="bg object 18">
            <a:extLst>
              <a:ext uri="{FF2B5EF4-FFF2-40B4-BE49-F238E27FC236}">
                <a16:creationId xmlns:a16="http://schemas.microsoft.com/office/drawing/2014/main" id="{900B37F1-0725-3704-F63F-3CAFC70F4E41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32164" y="6544188"/>
            <a:ext cx="313368" cy="131152"/>
          </a:xfrm>
          <a:prstGeom prst="rect">
            <a:avLst/>
          </a:prstGeom>
        </p:spPr>
      </p:pic>
      <p:sp>
        <p:nvSpPr>
          <p:cNvPr id="7" name="bg object 19">
            <a:extLst>
              <a:ext uri="{FF2B5EF4-FFF2-40B4-BE49-F238E27FC236}">
                <a16:creationId xmlns:a16="http://schemas.microsoft.com/office/drawing/2014/main" id="{3B3EBAF2-EE2C-4E13-80BE-2A1CD5BD1019}"/>
              </a:ext>
            </a:extLst>
          </p:cNvPr>
          <p:cNvSpPr/>
          <p:nvPr userDrawn="1"/>
        </p:nvSpPr>
        <p:spPr>
          <a:xfrm>
            <a:off x="879830" y="6545961"/>
            <a:ext cx="361950" cy="129539"/>
          </a:xfrm>
          <a:custGeom>
            <a:avLst/>
            <a:gdLst/>
            <a:ahLst/>
            <a:cxnLst/>
            <a:rect l="l" t="t" r="r" b="b"/>
            <a:pathLst>
              <a:path w="361950" h="129540">
                <a:moveTo>
                  <a:pt x="361480" y="0"/>
                </a:moveTo>
                <a:lnTo>
                  <a:pt x="0" y="0"/>
                </a:lnTo>
                <a:lnTo>
                  <a:pt x="0" y="129374"/>
                </a:lnTo>
                <a:lnTo>
                  <a:pt x="361480" y="129374"/>
                </a:lnTo>
                <a:lnTo>
                  <a:pt x="361480" y="0"/>
                </a:lnTo>
                <a:close/>
              </a:path>
            </a:pathLst>
          </a:custGeom>
          <a:solidFill>
            <a:srgbClr val="00AC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bg object 20">
            <a:extLst>
              <a:ext uri="{FF2B5EF4-FFF2-40B4-BE49-F238E27FC236}">
                <a16:creationId xmlns:a16="http://schemas.microsoft.com/office/drawing/2014/main" id="{64B9BE69-B9B5-A2A0-1BE6-34FCB7556122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95921" y="6568497"/>
            <a:ext cx="330033" cy="85648"/>
          </a:xfrm>
          <a:prstGeom prst="rect">
            <a:avLst/>
          </a:prstGeom>
        </p:spPr>
      </p:pic>
      <p:sp>
        <p:nvSpPr>
          <p:cNvPr id="9" name="bg object 21">
            <a:extLst>
              <a:ext uri="{FF2B5EF4-FFF2-40B4-BE49-F238E27FC236}">
                <a16:creationId xmlns:a16="http://schemas.microsoft.com/office/drawing/2014/main" id="{9A76B5E6-116D-8C37-AD52-5B94015C3738}"/>
              </a:ext>
            </a:extLst>
          </p:cNvPr>
          <p:cNvSpPr/>
          <p:nvPr userDrawn="1"/>
        </p:nvSpPr>
        <p:spPr>
          <a:xfrm>
            <a:off x="851910" y="6545966"/>
            <a:ext cx="20955" cy="129539"/>
          </a:xfrm>
          <a:custGeom>
            <a:avLst/>
            <a:gdLst/>
            <a:ahLst/>
            <a:cxnLst/>
            <a:rect l="l" t="t" r="r" b="b"/>
            <a:pathLst>
              <a:path w="20955" h="129540">
                <a:moveTo>
                  <a:pt x="20840" y="0"/>
                </a:moveTo>
                <a:lnTo>
                  <a:pt x="0" y="0"/>
                </a:lnTo>
                <a:lnTo>
                  <a:pt x="0" y="129374"/>
                </a:lnTo>
                <a:lnTo>
                  <a:pt x="20840" y="129374"/>
                </a:lnTo>
                <a:lnTo>
                  <a:pt x="20840" y="0"/>
                </a:lnTo>
                <a:close/>
              </a:path>
            </a:pathLst>
          </a:custGeom>
          <a:solidFill>
            <a:srgbClr val="04225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0" name="bg object 22">
            <a:extLst>
              <a:ext uri="{FF2B5EF4-FFF2-40B4-BE49-F238E27FC236}">
                <a16:creationId xmlns:a16="http://schemas.microsoft.com/office/drawing/2014/main" id="{793982BF-4391-8E91-63EF-693F8BB2249C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sp>
        <p:nvSpPr>
          <p:cNvPr id="11" name="bg object 23">
            <a:extLst>
              <a:ext uri="{FF2B5EF4-FFF2-40B4-BE49-F238E27FC236}">
                <a16:creationId xmlns:a16="http://schemas.microsoft.com/office/drawing/2014/main" id="{4EEEF92F-2DA9-31F4-0C9D-4EC468D2097D}"/>
              </a:ext>
            </a:extLst>
          </p:cNvPr>
          <p:cNvSpPr/>
          <p:nvPr userDrawn="1"/>
        </p:nvSpPr>
        <p:spPr>
          <a:xfrm>
            <a:off x="8980220" y="6499885"/>
            <a:ext cx="362585" cy="120650"/>
          </a:xfrm>
          <a:custGeom>
            <a:avLst/>
            <a:gdLst/>
            <a:ahLst/>
            <a:cxnLst/>
            <a:rect l="l" t="t" r="r" b="b"/>
            <a:pathLst>
              <a:path w="362584" h="120650">
                <a:moveTo>
                  <a:pt x="0" y="120230"/>
                </a:moveTo>
                <a:lnTo>
                  <a:pt x="362496" y="120230"/>
                </a:lnTo>
                <a:lnTo>
                  <a:pt x="362496" y="0"/>
                </a:lnTo>
                <a:lnTo>
                  <a:pt x="0" y="0"/>
                </a:lnTo>
                <a:lnTo>
                  <a:pt x="0" y="1202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bg object 24">
            <a:extLst>
              <a:ext uri="{FF2B5EF4-FFF2-40B4-BE49-F238E27FC236}">
                <a16:creationId xmlns:a16="http://schemas.microsoft.com/office/drawing/2014/main" id="{5834B598-5680-6249-5350-69BEB80A5589}"/>
              </a:ext>
            </a:extLst>
          </p:cNvPr>
          <p:cNvSpPr/>
          <p:nvPr userDrawn="1"/>
        </p:nvSpPr>
        <p:spPr>
          <a:xfrm>
            <a:off x="8980220" y="6620116"/>
            <a:ext cx="362585" cy="120650"/>
          </a:xfrm>
          <a:custGeom>
            <a:avLst/>
            <a:gdLst/>
            <a:ahLst/>
            <a:cxnLst/>
            <a:rect l="l" t="t" r="r" b="b"/>
            <a:pathLst>
              <a:path w="362584" h="120650">
                <a:moveTo>
                  <a:pt x="362496" y="0"/>
                </a:moveTo>
                <a:lnTo>
                  <a:pt x="0" y="0"/>
                </a:lnTo>
                <a:lnTo>
                  <a:pt x="0" y="120230"/>
                </a:lnTo>
                <a:lnTo>
                  <a:pt x="362496" y="120230"/>
                </a:lnTo>
                <a:lnTo>
                  <a:pt x="362496" y="0"/>
                </a:lnTo>
                <a:close/>
              </a:path>
            </a:pathLst>
          </a:custGeom>
          <a:solidFill>
            <a:srgbClr val="B51F2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bg object 25">
            <a:extLst>
              <a:ext uri="{FF2B5EF4-FFF2-40B4-BE49-F238E27FC236}">
                <a16:creationId xmlns:a16="http://schemas.microsoft.com/office/drawing/2014/main" id="{1F54D849-4B98-6EFE-9807-ECA8DAB5537C}"/>
              </a:ext>
            </a:extLst>
          </p:cNvPr>
          <p:cNvSpPr/>
          <p:nvPr userDrawn="1"/>
        </p:nvSpPr>
        <p:spPr>
          <a:xfrm>
            <a:off x="8980221" y="6499859"/>
            <a:ext cx="362585" cy="240029"/>
          </a:xfrm>
          <a:custGeom>
            <a:avLst/>
            <a:gdLst/>
            <a:ahLst/>
            <a:cxnLst/>
            <a:rect l="l" t="t" r="r" b="b"/>
            <a:pathLst>
              <a:path w="362584" h="240029">
                <a:moveTo>
                  <a:pt x="362496" y="0"/>
                </a:moveTo>
                <a:lnTo>
                  <a:pt x="361365" y="0"/>
                </a:lnTo>
                <a:lnTo>
                  <a:pt x="361365" y="1270"/>
                </a:lnTo>
                <a:lnTo>
                  <a:pt x="361365" y="238760"/>
                </a:lnTo>
                <a:lnTo>
                  <a:pt x="1130" y="238760"/>
                </a:lnTo>
                <a:lnTo>
                  <a:pt x="1130" y="1270"/>
                </a:lnTo>
                <a:lnTo>
                  <a:pt x="361365" y="1270"/>
                </a:lnTo>
                <a:lnTo>
                  <a:pt x="361365" y="0"/>
                </a:lnTo>
                <a:lnTo>
                  <a:pt x="0" y="0"/>
                </a:lnTo>
                <a:lnTo>
                  <a:pt x="0" y="1270"/>
                </a:lnTo>
                <a:lnTo>
                  <a:pt x="0" y="238760"/>
                </a:lnTo>
                <a:lnTo>
                  <a:pt x="0" y="240030"/>
                </a:lnTo>
                <a:lnTo>
                  <a:pt x="362496" y="240030"/>
                </a:lnTo>
                <a:lnTo>
                  <a:pt x="362496" y="239344"/>
                </a:lnTo>
                <a:lnTo>
                  <a:pt x="362496" y="238760"/>
                </a:lnTo>
                <a:lnTo>
                  <a:pt x="362496" y="1270"/>
                </a:lnTo>
                <a:lnTo>
                  <a:pt x="362496" y="0"/>
                </a:lnTo>
                <a:close/>
              </a:path>
            </a:pathLst>
          </a:custGeom>
          <a:solidFill>
            <a:srgbClr val="87878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bg object 26">
            <a:extLst>
              <a:ext uri="{FF2B5EF4-FFF2-40B4-BE49-F238E27FC236}">
                <a16:creationId xmlns:a16="http://schemas.microsoft.com/office/drawing/2014/main" id="{C1481A8B-9B8A-551D-CA0B-12DEF71C1018}"/>
              </a:ext>
            </a:extLst>
          </p:cNvPr>
          <p:cNvSpPr/>
          <p:nvPr userDrawn="1"/>
        </p:nvSpPr>
        <p:spPr>
          <a:xfrm>
            <a:off x="7806980" y="6449953"/>
            <a:ext cx="160655" cy="320040"/>
          </a:xfrm>
          <a:custGeom>
            <a:avLst/>
            <a:gdLst/>
            <a:ahLst/>
            <a:cxnLst/>
            <a:rect l="l" t="t" r="r" b="b"/>
            <a:pathLst>
              <a:path w="160654" h="320040">
                <a:moveTo>
                  <a:pt x="160654" y="0"/>
                </a:moveTo>
                <a:lnTo>
                  <a:pt x="0" y="49936"/>
                </a:lnTo>
                <a:lnTo>
                  <a:pt x="0" y="289661"/>
                </a:lnTo>
                <a:lnTo>
                  <a:pt x="160654" y="319620"/>
                </a:lnTo>
                <a:lnTo>
                  <a:pt x="160654" y="0"/>
                </a:lnTo>
                <a:close/>
              </a:path>
            </a:pathLst>
          </a:custGeom>
          <a:solidFill>
            <a:srgbClr val="15419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bg object 27">
            <a:extLst>
              <a:ext uri="{FF2B5EF4-FFF2-40B4-BE49-F238E27FC236}">
                <a16:creationId xmlns:a16="http://schemas.microsoft.com/office/drawing/2014/main" id="{2A9FB91D-BE40-815F-C6AD-E5BC930C36FE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806997" y="6506390"/>
            <a:ext cx="160638" cy="207952"/>
          </a:xfrm>
          <a:prstGeom prst="rect">
            <a:avLst/>
          </a:prstGeom>
        </p:spPr>
      </p:pic>
      <p:pic>
        <p:nvPicPr>
          <p:cNvPr id="16" name="bg object 28">
            <a:extLst>
              <a:ext uri="{FF2B5EF4-FFF2-40B4-BE49-F238E27FC236}">
                <a16:creationId xmlns:a16="http://schemas.microsoft.com/office/drawing/2014/main" id="{37C9586F-D788-01D7-5A9A-73D2F5A022E1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sp>
        <p:nvSpPr>
          <p:cNvPr id="17" name="bg object 29">
            <a:extLst>
              <a:ext uri="{FF2B5EF4-FFF2-40B4-BE49-F238E27FC236}">
                <a16:creationId xmlns:a16="http://schemas.microsoft.com/office/drawing/2014/main" id="{B251BC81-4273-C84F-2665-50AAC3785A7B}"/>
              </a:ext>
            </a:extLst>
          </p:cNvPr>
          <p:cNvSpPr/>
          <p:nvPr userDrawn="1"/>
        </p:nvSpPr>
        <p:spPr>
          <a:xfrm>
            <a:off x="10978654" y="6499898"/>
            <a:ext cx="361950" cy="240029"/>
          </a:xfrm>
          <a:custGeom>
            <a:avLst/>
            <a:gdLst/>
            <a:ahLst/>
            <a:cxnLst/>
            <a:rect l="l" t="t" r="r" b="b"/>
            <a:pathLst>
              <a:path w="361950" h="240029">
                <a:moveTo>
                  <a:pt x="361416" y="0"/>
                </a:moveTo>
                <a:lnTo>
                  <a:pt x="0" y="0"/>
                </a:lnTo>
                <a:lnTo>
                  <a:pt x="0" y="239712"/>
                </a:lnTo>
                <a:lnTo>
                  <a:pt x="361416" y="239712"/>
                </a:lnTo>
                <a:lnTo>
                  <a:pt x="361416" y="0"/>
                </a:lnTo>
                <a:close/>
              </a:path>
            </a:pathLst>
          </a:custGeom>
          <a:solidFill>
            <a:srgbClr val="15419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bg object 30">
            <a:extLst>
              <a:ext uri="{FF2B5EF4-FFF2-40B4-BE49-F238E27FC236}">
                <a16:creationId xmlns:a16="http://schemas.microsoft.com/office/drawing/2014/main" id="{8586977A-82D7-3E2B-FFD7-56F94B1DE9D0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1067869" y="6528600"/>
            <a:ext cx="182716" cy="180633"/>
          </a:xfrm>
          <a:prstGeom prst="rect">
            <a:avLst/>
          </a:prstGeom>
        </p:spPr>
      </p:pic>
      <p:pic>
        <p:nvPicPr>
          <p:cNvPr id="19" name="bg object 31">
            <a:extLst>
              <a:ext uri="{FF2B5EF4-FFF2-40B4-BE49-F238E27FC236}">
                <a16:creationId xmlns:a16="http://schemas.microsoft.com/office/drawing/2014/main" id="{5B535035-0A53-3A8E-EF1A-9CF765658787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  <p:sp>
        <p:nvSpPr>
          <p:cNvPr id="20" name="Holder 5">
            <a:extLst>
              <a:ext uri="{FF2B5EF4-FFF2-40B4-BE49-F238E27FC236}">
                <a16:creationId xmlns:a16="http://schemas.microsoft.com/office/drawing/2014/main" id="{20B76E04-52B8-6B6F-F073-3E64D2D3928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68538" y="6507680"/>
            <a:ext cx="3512820" cy="248284"/>
          </a:xfrm>
        </p:spPr>
        <p:txBody>
          <a:bodyPr lIns="0" tIns="0" rIns="0" bIns="0"/>
          <a:lstStyle>
            <a:lvl1pPr>
              <a:defRPr sz="400" b="0" i="0">
                <a:solidFill>
                  <a:srgbClr val="221F1F"/>
                </a:solidFill>
                <a:latin typeface="Tahoma"/>
                <a:cs typeface="Tahoma"/>
              </a:defRPr>
            </a:lvl1pPr>
          </a:lstStyle>
          <a:p>
            <a:pPr marL="1144270">
              <a:lnSpc>
                <a:spcPct val="100000"/>
              </a:lnSpc>
              <a:spcBef>
                <a:spcPts val="95"/>
              </a:spcBef>
            </a:pPr>
            <a:r>
              <a:rPr dirty="0"/>
              <a:t>The project is being implemented under the co-financing agreement no. POIS.05.02.00-00-0040/18-</a:t>
            </a:r>
            <a:r>
              <a:rPr spc="-25" dirty="0"/>
              <a:t>00</a:t>
            </a:r>
          </a:p>
          <a:p>
            <a:pPr marL="882650" marR="5080" indent="-870585">
              <a:lnSpc>
                <a:spcPct val="132700"/>
              </a:lnSpc>
            </a:pPr>
            <a:r>
              <a:rPr dirty="0"/>
              <a:t>Project name:</a:t>
            </a:r>
            <a:r>
              <a:rPr spc="5" dirty="0"/>
              <a:t> </a:t>
            </a:r>
            <a:r>
              <a:rPr dirty="0"/>
              <a:t>„INCREASING THE</a:t>
            </a:r>
            <a:r>
              <a:rPr spc="5" dirty="0"/>
              <a:t> </a:t>
            </a:r>
            <a:r>
              <a:rPr dirty="0"/>
              <a:t>AVAILABILITY OF</a:t>
            </a:r>
            <a:r>
              <a:rPr spc="5" dirty="0"/>
              <a:t> </a:t>
            </a:r>
            <a:r>
              <a:rPr dirty="0"/>
              <a:t>REGIONAL RAILWAY</a:t>
            </a:r>
            <a:r>
              <a:rPr spc="5" dirty="0"/>
              <a:t> </a:t>
            </a:r>
            <a:r>
              <a:rPr dirty="0"/>
              <a:t>TRANSPORT IN</a:t>
            </a:r>
            <a:r>
              <a:rPr spc="5" dirty="0"/>
              <a:t> </a:t>
            </a:r>
            <a:r>
              <a:rPr dirty="0"/>
              <a:t>THE POMORSKIE</a:t>
            </a:r>
            <a:r>
              <a:rPr spc="5" dirty="0"/>
              <a:t> </a:t>
            </a:r>
            <a:r>
              <a:rPr spc="-10" dirty="0"/>
              <a:t>VOIVODESHIP</a:t>
            </a:r>
            <a:r>
              <a:rPr dirty="0"/>
              <a:t> THROUGH</a:t>
            </a:r>
            <a:r>
              <a:rPr spc="5" dirty="0"/>
              <a:t> </a:t>
            </a:r>
            <a:r>
              <a:rPr dirty="0"/>
              <a:t>ITS </a:t>
            </a:r>
            <a:r>
              <a:rPr spc="-10" dirty="0"/>
              <a:t>INTEGRATION</a:t>
            </a:r>
            <a:r>
              <a:rPr spc="500" dirty="0"/>
              <a:t> </a:t>
            </a:r>
            <a:r>
              <a:rPr dirty="0"/>
              <a:t>WITH</a:t>
            </a:r>
            <a:r>
              <a:rPr spc="-5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TRANSPORT -</a:t>
            </a:r>
            <a:r>
              <a:rPr spc="-5" dirty="0"/>
              <a:t> </a:t>
            </a:r>
            <a:r>
              <a:rPr dirty="0"/>
              <a:t>CREATION OF</a:t>
            </a:r>
            <a:r>
              <a:rPr spc="-5" dirty="0"/>
              <a:t> </a:t>
            </a:r>
            <a:r>
              <a:rPr dirty="0"/>
              <a:t>AN</a:t>
            </a:r>
            <a:r>
              <a:rPr spc="-5" dirty="0"/>
              <a:t> </a:t>
            </a:r>
            <a:r>
              <a:rPr dirty="0"/>
              <a:t>ELECTRONIC PLATFORM</a:t>
            </a:r>
            <a:r>
              <a:rPr spc="-5" dirty="0"/>
              <a:t> </a:t>
            </a:r>
            <a:r>
              <a:rPr dirty="0"/>
              <a:t>OF INTEGRATED</a:t>
            </a:r>
            <a:r>
              <a:rPr spc="-5" dirty="0"/>
              <a:t> </a:t>
            </a:r>
            <a:r>
              <a:rPr dirty="0"/>
              <a:t>TRANSPORT</a:t>
            </a:r>
            <a:r>
              <a:rPr spc="-5" dirty="0"/>
              <a:t> </a:t>
            </a:r>
            <a:r>
              <a:rPr spc="-10" dirty="0"/>
              <a:t>SERVICES”.</a:t>
            </a:r>
          </a:p>
        </p:txBody>
      </p:sp>
      <p:sp>
        <p:nvSpPr>
          <p:cNvPr id="21" name="Holder 6">
            <a:extLst>
              <a:ext uri="{FF2B5EF4-FFF2-40B4-BE49-F238E27FC236}">
                <a16:creationId xmlns:a16="http://schemas.microsoft.com/office/drawing/2014/main" id="{09E143C9-101E-F9C7-A2FD-5CE81F794F3D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 dirty="0"/>
          </a:p>
        </p:txBody>
      </p:sp>
      <p:sp>
        <p:nvSpPr>
          <p:cNvPr id="22" name="Holder 7">
            <a:extLst>
              <a:ext uri="{FF2B5EF4-FFF2-40B4-BE49-F238E27FC236}">
                <a16:creationId xmlns:a16="http://schemas.microsoft.com/office/drawing/2014/main" id="{D84FF52C-B9B8-516B-2BF1-41147F839F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306820"/>
          </a:xfrm>
          <a:custGeom>
            <a:avLst/>
            <a:gdLst/>
            <a:ahLst/>
            <a:cxnLst/>
            <a:rect l="l" t="t" r="r" b="b"/>
            <a:pathLst>
              <a:path w="12192000" h="6306820">
                <a:moveTo>
                  <a:pt x="12192000" y="0"/>
                </a:moveTo>
                <a:lnTo>
                  <a:pt x="0" y="0"/>
                </a:lnTo>
                <a:lnTo>
                  <a:pt x="0" y="6306210"/>
                </a:lnTo>
                <a:lnTo>
                  <a:pt x="12191974" y="630621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31B4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26914" y="773835"/>
            <a:ext cx="10577830" cy="580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cs typeface="Futura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1781" y="1833733"/>
            <a:ext cx="10746232" cy="3760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rgbClr val="0EBCCC"/>
                </a:solidFill>
                <a:latin typeface="Futura Bold"/>
                <a:cs typeface="Futura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68538" y="6507680"/>
            <a:ext cx="3512820" cy="2482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" b="0" i="0">
                <a:solidFill>
                  <a:srgbClr val="221F1F"/>
                </a:solidFill>
                <a:latin typeface="Tahoma"/>
                <a:cs typeface="Tahoma"/>
              </a:defRPr>
            </a:lvl1pPr>
          </a:lstStyle>
          <a:p>
            <a:pPr marL="1144270">
              <a:lnSpc>
                <a:spcPct val="100000"/>
              </a:lnSpc>
              <a:spcBef>
                <a:spcPts val="95"/>
              </a:spcBef>
            </a:pPr>
            <a:r>
              <a:rPr dirty="0"/>
              <a:t>The project is being implemented under the co-financing agreement no. POIS.05.02.00-00-0040/18-</a:t>
            </a:r>
            <a:r>
              <a:rPr spc="-25" dirty="0"/>
              <a:t>00</a:t>
            </a:r>
          </a:p>
          <a:p>
            <a:pPr marL="882650" marR="5080" indent="-870585">
              <a:lnSpc>
                <a:spcPct val="132700"/>
              </a:lnSpc>
            </a:pPr>
            <a:r>
              <a:rPr dirty="0"/>
              <a:t>Project name:</a:t>
            </a:r>
            <a:r>
              <a:rPr spc="5" dirty="0"/>
              <a:t> </a:t>
            </a:r>
            <a:r>
              <a:rPr dirty="0"/>
              <a:t>„INCREASING THE</a:t>
            </a:r>
            <a:r>
              <a:rPr spc="5" dirty="0"/>
              <a:t> </a:t>
            </a:r>
            <a:r>
              <a:rPr dirty="0"/>
              <a:t>AVAILABILITY OF</a:t>
            </a:r>
            <a:r>
              <a:rPr spc="5" dirty="0"/>
              <a:t> </a:t>
            </a:r>
            <a:r>
              <a:rPr dirty="0"/>
              <a:t>REGIONAL RAILWAY</a:t>
            </a:r>
            <a:r>
              <a:rPr spc="5" dirty="0"/>
              <a:t> </a:t>
            </a:r>
            <a:r>
              <a:rPr dirty="0"/>
              <a:t>TRANSPORT IN</a:t>
            </a:r>
            <a:r>
              <a:rPr spc="5" dirty="0"/>
              <a:t> </a:t>
            </a:r>
            <a:r>
              <a:rPr dirty="0"/>
              <a:t>THE POMORSKIE</a:t>
            </a:r>
            <a:r>
              <a:rPr spc="5" dirty="0"/>
              <a:t> </a:t>
            </a:r>
            <a:r>
              <a:rPr spc="-10" dirty="0"/>
              <a:t>VOIVODESHIP</a:t>
            </a:r>
            <a:r>
              <a:rPr dirty="0"/>
              <a:t> THROUGH</a:t>
            </a:r>
            <a:r>
              <a:rPr spc="5" dirty="0"/>
              <a:t> </a:t>
            </a:r>
            <a:r>
              <a:rPr dirty="0"/>
              <a:t>ITS </a:t>
            </a:r>
            <a:r>
              <a:rPr spc="-10" dirty="0"/>
              <a:t>INTEGRATION</a:t>
            </a:r>
            <a:r>
              <a:rPr spc="500" dirty="0"/>
              <a:t> </a:t>
            </a:r>
            <a:r>
              <a:rPr dirty="0"/>
              <a:t>WITH</a:t>
            </a:r>
            <a:r>
              <a:rPr spc="-5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TRANSPORT -</a:t>
            </a:r>
            <a:r>
              <a:rPr spc="-5" dirty="0"/>
              <a:t> </a:t>
            </a:r>
            <a:r>
              <a:rPr dirty="0"/>
              <a:t>CREATION OF</a:t>
            </a:r>
            <a:r>
              <a:rPr spc="-5" dirty="0"/>
              <a:t> </a:t>
            </a:r>
            <a:r>
              <a:rPr dirty="0"/>
              <a:t>AN</a:t>
            </a:r>
            <a:r>
              <a:rPr spc="-5" dirty="0"/>
              <a:t> </a:t>
            </a:r>
            <a:r>
              <a:rPr dirty="0"/>
              <a:t>ELECTRONIC PLATFORM</a:t>
            </a:r>
            <a:r>
              <a:rPr spc="-5" dirty="0"/>
              <a:t> </a:t>
            </a:r>
            <a:r>
              <a:rPr dirty="0"/>
              <a:t>OF INTEGRATED</a:t>
            </a:r>
            <a:r>
              <a:rPr spc="-5" dirty="0"/>
              <a:t> </a:t>
            </a:r>
            <a:r>
              <a:rPr dirty="0"/>
              <a:t>TRANSPORT</a:t>
            </a:r>
            <a:r>
              <a:rPr spc="-5" dirty="0"/>
              <a:t> </a:t>
            </a:r>
            <a:r>
              <a:rPr spc="-10" dirty="0"/>
              <a:t>SERVICES”.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1.png"/><Relationship Id="rId21" Type="http://schemas.openxmlformats.org/officeDocument/2006/relationships/image" Target="../media/image26.png"/><Relationship Id="rId7" Type="http://schemas.openxmlformats.org/officeDocument/2006/relationships/image" Target="../media/image5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3" Type="http://schemas.openxmlformats.org/officeDocument/2006/relationships/image" Target="../media/image28.png"/><Relationship Id="rId21" Type="http://schemas.openxmlformats.org/officeDocument/2006/relationships/image" Target="../media/image40.png"/><Relationship Id="rId7" Type="http://schemas.openxmlformats.org/officeDocument/2006/relationships/image" Target="../media/image12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3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32" Type="http://schemas.openxmlformats.org/officeDocument/2006/relationships/image" Target="../media/image51.png"/><Relationship Id="rId5" Type="http://schemas.openxmlformats.org/officeDocument/2006/relationships/image" Target="../media/image10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10" Type="http://schemas.openxmlformats.org/officeDocument/2006/relationships/image" Target="../media/image16.png"/><Relationship Id="rId19" Type="http://schemas.openxmlformats.org/officeDocument/2006/relationships/image" Target="../media/image38.png"/><Relationship Id="rId31" Type="http://schemas.openxmlformats.org/officeDocument/2006/relationships/image" Target="../media/image50.png"/><Relationship Id="rId4" Type="http://schemas.openxmlformats.org/officeDocument/2006/relationships/image" Target="../media/image29.png"/><Relationship Id="rId9" Type="http://schemas.openxmlformats.org/officeDocument/2006/relationships/image" Target="../media/image14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png"/><Relationship Id="rId30" Type="http://schemas.openxmlformats.org/officeDocument/2006/relationships/image" Target="../media/image49.png"/><Relationship Id="rId8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5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3.png"/><Relationship Id="rId5" Type="http://schemas.openxmlformats.org/officeDocument/2006/relationships/image" Target="../media/image55.png"/><Relationship Id="rId1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image" Target="../media/image54.png"/><Relationship Id="rId9" Type="http://schemas.openxmlformats.org/officeDocument/2006/relationships/image" Target="../media/image1.pn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5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3.png"/><Relationship Id="rId5" Type="http://schemas.openxmlformats.org/officeDocument/2006/relationships/image" Target="../media/image61.png"/><Relationship Id="rId1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image" Target="../media/image60.png"/><Relationship Id="rId9" Type="http://schemas.openxmlformats.org/officeDocument/2006/relationships/image" Target="../media/image1.png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68.png"/><Relationship Id="rId5" Type="http://schemas.openxmlformats.org/officeDocument/2006/relationships/image" Target="../media/image3.png"/><Relationship Id="rId10" Type="http://schemas.openxmlformats.org/officeDocument/2006/relationships/image" Target="../media/image67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1.png"/><Relationship Id="rId3" Type="http://schemas.openxmlformats.org/officeDocument/2006/relationships/image" Target="../media/image28.png"/><Relationship Id="rId7" Type="http://schemas.openxmlformats.org/officeDocument/2006/relationships/image" Target="../media/image12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69.png"/><Relationship Id="rId5" Type="http://schemas.openxmlformats.org/officeDocument/2006/relationships/image" Target="../media/image10.png"/><Relationship Id="rId15" Type="http://schemas.openxmlformats.org/officeDocument/2006/relationships/image" Target="../media/image73.png"/><Relationship Id="rId10" Type="http://schemas.openxmlformats.org/officeDocument/2006/relationships/image" Target="../media/image16.png"/><Relationship Id="rId4" Type="http://schemas.openxmlformats.org/officeDocument/2006/relationships/image" Target="../media/image29.png"/><Relationship Id="rId9" Type="http://schemas.openxmlformats.org/officeDocument/2006/relationships/image" Target="../media/image14.png"/><Relationship Id="rId14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chart" Target="../charts/chart1.xml"/><Relationship Id="rId5" Type="http://schemas.openxmlformats.org/officeDocument/2006/relationships/image" Target="../media/image10.png"/><Relationship Id="rId10" Type="http://schemas.openxmlformats.org/officeDocument/2006/relationships/image" Target="../media/image16.png"/><Relationship Id="rId4" Type="http://schemas.openxmlformats.org/officeDocument/2006/relationships/image" Target="../media/image2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hart" Target="../charts/chart2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5" Type="http://schemas.openxmlformats.org/officeDocument/2006/relationships/image" Target="../media/image29.png"/><Relationship Id="rId10" Type="http://schemas.openxmlformats.org/officeDocument/2006/relationships/image" Target="../media/image14.png"/><Relationship Id="rId4" Type="http://schemas.openxmlformats.org/officeDocument/2006/relationships/image" Target="../media/image28.png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13" Type="http://schemas.openxmlformats.org/officeDocument/2006/relationships/image" Target="../media/image3.png"/><Relationship Id="rId3" Type="http://schemas.openxmlformats.org/officeDocument/2006/relationships/chart" Target="../charts/chart3.xml"/><Relationship Id="rId7" Type="http://schemas.openxmlformats.org/officeDocument/2006/relationships/image" Target="../media/image77.png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svg"/><Relationship Id="rId11" Type="http://schemas.openxmlformats.org/officeDocument/2006/relationships/image" Target="../media/image1.png"/><Relationship Id="rId5" Type="http://schemas.openxmlformats.org/officeDocument/2006/relationships/image" Target="../media/image75.png"/><Relationship Id="rId15" Type="http://schemas.openxmlformats.org/officeDocument/2006/relationships/image" Target="../media/image5.png"/><Relationship Id="rId10" Type="http://schemas.openxmlformats.org/officeDocument/2006/relationships/image" Target="../media/image80.svg"/><Relationship Id="rId4" Type="http://schemas.openxmlformats.org/officeDocument/2006/relationships/image" Target="../media/image16.png"/><Relationship Id="rId9" Type="http://schemas.openxmlformats.org/officeDocument/2006/relationships/image" Target="../media/image79.png"/><Relationship Id="rId1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2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1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8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94163" y="5867998"/>
            <a:ext cx="5498465" cy="0"/>
          </a:xfrm>
          <a:custGeom>
            <a:avLst/>
            <a:gdLst/>
            <a:ahLst/>
            <a:cxnLst/>
            <a:rect l="l" t="t" r="r" b="b"/>
            <a:pathLst>
              <a:path w="5498465">
                <a:moveTo>
                  <a:pt x="0" y="0"/>
                </a:moveTo>
                <a:lnTo>
                  <a:pt x="5497842" y="0"/>
                </a:lnTo>
              </a:path>
            </a:pathLst>
          </a:custGeom>
          <a:ln w="17995">
            <a:solidFill>
              <a:srgbClr val="0EBCCC"/>
            </a:solidFill>
          </a:ln>
        </p:spPr>
        <p:txBody>
          <a:bodyPr wrap="square" lIns="0" tIns="0" rIns="0" bIns="0" rtlCol="0"/>
          <a:lstStyle/>
          <a:p>
            <a:endParaRPr lang="pl-PL" dirty="0"/>
          </a:p>
        </p:txBody>
      </p:sp>
      <p:sp>
        <p:nvSpPr>
          <p:cNvPr id="3" name="object 3"/>
          <p:cNvSpPr txBox="1"/>
          <p:nvPr/>
        </p:nvSpPr>
        <p:spPr>
          <a:xfrm>
            <a:off x="6681465" y="5583222"/>
            <a:ext cx="5281935" cy="5518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5"/>
              </a:spcBef>
            </a:pPr>
            <a:r>
              <a:rPr lang="pl-PL" sz="1300" spc="90" dirty="0">
                <a:solidFill>
                  <a:srgbClr val="FFFFFF"/>
                </a:solidFill>
                <a:latin typeface="Futura Medium"/>
                <a:cs typeface="Futura Medium"/>
              </a:rPr>
              <a:t>Konferencja</a:t>
            </a:r>
            <a:r>
              <a:rPr lang="pl-PL" sz="1300" spc="220" dirty="0">
                <a:solidFill>
                  <a:srgbClr val="FFFFFF"/>
                </a:solidFill>
                <a:latin typeface="Futura Medium"/>
                <a:cs typeface="Futura Medium"/>
              </a:rPr>
              <a:t> </a:t>
            </a:r>
            <a:r>
              <a:rPr lang="pl-PL" sz="1300" spc="90" dirty="0">
                <a:solidFill>
                  <a:srgbClr val="FFFFFF"/>
                </a:solidFill>
                <a:latin typeface="Futura Medium"/>
                <a:cs typeface="Futura Medium"/>
              </a:rPr>
              <a:t>prasowa</a:t>
            </a:r>
            <a:endParaRPr lang="pl-PL" sz="1300" dirty="0">
              <a:latin typeface="Futura Medium"/>
              <a:cs typeface="Futura Medium"/>
            </a:endParaRPr>
          </a:p>
          <a:p>
            <a:pPr marR="5080" algn="r">
              <a:lnSpc>
                <a:spcPct val="100000"/>
              </a:lnSpc>
              <a:spcBef>
                <a:spcPts val="990"/>
              </a:spcBef>
            </a:pPr>
            <a:r>
              <a:rPr lang="pl-PL" sz="1300" i="1" spc="95" dirty="0">
                <a:solidFill>
                  <a:srgbClr val="0EBCCC"/>
                </a:solidFill>
                <a:latin typeface="Futura Medium"/>
                <a:cs typeface="Futura Medium"/>
              </a:rPr>
              <a:t>Gdańsk,</a:t>
            </a:r>
            <a:r>
              <a:rPr lang="pl-PL" sz="1300" i="1" spc="229" dirty="0">
                <a:solidFill>
                  <a:srgbClr val="0EBCCC"/>
                </a:solidFill>
                <a:latin typeface="Futura Medium"/>
                <a:cs typeface="Futura Medium"/>
              </a:rPr>
              <a:t> </a:t>
            </a:r>
            <a:r>
              <a:rPr lang="pl-PL" sz="1300" i="1" spc="80" dirty="0">
                <a:solidFill>
                  <a:srgbClr val="0EBCCC"/>
                </a:solidFill>
                <a:latin typeface="Futura Medium"/>
                <a:cs typeface="Futura Medium"/>
              </a:rPr>
              <a:t>27.06.2024</a:t>
            </a:r>
            <a:r>
              <a:rPr lang="pl-PL" sz="1300" i="1" spc="229" dirty="0">
                <a:solidFill>
                  <a:srgbClr val="0EBCCC"/>
                </a:solidFill>
                <a:latin typeface="Futura Medium"/>
                <a:cs typeface="Futura Medium"/>
              </a:rPr>
              <a:t> </a:t>
            </a:r>
            <a:r>
              <a:rPr lang="pl-PL" sz="1300" i="1" spc="-25" dirty="0">
                <a:solidFill>
                  <a:srgbClr val="0EBCCC"/>
                </a:solidFill>
                <a:latin typeface="Futura Medium"/>
                <a:cs typeface="Futura Medium"/>
              </a:rPr>
              <a:t>r.</a:t>
            </a:r>
            <a:endParaRPr lang="pl-PL" sz="1300" dirty="0">
              <a:latin typeface="Futura Medium"/>
              <a:cs typeface="Futura Medium"/>
            </a:endParaRPr>
          </a:p>
        </p:txBody>
      </p:sp>
      <p:grpSp>
        <p:nvGrpSpPr>
          <p:cNvPr id="17" name="Grupa 16">
            <a:extLst>
              <a:ext uri="{FF2B5EF4-FFF2-40B4-BE49-F238E27FC236}">
                <a16:creationId xmlns:a16="http://schemas.microsoft.com/office/drawing/2014/main" id="{4AE5301A-D22A-F0D8-9D9B-65B62923FEA2}"/>
              </a:ext>
            </a:extLst>
          </p:cNvPr>
          <p:cNvGrpSpPr/>
          <p:nvPr/>
        </p:nvGrpSpPr>
        <p:grpSpPr>
          <a:xfrm>
            <a:off x="10321163" y="440367"/>
            <a:ext cx="936218" cy="1240426"/>
            <a:chOff x="10321163" y="440367"/>
            <a:chExt cx="936218" cy="1240426"/>
          </a:xfrm>
        </p:grpSpPr>
        <p:sp>
          <p:nvSpPr>
            <p:cNvPr id="4" name="object 4"/>
            <p:cNvSpPr/>
            <p:nvPr/>
          </p:nvSpPr>
          <p:spPr>
            <a:xfrm>
              <a:off x="10617251" y="466406"/>
              <a:ext cx="149860" cy="847090"/>
            </a:xfrm>
            <a:custGeom>
              <a:avLst/>
              <a:gdLst/>
              <a:ahLst/>
              <a:cxnLst/>
              <a:rect l="l" t="t" r="r" b="b"/>
              <a:pathLst>
                <a:path w="149859" h="847090">
                  <a:moveTo>
                    <a:pt x="74752" y="0"/>
                  </a:moveTo>
                  <a:lnTo>
                    <a:pt x="45653" y="5873"/>
                  </a:lnTo>
                  <a:lnTo>
                    <a:pt x="21893" y="21891"/>
                  </a:lnTo>
                  <a:lnTo>
                    <a:pt x="5873" y="45648"/>
                  </a:lnTo>
                  <a:lnTo>
                    <a:pt x="0" y="74739"/>
                  </a:lnTo>
                  <a:lnTo>
                    <a:pt x="0" y="772007"/>
                  </a:lnTo>
                  <a:lnTo>
                    <a:pt x="5873" y="801105"/>
                  </a:lnTo>
                  <a:lnTo>
                    <a:pt x="21893" y="824866"/>
                  </a:lnTo>
                  <a:lnTo>
                    <a:pt x="45653" y="840885"/>
                  </a:lnTo>
                  <a:lnTo>
                    <a:pt x="74777" y="846759"/>
                  </a:lnTo>
                  <a:lnTo>
                    <a:pt x="103868" y="840885"/>
                  </a:lnTo>
                  <a:lnTo>
                    <a:pt x="127625" y="824866"/>
                  </a:lnTo>
                  <a:lnTo>
                    <a:pt x="143643" y="801105"/>
                  </a:lnTo>
                  <a:lnTo>
                    <a:pt x="149517" y="772007"/>
                  </a:lnTo>
                  <a:lnTo>
                    <a:pt x="149517" y="74739"/>
                  </a:lnTo>
                  <a:lnTo>
                    <a:pt x="143643" y="45648"/>
                  </a:lnTo>
                  <a:lnTo>
                    <a:pt x="127625" y="21891"/>
                  </a:lnTo>
                  <a:lnTo>
                    <a:pt x="103868" y="5873"/>
                  </a:lnTo>
                  <a:lnTo>
                    <a:pt x="74752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841474" y="699538"/>
              <a:ext cx="149860" cy="353060"/>
            </a:xfrm>
            <a:custGeom>
              <a:avLst/>
              <a:gdLst/>
              <a:ahLst/>
              <a:cxnLst/>
              <a:rect l="l" t="t" r="r" b="b"/>
              <a:pathLst>
                <a:path w="149859" h="353059">
                  <a:moveTo>
                    <a:pt x="74752" y="0"/>
                  </a:moveTo>
                  <a:lnTo>
                    <a:pt x="45653" y="5873"/>
                  </a:lnTo>
                  <a:lnTo>
                    <a:pt x="21893" y="21891"/>
                  </a:lnTo>
                  <a:lnTo>
                    <a:pt x="5873" y="45648"/>
                  </a:lnTo>
                  <a:lnTo>
                    <a:pt x="0" y="74739"/>
                  </a:lnTo>
                  <a:lnTo>
                    <a:pt x="0" y="278206"/>
                  </a:lnTo>
                  <a:lnTo>
                    <a:pt x="5873" y="307304"/>
                  </a:lnTo>
                  <a:lnTo>
                    <a:pt x="21893" y="331065"/>
                  </a:lnTo>
                  <a:lnTo>
                    <a:pt x="45653" y="347084"/>
                  </a:lnTo>
                  <a:lnTo>
                    <a:pt x="74777" y="352958"/>
                  </a:lnTo>
                  <a:lnTo>
                    <a:pt x="103868" y="347084"/>
                  </a:lnTo>
                  <a:lnTo>
                    <a:pt x="127625" y="331065"/>
                  </a:lnTo>
                  <a:lnTo>
                    <a:pt x="143643" y="307304"/>
                  </a:lnTo>
                  <a:lnTo>
                    <a:pt x="149517" y="278206"/>
                  </a:lnTo>
                  <a:lnTo>
                    <a:pt x="149517" y="74739"/>
                  </a:lnTo>
                  <a:lnTo>
                    <a:pt x="143643" y="45648"/>
                  </a:lnTo>
                  <a:lnTo>
                    <a:pt x="127625" y="21891"/>
                  </a:lnTo>
                  <a:lnTo>
                    <a:pt x="103868" y="5873"/>
                  </a:lnTo>
                  <a:lnTo>
                    <a:pt x="74752" y="0"/>
                  </a:lnTo>
                  <a:close/>
                </a:path>
              </a:pathLst>
            </a:custGeom>
            <a:solidFill>
              <a:srgbClr val="9A61A4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0393029" y="791250"/>
              <a:ext cx="149860" cy="296545"/>
            </a:xfrm>
            <a:custGeom>
              <a:avLst/>
              <a:gdLst/>
              <a:ahLst/>
              <a:cxnLst/>
              <a:rect l="l" t="t" r="r" b="b"/>
              <a:pathLst>
                <a:path w="149859" h="296544">
                  <a:moveTo>
                    <a:pt x="74752" y="0"/>
                  </a:moveTo>
                  <a:lnTo>
                    <a:pt x="45653" y="5873"/>
                  </a:lnTo>
                  <a:lnTo>
                    <a:pt x="21893" y="21893"/>
                  </a:lnTo>
                  <a:lnTo>
                    <a:pt x="5873" y="45653"/>
                  </a:lnTo>
                  <a:lnTo>
                    <a:pt x="0" y="74752"/>
                  </a:lnTo>
                  <a:lnTo>
                    <a:pt x="0" y="221627"/>
                  </a:lnTo>
                  <a:lnTo>
                    <a:pt x="5873" y="250725"/>
                  </a:lnTo>
                  <a:lnTo>
                    <a:pt x="21893" y="274486"/>
                  </a:lnTo>
                  <a:lnTo>
                    <a:pt x="45653" y="290505"/>
                  </a:lnTo>
                  <a:lnTo>
                    <a:pt x="74777" y="296379"/>
                  </a:lnTo>
                  <a:lnTo>
                    <a:pt x="103868" y="290505"/>
                  </a:lnTo>
                  <a:lnTo>
                    <a:pt x="127625" y="274486"/>
                  </a:lnTo>
                  <a:lnTo>
                    <a:pt x="143643" y="250725"/>
                  </a:lnTo>
                  <a:lnTo>
                    <a:pt x="149517" y="221627"/>
                  </a:lnTo>
                  <a:lnTo>
                    <a:pt x="149517" y="74752"/>
                  </a:lnTo>
                  <a:lnTo>
                    <a:pt x="143643" y="45653"/>
                  </a:lnTo>
                  <a:lnTo>
                    <a:pt x="127625" y="21893"/>
                  </a:lnTo>
                  <a:lnTo>
                    <a:pt x="103868" y="5873"/>
                  </a:lnTo>
                  <a:lnTo>
                    <a:pt x="74752" y="0"/>
                  </a:lnTo>
                  <a:close/>
                </a:path>
              </a:pathLst>
            </a:custGeom>
            <a:solidFill>
              <a:srgbClr val="84C06E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11065695" y="440367"/>
              <a:ext cx="149860" cy="449580"/>
            </a:xfrm>
            <a:custGeom>
              <a:avLst/>
              <a:gdLst/>
              <a:ahLst/>
              <a:cxnLst/>
              <a:rect l="l" t="t" r="r" b="b"/>
              <a:pathLst>
                <a:path w="149859" h="449580">
                  <a:moveTo>
                    <a:pt x="74752" y="0"/>
                  </a:moveTo>
                  <a:lnTo>
                    <a:pt x="45653" y="5875"/>
                  </a:lnTo>
                  <a:lnTo>
                    <a:pt x="21893" y="21897"/>
                  </a:lnTo>
                  <a:lnTo>
                    <a:pt x="5873" y="45659"/>
                  </a:lnTo>
                  <a:lnTo>
                    <a:pt x="0" y="74752"/>
                  </a:lnTo>
                  <a:lnTo>
                    <a:pt x="0" y="374662"/>
                  </a:lnTo>
                  <a:lnTo>
                    <a:pt x="5873" y="403760"/>
                  </a:lnTo>
                  <a:lnTo>
                    <a:pt x="21893" y="427521"/>
                  </a:lnTo>
                  <a:lnTo>
                    <a:pt x="45653" y="443540"/>
                  </a:lnTo>
                  <a:lnTo>
                    <a:pt x="74777" y="449414"/>
                  </a:lnTo>
                  <a:lnTo>
                    <a:pt x="103870" y="443540"/>
                  </a:lnTo>
                  <a:lnTo>
                    <a:pt x="127631" y="427521"/>
                  </a:lnTo>
                  <a:lnTo>
                    <a:pt x="143654" y="403760"/>
                  </a:lnTo>
                  <a:lnTo>
                    <a:pt x="149529" y="374662"/>
                  </a:lnTo>
                  <a:lnTo>
                    <a:pt x="149529" y="74752"/>
                  </a:lnTo>
                  <a:lnTo>
                    <a:pt x="143654" y="45659"/>
                  </a:lnTo>
                  <a:lnTo>
                    <a:pt x="127631" y="21897"/>
                  </a:lnTo>
                  <a:lnTo>
                    <a:pt x="103870" y="5875"/>
                  </a:lnTo>
                  <a:lnTo>
                    <a:pt x="74752" y="0"/>
                  </a:lnTo>
                  <a:close/>
                </a:path>
              </a:pathLst>
            </a:custGeom>
            <a:solidFill>
              <a:srgbClr val="EA524D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65695" y="939438"/>
              <a:ext cx="149529" cy="23138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321163" y="1240053"/>
              <a:ext cx="478155" cy="440690"/>
            </a:xfrm>
            <a:custGeom>
              <a:avLst/>
              <a:gdLst/>
              <a:ahLst/>
              <a:cxnLst/>
              <a:rect l="l" t="t" r="r" b="b"/>
              <a:pathLst>
                <a:path w="478154" h="440689">
                  <a:moveTo>
                    <a:pt x="180784" y="171386"/>
                  </a:moveTo>
                  <a:lnTo>
                    <a:pt x="114300" y="171386"/>
                  </a:lnTo>
                  <a:lnTo>
                    <a:pt x="114439" y="117221"/>
                  </a:lnTo>
                  <a:lnTo>
                    <a:pt x="127127" y="79171"/>
                  </a:lnTo>
                  <a:lnTo>
                    <a:pt x="148120" y="72288"/>
                  </a:lnTo>
                  <a:lnTo>
                    <a:pt x="156248" y="73025"/>
                  </a:lnTo>
                  <a:lnTo>
                    <a:pt x="164604" y="75057"/>
                  </a:lnTo>
                  <a:lnTo>
                    <a:pt x="172732" y="78193"/>
                  </a:lnTo>
                  <a:lnTo>
                    <a:pt x="180200" y="82194"/>
                  </a:lnTo>
                  <a:lnTo>
                    <a:pt x="180200" y="8737"/>
                  </a:lnTo>
                  <a:lnTo>
                    <a:pt x="169443" y="5168"/>
                  </a:lnTo>
                  <a:lnTo>
                    <a:pt x="158038" y="2400"/>
                  </a:lnTo>
                  <a:lnTo>
                    <a:pt x="145757" y="635"/>
                  </a:lnTo>
                  <a:lnTo>
                    <a:pt x="132384" y="0"/>
                  </a:lnTo>
                  <a:lnTo>
                    <a:pt x="109842" y="2108"/>
                  </a:lnTo>
                  <a:lnTo>
                    <a:pt x="73494" y="17462"/>
                  </a:lnTo>
                  <a:lnTo>
                    <a:pt x="43853" y="51562"/>
                  </a:lnTo>
                  <a:lnTo>
                    <a:pt x="31191" y="97612"/>
                  </a:lnTo>
                  <a:lnTo>
                    <a:pt x="30327" y="120091"/>
                  </a:lnTo>
                  <a:lnTo>
                    <a:pt x="30327" y="171386"/>
                  </a:lnTo>
                  <a:lnTo>
                    <a:pt x="0" y="171386"/>
                  </a:lnTo>
                  <a:lnTo>
                    <a:pt x="0" y="239014"/>
                  </a:lnTo>
                  <a:lnTo>
                    <a:pt x="30327" y="239014"/>
                  </a:lnTo>
                  <a:lnTo>
                    <a:pt x="30327" y="431393"/>
                  </a:lnTo>
                  <a:lnTo>
                    <a:pt x="114300" y="431393"/>
                  </a:lnTo>
                  <a:lnTo>
                    <a:pt x="114300" y="239014"/>
                  </a:lnTo>
                  <a:lnTo>
                    <a:pt x="180784" y="239014"/>
                  </a:lnTo>
                  <a:lnTo>
                    <a:pt x="180784" y="171386"/>
                  </a:lnTo>
                  <a:close/>
                </a:path>
                <a:path w="478154" h="440689">
                  <a:moveTo>
                    <a:pt x="478142" y="171386"/>
                  </a:moveTo>
                  <a:lnTo>
                    <a:pt x="399415" y="171386"/>
                  </a:lnTo>
                  <a:lnTo>
                    <a:pt x="399415" y="300812"/>
                  </a:lnTo>
                  <a:lnTo>
                    <a:pt x="397789" y="316331"/>
                  </a:lnTo>
                  <a:lnTo>
                    <a:pt x="379006" y="349783"/>
                  </a:lnTo>
                  <a:lnTo>
                    <a:pt x="335254" y="367855"/>
                  </a:lnTo>
                  <a:lnTo>
                    <a:pt x="320789" y="366395"/>
                  </a:lnTo>
                  <a:lnTo>
                    <a:pt x="285686" y="347446"/>
                  </a:lnTo>
                  <a:lnTo>
                    <a:pt x="268185" y="300812"/>
                  </a:lnTo>
                  <a:lnTo>
                    <a:pt x="269963" y="284822"/>
                  </a:lnTo>
                  <a:lnTo>
                    <a:pt x="296773" y="246011"/>
                  </a:lnTo>
                  <a:lnTo>
                    <a:pt x="333502" y="234937"/>
                  </a:lnTo>
                  <a:lnTo>
                    <a:pt x="345401" y="236042"/>
                  </a:lnTo>
                  <a:lnTo>
                    <a:pt x="380161" y="253009"/>
                  </a:lnTo>
                  <a:lnTo>
                    <a:pt x="398132" y="287108"/>
                  </a:lnTo>
                  <a:lnTo>
                    <a:pt x="399415" y="300812"/>
                  </a:lnTo>
                  <a:lnTo>
                    <a:pt x="399415" y="171386"/>
                  </a:lnTo>
                  <a:lnTo>
                    <a:pt x="394157" y="171386"/>
                  </a:lnTo>
                  <a:lnTo>
                    <a:pt x="394157" y="200545"/>
                  </a:lnTo>
                  <a:lnTo>
                    <a:pt x="374434" y="180848"/>
                  </a:lnTo>
                  <a:lnTo>
                    <a:pt x="352691" y="169354"/>
                  </a:lnTo>
                  <a:lnTo>
                    <a:pt x="331254" y="163982"/>
                  </a:lnTo>
                  <a:lnTo>
                    <a:pt x="312508" y="162648"/>
                  </a:lnTo>
                  <a:lnTo>
                    <a:pt x="286334" y="165011"/>
                  </a:lnTo>
                  <a:lnTo>
                    <a:pt x="240766" y="183057"/>
                  </a:lnTo>
                  <a:lnTo>
                    <a:pt x="205752" y="218541"/>
                  </a:lnTo>
                  <a:lnTo>
                    <a:pt x="184810" y="271665"/>
                  </a:lnTo>
                  <a:lnTo>
                    <a:pt x="181876" y="303149"/>
                  </a:lnTo>
                  <a:lnTo>
                    <a:pt x="183946" y="328764"/>
                  </a:lnTo>
                  <a:lnTo>
                    <a:pt x="202311" y="377825"/>
                  </a:lnTo>
                  <a:lnTo>
                    <a:pt x="241820" y="419481"/>
                  </a:lnTo>
                  <a:lnTo>
                    <a:pt x="290245" y="438213"/>
                  </a:lnTo>
                  <a:lnTo>
                    <a:pt x="317182" y="440143"/>
                  </a:lnTo>
                  <a:lnTo>
                    <a:pt x="335114" y="438785"/>
                  </a:lnTo>
                  <a:lnTo>
                    <a:pt x="355244" y="433146"/>
                  </a:lnTo>
                  <a:lnTo>
                    <a:pt x="375577" y="420954"/>
                  </a:lnTo>
                  <a:lnTo>
                    <a:pt x="394157" y="399910"/>
                  </a:lnTo>
                  <a:lnTo>
                    <a:pt x="394157" y="431393"/>
                  </a:lnTo>
                  <a:lnTo>
                    <a:pt x="478142" y="431393"/>
                  </a:lnTo>
                  <a:lnTo>
                    <a:pt x="478142" y="399910"/>
                  </a:lnTo>
                  <a:lnTo>
                    <a:pt x="478142" y="367855"/>
                  </a:lnTo>
                  <a:lnTo>
                    <a:pt x="478142" y="234937"/>
                  </a:lnTo>
                  <a:lnTo>
                    <a:pt x="478142" y="200545"/>
                  </a:lnTo>
                  <a:lnTo>
                    <a:pt x="478142" y="171386"/>
                  </a:lnTo>
                  <a:close/>
                </a:path>
              </a:pathLst>
            </a:custGeom>
            <a:solidFill>
              <a:srgbClr val="B6C1D0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0844631" y="1246453"/>
              <a:ext cx="412750" cy="434340"/>
            </a:xfrm>
            <a:custGeom>
              <a:avLst/>
              <a:gdLst/>
              <a:ahLst/>
              <a:cxnLst/>
              <a:rect l="l" t="t" r="r" b="b"/>
              <a:pathLst>
                <a:path w="412750" h="434339">
                  <a:moveTo>
                    <a:pt x="83972" y="0"/>
                  </a:moveTo>
                  <a:lnTo>
                    <a:pt x="0" y="0"/>
                  </a:lnTo>
                  <a:lnTo>
                    <a:pt x="0" y="424992"/>
                  </a:lnTo>
                  <a:lnTo>
                    <a:pt x="83972" y="424992"/>
                  </a:lnTo>
                  <a:lnTo>
                    <a:pt x="83972" y="0"/>
                  </a:lnTo>
                  <a:close/>
                </a:path>
                <a:path w="412750" h="434339">
                  <a:moveTo>
                    <a:pt x="412521" y="164985"/>
                  </a:moveTo>
                  <a:lnTo>
                    <a:pt x="333794" y="164985"/>
                  </a:lnTo>
                  <a:lnTo>
                    <a:pt x="333794" y="294411"/>
                  </a:lnTo>
                  <a:lnTo>
                    <a:pt x="332168" y="309930"/>
                  </a:lnTo>
                  <a:lnTo>
                    <a:pt x="313385" y="343382"/>
                  </a:lnTo>
                  <a:lnTo>
                    <a:pt x="269633" y="361454"/>
                  </a:lnTo>
                  <a:lnTo>
                    <a:pt x="255168" y="359994"/>
                  </a:lnTo>
                  <a:lnTo>
                    <a:pt x="220065" y="341045"/>
                  </a:lnTo>
                  <a:lnTo>
                    <a:pt x="202565" y="294411"/>
                  </a:lnTo>
                  <a:lnTo>
                    <a:pt x="204343" y="278422"/>
                  </a:lnTo>
                  <a:lnTo>
                    <a:pt x="231152" y="239610"/>
                  </a:lnTo>
                  <a:lnTo>
                    <a:pt x="267893" y="228536"/>
                  </a:lnTo>
                  <a:lnTo>
                    <a:pt x="279781" y="229641"/>
                  </a:lnTo>
                  <a:lnTo>
                    <a:pt x="314540" y="246608"/>
                  </a:lnTo>
                  <a:lnTo>
                    <a:pt x="332511" y="280708"/>
                  </a:lnTo>
                  <a:lnTo>
                    <a:pt x="333794" y="294411"/>
                  </a:lnTo>
                  <a:lnTo>
                    <a:pt x="333794" y="164985"/>
                  </a:lnTo>
                  <a:lnTo>
                    <a:pt x="328536" y="164985"/>
                  </a:lnTo>
                  <a:lnTo>
                    <a:pt x="328536" y="194144"/>
                  </a:lnTo>
                  <a:lnTo>
                    <a:pt x="308813" y="174447"/>
                  </a:lnTo>
                  <a:lnTo>
                    <a:pt x="287070" y="162953"/>
                  </a:lnTo>
                  <a:lnTo>
                    <a:pt x="265645" y="157581"/>
                  </a:lnTo>
                  <a:lnTo>
                    <a:pt x="246900" y="156248"/>
                  </a:lnTo>
                  <a:lnTo>
                    <a:pt x="220726" y="158610"/>
                  </a:lnTo>
                  <a:lnTo>
                    <a:pt x="175145" y="176657"/>
                  </a:lnTo>
                  <a:lnTo>
                    <a:pt x="140131" y="212140"/>
                  </a:lnTo>
                  <a:lnTo>
                    <a:pt x="119189" y="265264"/>
                  </a:lnTo>
                  <a:lnTo>
                    <a:pt x="116255" y="296748"/>
                  </a:lnTo>
                  <a:lnTo>
                    <a:pt x="118325" y="322364"/>
                  </a:lnTo>
                  <a:lnTo>
                    <a:pt x="136690" y="371424"/>
                  </a:lnTo>
                  <a:lnTo>
                    <a:pt x="176199" y="413080"/>
                  </a:lnTo>
                  <a:lnTo>
                    <a:pt x="224624" y="431812"/>
                  </a:lnTo>
                  <a:lnTo>
                    <a:pt x="251561" y="433743"/>
                  </a:lnTo>
                  <a:lnTo>
                    <a:pt x="269494" y="432384"/>
                  </a:lnTo>
                  <a:lnTo>
                    <a:pt x="289623" y="426745"/>
                  </a:lnTo>
                  <a:lnTo>
                    <a:pt x="309956" y="414553"/>
                  </a:lnTo>
                  <a:lnTo>
                    <a:pt x="328536" y="393509"/>
                  </a:lnTo>
                  <a:lnTo>
                    <a:pt x="328536" y="424992"/>
                  </a:lnTo>
                  <a:lnTo>
                    <a:pt x="412521" y="424992"/>
                  </a:lnTo>
                  <a:lnTo>
                    <a:pt x="412521" y="393509"/>
                  </a:lnTo>
                  <a:lnTo>
                    <a:pt x="412521" y="361454"/>
                  </a:lnTo>
                  <a:lnTo>
                    <a:pt x="412521" y="228536"/>
                  </a:lnTo>
                  <a:lnTo>
                    <a:pt x="412521" y="194144"/>
                  </a:lnTo>
                  <a:lnTo>
                    <a:pt x="412521" y="164985"/>
                  </a:lnTo>
                  <a:close/>
                </a:path>
              </a:pathLst>
            </a:custGeom>
            <a:solidFill>
              <a:srgbClr val="B6C1D0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04912" y="6544188"/>
            <a:ext cx="1294130" cy="131445"/>
            <a:chOff x="924895" y="6544188"/>
            <a:chExt cx="1294130" cy="131445"/>
          </a:xfrm>
        </p:grpSpPr>
        <p:sp>
          <p:nvSpPr>
            <p:cNvPr id="12" name="object 12"/>
            <p:cNvSpPr/>
            <p:nvPr/>
          </p:nvSpPr>
          <p:spPr>
            <a:xfrm>
              <a:off x="1325702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147" y="6544188"/>
              <a:ext cx="313368" cy="13115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52817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CED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8908" y="6568497"/>
              <a:ext cx="330031" cy="856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24895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</p:grpSp>
      <p:sp>
        <p:nvSpPr>
          <p:cNvPr id="31" name="object 31"/>
          <p:cNvSpPr/>
          <p:nvPr/>
        </p:nvSpPr>
        <p:spPr>
          <a:xfrm>
            <a:off x="1571993" y="1980006"/>
            <a:ext cx="7378700" cy="2727325"/>
          </a:xfrm>
          <a:custGeom>
            <a:avLst/>
            <a:gdLst/>
            <a:ahLst/>
            <a:cxnLst/>
            <a:rect l="l" t="t" r="r" b="b"/>
            <a:pathLst>
              <a:path w="7378700" h="2727325">
                <a:moveTo>
                  <a:pt x="7378433" y="0"/>
                </a:moveTo>
                <a:lnTo>
                  <a:pt x="0" y="0"/>
                </a:lnTo>
                <a:lnTo>
                  <a:pt x="0" y="2727032"/>
                </a:lnTo>
                <a:lnTo>
                  <a:pt x="7378433" y="2727032"/>
                </a:lnTo>
                <a:lnTo>
                  <a:pt x="7378433" y="0"/>
                </a:lnTo>
                <a:close/>
              </a:path>
            </a:pathLst>
          </a:custGeom>
          <a:solidFill>
            <a:srgbClr val="13BAC6"/>
          </a:solidFill>
        </p:spPr>
        <p:txBody>
          <a:bodyPr wrap="square" lIns="0" tIns="0" rIns="0" bIns="0" rtlCol="0"/>
          <a:lstStyle/>
          <a:p>
            <a:endParaRPr lang="pl-PL" dirty="0"/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2061831" y="1986906"/>
            <a:ext cx="6226810" cy="132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sz="5100" b="1" spc="175" dirty="0">
                <a:latin typeface="Futura Bold"/>
                <a:cs typeface="Futura Bold"/>
              </a:rPr>
              <a:t>SYSTEM</a:t>
            </a:r>
            <a:r>
              <a:rPr lang="pl-PL" sz="5100" b="1" spc="665" dirty="0">
                <a:latin typeface="Futura Bold"/>
                <a:cs typeface="Futura Bold"/>
              </a:rPr>
              <a:t> </a:t>
            </a:r>
            <a:r>
              <a:rPr lang="pl-PL" sz="8500" b="1" spc="130" dirty="0">
                <a:latin typeface="Futura Bold"/>
                <a:cs typeface="Futura Bold"/>
              </a:rPr>
              <a:t>F</a:t>
            </a:r>
            <a:r>
              <a:rPr lang="pl-PL" sz="8500" b="1" spc="395" dirty="0">
                <a:latin typeface="Futura Bold"/>
                <a:cs typeface="Futura Bold"/>
              </a:rPr>
              <a:t>A</a:t>
            </a:r>
            <a:r>
              <a:rPr lang="pl-PL" sz="8500" b="1" spc="655" dirty="0">
                <a:latin typeface="Futura Bold"/>
                <a:cs typeface="Futura Bold"/>
              </a:rPr>
              <a:t>L</a:t>
            </a:r>
            <a:r>
              <a:rPr lang="pl-PL" sz="8500" b="1" spc="-30" dirty="0">
                <a:latin typeface="Futura Bold"/>
                <a:cs typeface="Futura Bold"/>
              </a:rPr>
              <a:t>A</a:t>
            </a:r>
            <a:endParaRPr lang="pl-PL" sz="8500" dirty="0">
              <a:latin typeface="Futura Bold"/>
              <a:cs typeface="Futura Bold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0" y="3321911"/>
            <a:ext cx="1990559" cy="2004557"/>
            <a:chOff x="0" y="3321911"/>
            <a:chExt cx="1990559" cy="2004557"/>
          </a:xfrm>
        </p:grpSpPr>
        <p:sp>
          <p:nvSpPr>
            <p:cNvPr id="35" name="object 35"/>
            <p:cNvSpPr/>
            <p:nvPr/>
          </p:nvSpPr>
          <p:spPr>
            <a:xfrm>
              <a:off x="0" y="3321911"/>
              <a:ext cx="1788160" cy="0"/>
            </a:xfrm>
            <a:custGeom>
              <a:avLst/>
              <a:gdLst/>
              <a:ahLst/>
              <a:cxnLst/>
              <a:rect l="l" t="t" r="r" b="b"/>
              <a:pathLst>
                <a:path w="1788160">
                  <a:moveTo>
                    <a:pt x="0" y="0"/>
                  </a:moveTo>
                  <a:lnTo>
                    <a:pt x="1787994" y="0"/>
                  </a:lnTo>
                </a:path>
              </a:pathLst>
            </a:custGeom>
            <a:ln w="126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1067269" y="4346028"/>
              <a:ext cx="923290" cy="980440"/>
            </a:xfrm>
            <a:custGeom>
              <a:avLst/>
              <a:gdLst/>
              <a:ahLst/>
              <a:cxnLst/>
              <a:rect l="l" t="t" r="r" b="b"/>
              <a:pathLst>
                <a:path w="923289" h="980439">
                  <a:moveTo>
                    <a:pt x="167894" y="477939"/>
                  </a:moveTo>
                  <a:lnTo>
                    <a:pt x="161302" y="445274"/>
                  </a:lnTo>
                  <a:lnTo>
                    <a:pt x="143319" y="418592"/>
                  </a:lnTo>
                  <a:lnTo>
                    <a:pt x="116636" y="400596"/>
                  </a:lnTo>
                  <a:lnTo>
                    <a:pt x="83934" y="394004"/>
                  </a:lnTo>
                  <a:lnTo>
                    <a:pt x="51269" y="400596"/>
                  </a:lnTo>
                  <a:lnTo>
                    <a:pt x="24587" y="418592"/>
                  </a:lnTo>
                  <a:lnTo>
                    <a:pt x="6604" y="445274"/>
                  </a:lnTo>
                  <a:lnTo>
                    <a:pt x="0" y="477939"/>
                  </a:lnTo>
                  <a:lnTo>
                    <a:pt x="0" y="642874"/>
                  </a:lnTo>
                  <a:lnTo>
                    <a:pt x="6604" y="675551"/>
                  </a:lnTo>
                  <a:lnTo>
                    <a:pt x="24587" y="702221"/>
                  </a:lnTo>
                  <a:lnTo>
                    <a:pt x="51269" y="720217"/>
                  </a:lnTo>
                  <a:lnTo>
                    <a:pt x="83959" y="726808"/>
                  </a:lnTo>
                  <a:lnTo>
                    <a:pt x="116636" y="720217"/>
                  </a:lnTo>
                  <a:lnTo>
                    <a:pt x="143319" y="702221"/>
                  </a:lnTo>
                  <a:lnTo>
                    <a:pt x="161302" y="675551"/>
                  </a:lnTo>
                  <a:lnTo>
                    <a:pt x="167894" y="642874"/>
                  </a:lnTo>
                  <a:lnTo>
                    <a:pt x="167894" y="477939"/>
                  </a:lnTo>
                  <a:close/>
                </a:path>
                <a:path w="923289" h="980439">
                  <a:moveTo>
                    <a:pt x="419684" y="113157"/>
                  </a:moveTo>
                  <a:lnTo>
                    <a:pt x="413080" y="80492"/>
                  </a:lnTo>
                  <a:lnTo>
                    <a:pt x="395097" y="53809"/>
                  </a:lnTo>
                  <a:lnTo>
                    <a:pt x="368414" y="35826"/>
                  </a:lnTo>
                  <a:lnTo>
                    <a:pt x="335724" y="29222"/>
                  </a:lnTo>
                  <a:lnTo>
                    <a:pt x="303047" y="35826"/>
                  </a:lnTo>
                  <a:lnTo>
                    <a:pt x="276364" y="53809"/>
                  </a:lnTo>
                  <a:lnTo>
                    <a:pt x="258381" y="80492"/>
                  </a:lnTo>
                  <a:lnTo>
                    <a:pt x="251790" y="113157"/>
                  </a:lnTo>
                  <a:lnTo>
                    <a:pt x="251790" y="896124"/>
                  </a:lnTo>
                  <a:lnTo>
                    <a:pt x="258381" y="928801"/>
                  </a:lnTo>
                  <a:lnTo>
                    <a:pt x="276364" y="955484"/>
                  </a:lnTo>
                  <a:lnTo>
                    <a:pt x="303047" y="973467"/>
                  </a:lnTo>
                  <a:lnTo>
                    <a:pt x="335749" y="980059"/>
                  </a:lnTo>
                  <a:lnTo>
                    <a:pt x="368414" y="973467"/>
                  </a:lnTo>
                  <a:lnTo>
                    <a:pt x="395097" y="955484"/>
                  </a:lnTo>
                  <a:lnTo>
                    <a:pt x="413080" y="928801"/>
                  </a:lnTo>
                  <a:lnTo>
                    <a:pt x="419684" y="896124"/>
                  </a:lnTo>
                  <a:lnTo>
                    <a:pt x="419684" y="113157"/>
                  </a:lnTo>
                  <a:close/>
                </a:path>
                <a:path w="923289" h="980439">
                  <a:moveTo>
                    <a:pt x="671461" y="374954"/>
                  </a:moveTo>
                  <a:lnTo>
                    <a:pt x="664857" y="342277"/>
                  </a:lnTo>
                  <a:lnTo>
                    <a:pt x="646874" y="315595"/>
                  </a:lnTo>
                  <a:lnTo>
                    <a:pt x="620191" y="297611"/>
                  </a:lnTo>
                  <a:lnTo>
                    <a:pt x="587502" y="291020"/>
                  </a:lnTo>
                  <a:lnTo>
                    <a:pt x="554824" y="297611"/>
                  </a:lnTo>
                  <a:lnTo>
                    <a:pt x="528142" y="315595"/>
                  </a:lnTo>
                  <a:lnTo>
                    <a:pt x="510159" y="342277"/>
                  </a:lnTo>
                  <a:lnTo>
                    <a:pt x="503567" y="374954"/>
                  </a:lnTo>
                  <a:lnTo>
                    <a:pt x="503567" y="603427"/>
                  </a:lnTo>
                  <a:lnTo>
                    <a:pt x="510159" y="636092"/>
                  </a:lnTo>
                  <a:lnTo>
                    <a:pt x="528142" y="662774"/>
                  </a:lnTo>
                  <a:lnTo>
                    <a:pt x="554824" y="680758"/>
                  </a:lnTo>
                  <a:lnTo>
                    <a:pt x="587527" y="687362"/>
                  </a:lnTo>
                  <a:lnTo>
                    <a:pt x="620191" y="680758"/>
                  </a:lnTo>
                  <a:lnTo>
                    <a:pt x="646874" y="662774"/>
                  </a:lnTo>
                  <a:lnTo>
                    <a:pt x="664857" y="636092"/>
                  </a:lnTo>
                  <a:lnTo>
                    <a:pt x="671461" y="603427"/>
                  </a:lnTo>
                  <a:lnTo>
                    <a:pt x="671461" y="374954"/>
                  </a:lnTo>
                  <a:close/>
                </a:path>
                <a:path w="923289" h="980439">
                  <a:moveTo>
                    <a:pt x="923239" y="644334"/>
                  </a:moveTo>
                  <a:lnTo>
                    <a:pt x="916635" y="611670"/>
                  </a:lnTo>
                  <a:lnTo>
                    <a:pt x="898652" y="584987"/>
                  </a:lnTo>
                  <a:lnTo>
                    <a:pt x="871969" y="567004"/>
                  </a:lnTo>
                  <a:lnTo>
                    <a:pt x="839279" y="560400"/>
                  </a:lnTo>
                  <a:lnTo>
                    <a:pt x="806602" y="567004"/>
                  </a:lnTo>
                  <a:lnTo>
                    <a:pt x="779919" y="584987"/>
                  </a:lnTo>
                  <a:lnTo>
                    <a:pt x="761936" y="611670"/>
                  </a:lnTo>
                  <a:lnTo>
                    <a:pt x="755345" y="644334"/>
                  </a:lnTo>
                  <a:lnTo>
                    <a:pt x="755345" y="736282"/>
                  </a:lnTo>
                  <a:lnTo>
                    <a:pt x="761936" y="768959"/>
                  </a:lnTo>
                  <a:lnTo>
                    <a:pt x="779919" y="795642"/>
                  </a:lnTo>
                  <a:lnTo>
                    <a:pt x="806602" y="813625"/>
                  </a:lnTo>
                  <a:lnTo>
                    <a:pt x="839304" y="820216"/>
                  </a:lnTo>
                  <a:lnTo>
                    <a:pt x="871969" y="813625"/>
                  </a:lnTo>
                  <a:lnTo>
                    <a:pt x="898652" y="795642"/>
                  </a:lnTo>
                  <a:lnTo>
                    <a:pt x="916635" y="768959"/>
                  </a:lnTo>
                  <a:lnTo>
                    <a:pt x="923239" y="736282"/>
                  </a:lnTo>
                  <a:lnTo>
                    <a:pt x="923239" y="644334"/>
                  </a:lnTo>
                  <a:close/>
                </a:path>
                <a:path w="923289" h="980439">
                  <a:moveTo>
                    <a:pt x="923239" y="83934"/>
                  </a:moveTo>
                  <a:lnTo>
                    <a:pt x="916635" y="51257"/>
                  </a:lnTo>
                  <a:lnTo>
                    <a:pt x="898652" y="24587"/>
                  </a:lnTo>
                  <a:lnTo>
                    <a:pt x="871969" y="6591"/>
                  </a:lnTo>
                  <a:lnTo>
                    <a:pt x="839279" y="0"/>
                  </a:lnTo>
                  <a:lnTo>
                    <a:pt x="806602" y="6591"/>
                  </a:lnTo>
                  <a:lnTo>
                    <a:pt x="779919" y="24587"/>
                  </a:lnTo>
                  <a:lnTo>
                    <a:pt x="761936" y="51257"/>
                  </a:lnTo>
                  <a:lnTo>
                    <a:pt x="755345" y="83934"/>
                  </a:lnTo>
                  <a:lnTo>
                    <a:pt x="755345" y="420712"/>
                  </a:lnTo>
                  <a:lnTo>
                    <a:pt x="761936" y="453377"/>
                  </a:lnTo>
                  <a:lnTo>
                    <a:pt x="779919" y="480060"/>
                  </a:lnTo>
                  <a:lnTo>
                    <a:pt x="806602" y="498055"/>
                  </a:lnTo>
                  <a:lnTo>
                    <a:pt x="839304" y="504647"/>
                  </a:lnTo>
                  <a:lnTo>
                    <a:pt x="871969" y="498055"/>
                  </a:lnTo>
                  <a:lnTo>
                    <a:pt x="898652" y="480060"/>
                  </a:lnTo>
                  <a:lnTo>
                    <a:pt x="916635" y="453377"/>
                  </a:lnTo>
                  <a:lnTo>
                    <a:pt x="923239" y="420712"/>
                  </a:lnTo>
                  <a:lnTo>
                    <a:pt x="92323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271539" y="3475058"/>
            <a:ext cx="4387215" cy="6000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759460" algn="l"/>
              </a:tabLst>
            </a:pPr>
            <a:r>
              <a:rPr lang="pl-PL" sz="2800" b="1" spc="-50" dirty="0">
                <a:solidFill>
                  <a:srgbClr val="FFFFFF"/>
                </a:solidFill>
                <a:latin typeface="Futura Bold"/>
                <a:cs typeface="Futura Bold"/>
              </a:rPr>
              <a:t>W  </a:t>
            </a:r>
            <a:r>
              <a:rPr lang="pl-PL" sz="3750" b="1" spc="175" dirty="0">
                <a:solidFill>
                  <a:srgbClr val="FFFFFF"/>
                </a:solidFill>
                <a:latin typeface="Futura Bold"/>
                <a:cs typeface="Futura Bold"/>
              </a:rPr>
              <a:t>POMORSKIEM</a:t>
            </a:r>
            <a:endParaRPr lang="pl-PL" sz="3750" dirty="0">
              <a:latin typeface="Futura Bold"/>
              <a:cs typeface="Futura Bold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975677" y="4057200"/>
            <a:ext cx="7992074" cy="910624"/>
            <a:chOff x="4199979" y="4035479"/>
            <a:chExt cx="7992074" cy="910624"/>
          </a:xfrm>
        </p:grpSpPr>
        <p:sp>
          <p:nvSpPr>
            <p:cNvPr id="40" name="object 40"/>
            <p:cNvSpPr/>
            <p:nvPr/>
          </p:nvSpPr>
          <p:spPr>
            <a:xfrm>
              <a:off x="8663993" y="4035479"/>
              <a:ext cx="3528060" cy="0"/>
            </a:xfrm>
            <a:custGeom>
              <a:avLst/>
              <a:gdLst/>
              <a:ahLst/>
              <a:cxnLst/>
              <a:rect l="l" t="t" r="r" b="b"/>
              <a:pathLst>
                <a:path w="3528059">
                  <a:moveTo>
                    <a:pt x="0" y="0"/>
                  </a:moveTo>
                  <a:lnTo>
                    <a:pt x="3528021" y="0"/>
                  </a:lnTo>
                </a:path>
              </a:pathLst>
            </a:custGeom>
            <a:ln w="126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41" name="object 41"/>
            <p:cNvSpPr/>
            <p:nvPr/>
          </p:nvSpPr>
          <p:spPr>
            <a:xfrm>
              <a:off x="4199979" y="4346028"/>
              <a:ext cx="7040880" cy="600075"/>
            </a:xfrm>
            <a:custGeom>
              <a:avLst/>
              <a:gdLst/>
              <a:ahLst/>
              <a:cxnLst/>
              <a:rect l="l" t="t" r="r" b="b"/>
              <a:pathLst>
                <a:path w="7040880" h="600075">
                  <a:moveTo>
                    <a:pt x="7040486" y="194830"/>
                  </a:moveTo>
                  <a:lnTo>
                    <a:pt x="7035343" y="150164"/>
                  </a:lnTo>
                  <a:lnTo>
                    <a:pt x="7020687" y="109156"/>
                  </a:lnTo>
                  <a:lnTo>
                    <a:pt x="6997687" y="72974"/>
                  </a:lnTo>
                  <a:lnTo>
                    <a:pt x="6967512" y="42799"/>
                  </a:lnTo>
                  <a:lnTo>
                    <a:pt x="6931342" y="19799"/>
                  </a:lnTo>
                  <a:lnTo>
                    <a:pt x="6890334" y="5143"/>
                  </a:lnTo>
                  <a:lnTo>
                    <a:pt x="6845668" y="0"/>
                  </a:lnTo>
                  <a:lnTo>
                    <a:pt x="760196" y="0"/>
                  </a:lnTo>
                  <a:lnTo>
                    <a:pt x="405358" y="0"/>
                  </a:lnTo>
                  <a:lnTo>
                    <a:pt x="0" y="0"/>
                  </a:lnTo>
                  <a:lnTo>
                    <a:pt x="0" y="599897"/>
                  </a:lnTo>
                  <a:lnTo>
                    <a:pt x="405244" y="599897"/>
                  </a:lnTo>
                  <a:lnTo>
                    <a:pt x="6845668" y="599909"/>
                  </a:lnTo>
                  <a:lnTo>
                    <a:pt x="6890334" y="594766"/>
                  </a:lnTo>
                  <a:lnTo>
                    <a:pt x="6931342" y="580110"/>
                  </a:lnTo>
                  <a:lnTo>
                    <a:pt x="6967512" y="557110"/>
                  </a:lnTo>
                  <a:lnTo>
                    <a:pt x="6997687" y="526935"/>
                  </a:lnTo>
                  <a:lnTo>
                    <a:pt x="7020687" y="490766"/>
                  </a:lnTo>
                  <a:lnTo>
                    <a:pt x="7035343" y="449757"/>
                  </a:lnTo>
                  <a:lnTo>
                    <a:pt x="7040486" y="405091"/>
                  </a:lnTo>
                  <a:lnTo>
                    <a:pt x="7040486" y="194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574629" y="4512706"/>
            <a:ext cx="5948057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1950" b="1" spc="50" dirty="0">
                <a:solidFill>
                  <a:srgbClr val="036885"/>
                </a:solidFill>
                <a:latin typeface="Futura Bold"/>
                <a:cs typeface="Futura Bold"/>
              </a:rPr>
              <a:t>STAN REALIZACJI PROJEKTU ORAZ PLANY</a:t>
            </a:r>
            <a:endParaRPr lang="pl-PL" sz="1950" dirty="0">
              <a:latin typeface="Futura Bold"/>
              <a:cs typeface="Futura Bold"/>
            </a:endParaRPr>
          </a:p>
        </p:txBody>
      </p:sp>
      <p:pic>
        <p:nvPicPr>
          <p:cNvPr id="47" name="object 20">
            <a:extLst>
              <a:ext uri="{FF2B5EF4-FFF2-40B4-BE49-F238E27FC236}">
                <a16:creationId xmlns:a16="http://schemas.microsoft.com/office/drawing/2014/main" id="{3FF8180E-88E3-E285-FB61-3CF5FF8F657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23158" y="6545857"/>
            <a:ext cx="604949" cy="148503"/>
          </a:xfrm>
          <a:prstGeom prst="rect">
            <a:avLst/>
          </a:prstGeom>
        </p:spPr>
      </p:pic>
      <p:grpSp>
        <p:nvGrpSpPr>
          <p:cNvPr id="48" name="object 21">
            <a:extLst>
              <a:ext uri="{FF2B5EF4-FFF2-40B4-BE49-F238E27FC236}">
                <a16:creationId xmlns:a16="http://schemas.microsoft.com/office/drawing/2014/main" id="{1F385FF3-EF64-7CFC-A701-BAB9BD558C20}"/>
              </a:ext>
            </a:extLst>
          </p:cNvPr>
          <p:cNvGrpSpPr/>
          <p:nvPr/>
        </p:nvGrpSpPr>
        <p:grpSpPr>
          <a:xfrm>
            <a:off x="8980233" y="6499859"/>
            <a:ext cx="362585" cy="240665"/>
            <a:chOff x="8980233" y="6499859"/>
            <a:chExt cx="362585" cy="240665"/>
          </a:xfrm>
        </p:grpSpPr>
        <p:sp>
          <p:nvSpPr>
            <p:cNvPr id="49" name="object 22">
              <a:extLst>
                <a:ext uri="{FF2B5EF4-FFF2-40B4-BE49-F238E27FC236}">
                  <a16:creationId xmlns:a16="http://schemas.microsoft.com/office/drawing/2014/main" id="{AC92800E-4906-6226-14E4-8277A2DD983E}"/>
                </a:ext>
              </a:extLst>
            </p:cNvPr>
            <p:cNvSpPr/>
            <p:nvPr/>
          </p:nvSpPr>
          <p:spPr>
            <a:xfrm>
              <a:off x="8980233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50" name="object 23">
              <a:extLst>
                <a:ext uri="{FF2B5EF4-FFF2-40B4-BE49-F238E27FC236}">
                  <a16:creationId xmlns:a16="http://schemas.microsoft.com/office/drawing/2014/main" id="{794C4A20-2097-3F10-A6F8-E21284ED1E9E}"/>
                </a:ext>
              </a:extLst>
            </p:cNvPr>
            <p:cNvSpPr/>
            <p:nvPr/>
          </p:nvSpPr>
          <p:spPr>
            <a:xfrm>
              <a:off x="8980233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72131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51" name="object 24">
              <a:extLst>
                <a:ext uri="{FF2B5EF4-FFF2-40B4-BE49-F238E27FC236}">
                  <a16:creationId xmlns:a16="http://schemas.microsoft.com/office/drawing/2014/main" id="{8FD71765-72A9-8DE2-46F3-319DEBF86F86}"/>
                </a:ext>
              </a:extLst>
            </p:cNvPr>
            <p:cNvSpPr/>
            <p:nvPr/>
          </p:nvSpPr>
          <p:spPr>
            <a:xfrm>
              <a:off x="8980233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</p:grpSp>
      <p:grpSp>
        <p:nvGrpSpPr>
          <p:cNvPr id="52" name="object 25">
            <a:extLst>
              <a:ext uri="{FF2B5EF4-FFF2-40B4-BE49-F238E27FC236}">
                <a16:creationId xmlns:a16="http://schemas.microsoft.com/office/drawing/2014/main" id="{63E0C518-815B-3FC6-855B-5CB144733108}"/>
              </a:ext>
            </a:extLst>
          </p:cNvPr>
          <p:cNvGrpSpPr/>
          <p:nvPr/>
        </p:nvGrpSpPr>
        <p:grpSpPr>
          <a:xfrm>
            <a:off x="7806987" y="6449953"/>
            <a:ext cx="160655" cy="320040"/>
            <a:chOff x="7806987" y="6449953"/>
            <a:chExt cx="160655" cy="320040"/>
          </a:xfrm>
        </p:grpSpPr>
        <p:sp>
          <p:nvSpPr>
            <p:cNvPr id="53" name="object 26">
              <a:extLst>
                <a:ext uri="{FF2B5EF4-FFF2-40B4-BE49-F238E27FC236}">
                  <a16:creationId xmlns:a16="http://schemas.microsoft.com/office/drawing/2014/main" id="{68584AC3-7BC0-C68B-C735-C2A9EAE6F0C1}"/>
                </a:ext>
              </a:extLst>
            </p:cNvPr>
            <p:cNvSpPr/>
            <p:nvPr/>
          </p:nvSpPr>
          <p:spPr>
            <a:xfrm>
              <a:off x="7806987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pic>
          <p:nvPicPr>
            <p:cNvPr id="54" name="object 27">
              <a:extLst>
                <a:ext uri="{FF2B5EF4-FFF2-40B4-BE49-F238E27FC236}">
                  <a16:creationId xmlns:a16="http://schemas.microsoft.com/office/drawing/2014/main" id="{CF50C772-C5CC-6CCB-2E32-03E5C64E49D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07003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55" name="object 28">
            <a:extLst>
              <a:ext uri="{FF2B5EF4-FFF2-40B4-BE49-F238E27FC236}">
                <a16:creationId xmlns:a16="http://schemas.microsoft.com/office/drawing/2014/main" id="{A36BC9C5-AB60-6E92-6539-1DB3B63F75AB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47707" y="6506937"/>
            <a:ext cx="690422" cy="219871"/>
          </a:xfrm>
          <a:prstGeom prst="rect">
            <a:avLst/>
          </a:prstGeom>
        </p:spPr>
      </p:pic>
      <p:grpSp>
        <p:nvGrpSpPr>
          <p:cNvPr id="56" name="object 29">
            <a:extLst>
              <a:ext uri="{FF2B5EF4-FFF2-40B4-BE49-F238E27FC236}">
                <a16:creationId xmlns:a16="http://schemas.microsoft.com/office/drawing/2014/main" id="{89FCE250-6608-F6A8-14EC-440D2116B1EB}"/>
              </a:ext>
            </a:extLst>
          </p:cNvPr>
          <p:cNvGrpSpPr/>
          <p:nvPr/>
        </p:nvGrpSpPr>
        <p:grpSpPr>
          <a:xfrm>
            <a:off x="10978667" y="6499898"/>
            <a:ext cx="361950" cy="240029"/>
            <a:chOff x="10978667" y="6499898"/>
            <a:chExt cx="361950" cy="240029"/>
          </a:xfrm>
        </p:grpSpPr>
        <p:sp>
          <p:nvSpPr>
            <p:cNvPr id="57" name="object 30">
              <a:extLst>
                <a:ext uri="{FF2B5EF4-FFF2-40B4-BE49-F238E27FC236}">
                  <a16:creationId xmlns:a16="http://schemas.microsoft.com/office/drawing/2014/main" id="{495F5F19-680A-182C-9D43-EC6309A3E915}"/>
                </a:ext>
              </a:extLst>
            </p:cNvPr>
            <p:cNvSpPr/>
            <p:nvPr/>
          </p:nvSpPr>
          <p:spPr>
            <a:xfrm>
              <a:off x="10978667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pic>
          <p:nvPicPr>
            <p:cNvPr id="58" name="object 31">
              <a:extLst>
                <a:ext uri="{FF2B5EF4-FFF2-40B4-BE49-F238E27FC236}">
                  <a16:creationId xmlns:a16="http://schemas.microsoft.com/office/drawing/2014/main" id="{1F3C2436-F478-F71C-4A60-8DD25545B2E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067876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59" name="object 32">
            <a:extLst>
              <a:ext uri="{FF2B5EF4-FFF2-40B4-BE49-F238E27FC236}">
                <a16:creationId xmlns:a16="http://schemas.microsoft.com/office/drawing/2014/main" id="{5C3BD082-7467-346F-4E2B-50B73DC25D6A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69535" y="6546048"/>
            <a:ext cx="629066" cy="1555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object 14"/>
          <p:cNvGrpSpPr/>
          <p:nvPr/>
        </p:nvGrpSpPr>
        <p:grpSpPr>
          <a:xfrm>
            <a:off x="851910" y="6544188"/>
            <a:ext cx="1294130" cy="131445"/>
            <a:chOff x="851910" y="6544188"/>
            <a:chExt cx="1294130" cy="131445"/>
          </a:xfrm>
        </p:grpSpPr>
        <p:sp>
          <p:nvSpPr>
            <p:cNvPr id="15" name="object 15"/>
            <p:cNvSpPr/>
            <p:nvPr/>
          </p:nvSpPr>
          <p:spPr>
            <a:xfrm>
              <a:off x="1252715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2164" y="6544188"/>
              <a:ext cx="313368" cy="13115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79830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C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921" y="6568497"/>
              <a:ext cx="330033" cy="8564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51910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8980220" y="6499859"/>
            <a:ext cx="362585" cy="240665"/>
            <a:chOff x="8980220" y="6499859"/>
            <a:chExt cx="362585" cy="240665"/>
          </a:xfrm>
        </p:grpSpPr>
        <p:sp>
          <p:nvSpPr>
            <p:cNvPr id="22" name="object 22"/>
            <p:cNvSpPr/>
            <p:nvPr/>
          </p:nvSpPr>
          <p:spPr>
            <a:xfrm>
              <a:off x="8980220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8980220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51F2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8980221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7878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806980" y="6449953"/>
            <a:ext cx="160655" cy="320040"/>
            <a:chOff x="7806980" y="6449953"/>
            <a:chExt cx="160655" cy="320040"/>
          </a:xfrm>
        </p:grpSpPr>
        <p:sp>
          <p:nvSpPr>
            <p:cNvPr id="26" name="object 26"/>
            <p:cNvSpPr/>
            <p:nvPr/>
          </p:nvSpPr>
          <p:spPr>
            <a:xfrm>
              <a:off x="7806980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6997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10978654" y="6499898"/>
            <a:ext cx="361950" cy="240029"/>
            <a:chOff x="10978654" y="6499898"/>
            <a:chExt cx="361950" cy="240029"/>
          </a:xfrm>
        </p:grpSpPr>
        <p:sp>
          <p:nvSpPr>
            <p:cNvPr id="30" name="object 30"/>
            <p:cNvSpPr/>
            <p:nvPr/>
          </p:nvSpPr>
          <p:spPr>
            <a:xfrm>
              <a:off x="10978654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67869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  <p:pic>
        <p:nvPicPr>
          <p:cNvPr id="91" name="obrazek" descr="obrazek">
            <a:extLst>
              <a:ext uri="{FF2B5EF4-FFF2-40B4-BE49-F238E27FC236}">
                <a16:creationId xmlns:a16="http://schemas.microsoft.com/office/drawing/2014/main" id="{E797DB2A-503D-6CDF-907C-4712E60285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3419" y="2319986"/>
            <a:ext cx="4092321" cy="405289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glow rad="266700">
              <a:schemeClr val="bg1"/>
            </a:glow>
            <a:softEdge rad="0"/>
          </a:effectLst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A0D8AC3C-7D45-956C-7580-F6B13C2E802B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48" name="object 66">
              <a:extLst>
                <a:ext uri="{FF2B5EF4-FFF2-40B4-BE49-F238E27FC236}">
                  <a16:creationId xmlns:a16="http://schemas.microsoft.com/office/drawing/2014/main" id="{1D330FC5-174E-78A0-2A2A-3CFA21A67937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9" name="object 61">
              <a:extLst>
                <a:ext uri="{FF2B5EF4-FFF2-40B4-BE49-F238E27FC236}">
                  <a16:creationId xmlns:a16="http://schemas.microsoft.com/office/drawing/2014/main" id="{81D71667-8FDD-7BC0-D37E-62412939D4A5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50" name="object 62">
              <a:extLst>
                <a:ext uri="{FF2B5EF4-FFF2-40B4-BE49-F238E27FC236}">
                  <a16:creationId xmlns:a16="http://schemas.microsoft.com/office/drawing/2014/main" id="{48FD8BD7-1F32-4E6B-0752-81D7A9905CAA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52" name="object 63">
              <a:extLst>
                <a:ext uri="{FF2B5EF4-FFF2-40B4-BE49-F238E27FC236}">
                  <a16:creationId xmlns:a16="http://schemas.microsoft.com/office/drawing/2014/main" id="{E66B7F78-8460-24A0-DCE8-05574929DC2C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53" name="object 64">
              <a:extLst>
                <a:ext uri="{FF2B5EF4-FFF2-40B4-BE49-F238E27FC236}">
                  <a16:creationId xmlns:a16="http://schemas.microsoft.com/office/drawing/2014/main" id="{47469BE1-2A26-EC85-EA58-D680116D2F1F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54" name="object 65">
              <a:extLst>
                <a:ext uri="{FF2B5EF4-FFF2-40B4-BE49-F238E27FC236}">
                  <a16:creationId xmlns:a16="http://schemas.microsoft.com/office/drawing/2014/main" id="{852969F9-B5D1-C6EF-B352-59B29BE51AA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57" name="object 2">
            <a:extLst>
              <a:ext uri="{FF2B5EF4-FFF2-40B4-BE49-F238E27FC236}">
                <a16:creationId xmlns:a16="http://schemas.microsoft.com/office/drawing/2014/main" id="{A1EC83B0-135D-5205-1C70-DDD19EF0BBE0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ZAMAWIAJĄCY ORAZ WYKONAWCA</a:t>
            </a:r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AF30398B-9EEB-E398-2B5B-D000829F8CF9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59" name="object 36">
            <a:extLst>
              <a:ext uri="{FF2B5EF4-FFF2-40B4-BE49-F238E27FC236}">
                <a16:creationId xmlns:a16="http://schemas.microsoft.com/office/drawing/2014/main" id="{EF819CF2-7A21-18B6-46EF-D74331CF8B5B}"/>
              </a:ext>
            </a:extLst>
          </p:cNvPr>
          <p:cNvGrpSpPr/>
          <p:nvPr/>
        </p:nvGrpSpPr>
        <p:grpSpPr>
          <a:xfrm>
            <a:off x="2325626" y="3751318"/>
            <a:ext cx="2724908" cy="765047"/>
            <a:chOff x="2618209" y="4927185"/>
            <a:chExt cx="2724908" cy="765047"/>
          </a:xfrm>
        </p:grpSpPr>
        <p:pic>
          <p:nvPicPr>
            <p:cNvPr id="63" name="object 37">
              <a:extLst>
                <a:ext uri="{FF2B5EF4-FFF2-40B4-BE49-F238E27FC236}">
                  <a16:creationId xmlns:a16="http://schemas.microsoft.com/office/drawing/2014/main" id="{7EC5FFE8-B412-5C8F-506F-CD633AEB8603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18209" y="4927185"/>
              <a:ext cx="2724908" cy="765047"/>
            </a:xfrm>
            <a:prstGeom prst="rect">
              <a:avLst/>
            </a:prstGeom>
          </p:spPr>
        </p:pic>
        <p:sp>
          <p:nvSpPr>
            <p:cNvPr id="64" name="object 38">
              <a:extLst>
                <a:ext uri="{FF2B5EF4-FFF2-40B4-BE49-F238E27FC236}">
                  <a16:creationId xmlns:a16="http://schemas.microsoft.com/office/drawing/2014/main" id="{6FDA6080-7014-D111-3FEC-DA0C008A869E}"/>
                </a:ext>
              </a:extLst>
            </p:cNvPr>
            <p:cNvSpPr/>
            <p:nvPr/>
          </p:nvSpPr>
          <p:spPr>
            <a:xfrm>
              <a:off x="2696045" y="4980152"/>
              <a:ext cx="2566670" cy="285115"/>
            </a:xfrm>
            <a:custGeom>
              <a:avLst/>
              <a:gdLst/>
              <a:ahLst/>
              <a:cxnLst/>
              <a:rect l="l" t="t" r="r" b="b"/>
              <a:pathLst>
                <a:path w="2566670" h="285114">
                  <a:moveTo>
                    <a:pt x="414947" y="83769"/>
                  </a:moveTo>
                  <a:lnTo>
                    <a:pt x="408990" y="49504"/>
                  </a:lnTo>
                  <a:lnTo>
                    <a:pt x="392137" y="23075"/>
                  </a:lnTo>
                  <a:lnTo>
                    <a:pt x="365950" y="6045"/>
                  </a:lnTo>
                  <a:lnTo>
                    <a:pt x="331952" y="0"/>
                  </a:lnTo>
                  <a:lnTo>
                    <a:pt x="82969" y="50"/>
                  </a:lnTo>
                  <a:lnTo>
                    <a:pt x="49009" y="6070"/>
                  </a:lnTo>
                  <a:lnTo>
                    <a:pt x="22821" y="23075"/>
                  </a:lnTo>
                  <a:lnTo>
                    <a:pt x="5969" y="49504"/>
                  </a:lnTo>
                  <a:lnTo>
                    <a:pt x="0" y="83769"/>
                  </a:lnTo>
                  <a:lnTo>
                    <a:pt x="0" y="200952"/>
                  </a:lnTo>
                  <a:lnTo>
                    <a:pt x="5969" y="235229"/>
                  </a:lnTo>
                  <a:lnTo>
                    <a:pt x="22821" y="261632"/>
                  </a:lnTo>
                  <a:lnTo>
                    <a:pt x="49009" y="278599"/>
                  </a:lnTo>
                  <a:lnTo>
                    <a:pt x="82969" y="284568"/>
                  </a:lnTo>
                  <a:lnTo>
                    <a:pt x="282155" y="284568"/>
                  </a:lnTo>
                  <a:lnTo>
                    <a:pt x="315328" y="251206"/>
                  </a:lnTo>
                  <a:lnTo>
                    <a:pt x="315302" y="192595"/>
                  </a:lnTo>
                  <a:lnTo>
                    <a:pt x="280466" y="169278"/>
                  </a:lnTo>
                  <a:lnTo>
                    <a:pt x="265557" y="234429"/>
                  </a:lnTo>
                  <a:lnTo>
                    <a:pt x="82969" y="234429"/>
                  </a:lnTo>
                  <a:lnTo>
                    <a:pt x="70777" y="231559"/>
                  </a:lnTo>
                  <a:lnTo>
                    <a:pt x="60134" y="223964"/>
                  </a:lnTo>
                  <a:lnTo>
                    <a:pt x="52616" y="213245"/>
                  </a:lnTo>
                  <a:lnTo>
                    <a:pt x="49758" y="200952"/>
                  </a:lnTo>
                  <a:lnTo>
                    <a:pt x="49758" y="83769"/>
                  </a:lnTo>
                  <a:lnTo>
                    <a:pt x="52616" y="71475"/>
                  </a:lnTo>
                  <a:lnTo>
                    <a:pt x="60134" y="60756"/>
                  </a:lnTo>
                  <a:lnTo>
                    <a:pt x="70777" y="53162"/>
                  </a:lnTo>
                  <a:lnTo>
                    <a:pt x="82969" y="50253"/>
                  </a:lnTo>
                  <a:lnTo>
                    <a:pt x="331952" y="50304"/>
                  </a:lnTo>
                  <a:lnTo>
                    <a:pt x="344157" y="53174"/>
                  </a:lnTo>
                  <a:lnTo>
                    <a:pt x="354799" y="60756"/>
                  </a:lnTo>
                  <a:lnTo>
                    <a:pt x="362331" y="71475"/>
                  </a:lnTo>
                  <a:lnTo>
                    <a:pt x="365175" y="83769"/>
                  </a:lnTo>
                  <a:lnTo>
                    <a:pt x="365175" y="259562"/>
                  </a:lnTo>
                  <a:lnTo>
                    <a:pt x="366966" y="269049"/>
                  </a:lnTo>
                  <a:lnTo>
                    <a:pt x="372033" y="277050"/>
                  </a:lnTo>
                  <a:lnTo>
                    <a:pt x="379895" y="282575"/>
                  </a:lnTo>
                  <a:lnTo>
                    <a:pt x="390067" y="284632"/>
                  </a:lnTo>
                  <a:lnTo>
                    <a:pt x="399910" y="283121"/>
                  </a:lnTo>
                  <a:lnTo>
                    <a:pt x="407797" y="278511"/>
                  </a:lnTo>
                  <a:lnTo>
                    <a:pt x="413042" y="270687"/>
                  </a:lnTo>
                  <a:lnTo>
                    <a:pt x="414947" y="259562"/>
                  </a:lnTo>
                  <a:lnTo>
                    <a:pt x="414947" y="83769"/>
                  </a:lnTo>
                  <a:close/>
                </a:path>
                <a:path w="2566670" h="285114">
                  <a:moveTo>
                    <a:pt x="879703" y="25133"/>
                  </a:moveTo>
                  <a:lnTo>
                    <a:pt x="878039" y="14681"/>
                  </a:lnTo>
                  <a:lnTo>
                    <a:pt x="873252" y="6794"/>
                  </a:lnTo>
                  <a:lnTo>
                    <a:pt x="865454" y="1803"/>
                  </a:lnTo>
                  <a:lnTo>
                    <a:pt x="854735" y="63"/>
                  </a:lnTo>
                  <a:lnTo>
                    <a:pt x="746848" y="63"/>
                  </a:lnTo>
                  <a:lnTo>
                    <a:pt x="709422" y="4889"/>
                  </a:lnTo>
                  <a:lnTo>
                    <a:pt x="683602" y="19900"/>
                  </a:lnTo>
                  <a:lnTo>
                    <a:pt x="668655" y="45923"/>
                  </a:lnTo>
                  <a:lnTo>
                    <a:pt x="663829" y="83769"/>
                  </a:lnTo>
                  <a:lnTo>
                    <a:pt x="663829" y="200952"/>
                  </a:lnTo>
                  <a:lnTo>
                    <a:pt x="661860" y="215938"/>
                  </a:lnTo>
                  <a:lnTo>
                    <a:pt x="655764" y="226377"/>
                  </a:lnTo>
                  <a:lnTo>
                    <a:pt x="645236" y="232460"/>
                  </a:lnTo>
                  <a:lnTo>
                    <a:pt x="629996" y="234442"/>
                  </a:lnTo>
                  <a:lnTo>
                    <a:pt x="488632" y="234442"/>
                  </a:lnTo>
                  <a:lnTo>
                    <a:pt x="478574" y="236207"/>
                  </a:lnTo>
                  <a:lnTo>
                    <a:pt x="471043" y="241249"/>
                  </a:lnTo>
                  <a:lnTo>
                    <a:pt x="466305" y="249224"/>
                  </a:lnTo>
                  <a:lnTo>
                    <a:pt x="464667" y="259740"/>
                  </a:lnTo>
                  <a:lnTo>
                    <a:pt x="466305" y="269951"/>
                  </a:lnTo>
                  <a:lnTo>
                    <a:pt x="471043" y="277799"/>
                  </a:lnTo>
                  <a:lnTo>
                    <a:pt x="478574" y="282841"/>
                  </a:lnTo>
                  <a:lnTo>
                    <a:pt x="488632" y="284632"/>
                  </a:lnTo>
                  <a:lnTo>
                    <a:pt x="629996" y="284632"/>
                  </a:lnTo>
                  <a:lnTo>
                    <a:pt x="667423" y="279793"/>
                  </a:lnTo>
                  <a:lnTo>
                    <a:pt x="693470" y="264769"/>
                  </a:lnTo>
                  <a:lnTo>
                    <a:pt x="708698" y="238747"/>
                  </a:lnTo>
                  <a:lnTo>
                    <a:pt x="713651" y="200952"/>
                  </a:lnTo>
                  <a:lnTo>
                    <a:pt x="713651" y="83769"/>
                  </a:lnTo>
                  <a:lnTo>
                    <a:pt x="715429" y="68021"/>
                  </a:lnTo>
                  <a:lnTo>
                    <a:pt x="721156" y="57696"/>
                  </a:lnTo>
                  <a:lnTo>
                    <a:pt x="731431" y="52031"/>
                  </a:lnTo>
                  <a:lnTo>
                    <a:pt x="746848" y="50317"/>
                  </a:lnTo>
                  <a:lnTo>
                    <a:pt x="854735" y="50317"/>
                  </a:lnTo>
                  <a:lnTo>
                    <a:pt x="865479" y="48539"/>
                  </a:lnTo>
                  <a:lnTo>
                    <a:pt x="873277" y="43484"/>
                  </a:lnTo>
                  <a:lnTo>
                    <a:pt x="878052" y="35547"/>
                  </a:lnTo>
                  <a:lnTo>
                    <a:pt x="879703" y="25133"/>
                  </a:lnTo>
                  <a:close/>
                </a:path>
                <a:path w="2566670" h="285114">
                  <a:moveTo>
                    <a:pt x="1195158" y="25133"/>
                  </a:moveTo>
                  <a:lnTo>
                    <a:pt x="1193495" y="14681"/>
                  </a:lnTo>
                  <a:lnTo>
                    <a:pt x="1188707" y="6794"/>
                  </a:lnTo>
                  <a:lnTo>
                    <a:pt x="1180909" y="1803"/>
                  </a:lnTo>
                  <a:lnTo>
                    <a:pt x="1170216" y="63"/>
                  </a:lnTo>
                  <a:lnTo>
                    <a:pt x="1062342" y="63"/>
                  </a:lnTo>
                  <a:lnTo>
                    <a:pt x="1024890" y="4889"/>
                  </a:lnTo>
                  <a:lnTo>
                    <a:pt x="999070" y="19900"/>
                  </a:lnTo>
                  <a:lnTo>
                    <a:pt x="984123" y="45923"/>
                  </a:lnTo>
                  <a:lnTo>
                    <a:pt x="979309" y="83769"/>
                  </a:lnTo>
                  <a:lnTo>
                    <a:pt x="979309" y="200952"/>
                  </a:lnTo>
                  <a:lnTo>
                    <a:pt x="977328" y="215938"/>
                  </a:lnTo>
                  <a:lnTo>
                    <a:pt x="971219" y="226377"/>
                  </a:lnTo>
                  <a:lnTo>
                    <a:pt x="960691" y="232460"/>
                  </a:lnTo>
                  <a:lnTo>
                    <a:pt x="945451" y="234442"/>
                  </a:lnTo>
                  <a:lnTo>
                    <a:pt x="805053" y="234442"/>
                  </a:lnTo>
                  <a:lnTo>
                    <a:pt x="794829" y="236207"/>
                  </a:lnTo>
                  <a:lnTo>
                    <a:pt x="786968" y="241249"/>
                  </a:lnTo>
                  <a:lnTo>
                    <a:pt x="781926" y="249224"/>
                  </a:lnTo>
                  <a:lnTo>
                    <a:pt x="780148" y="259740"/>
                  </a:lnTo>
                  <a:lnTo>
                    <a:pt x="781862" y="269951"/>
                  </a:lnTo>
                  <a:lnTo>
                    <a:pt x="786790" y="277799"/>
                  </a:lnTo>
                  <a:lnTo>
                    <a:pt x="794524" y="282841"/>
                  </a:lnTo>
                  <a:lnTo>
                    <a:pt x="804710" y="284632"/>
                  </a:lnTo>
                  <a:lnTo>
                    <a:pt x="945451" y="284632"/>
                  </a:lnTo>
                  <a:lnTo>
                    <a:pt x="982878" y="279793"/>
                  </a:lnTo>
                  <a:lnTo>
                    <a:pt x="1008926" y="264769"/>
                  </a:lnTo>
                  <a:lnTo>
                    <a:pt x="1024153" y="238747"/>
                  </a:lnTo>
                  <a:lnTo>
                    <a:pt x="1029106" y="200952"/>
                  </a:lnTo>
                  <a:lnTo>
                    <a:pt x="1029106" y="83769"/>
                  </a:lnTo>
                  <a:lnTo>
                    <a:pt x="1030871" y="68021"/>
                  </a:lnTo>
                  <a:lnTo>
                    <a:pt x="1036612" y="57696"/>
                  </a:lnTo>
                  <a:lnTo>
                    <a:pt x="1046899" y="52031"/>
                  </a:lnTo>
                  <a:lnTo>
                    <a:pt x="1062342" y="50317"/>
                  </a:lnTo>
                  <a:lnTo>
                    <a:pt x="1170216" y="50317"/>
                  </a:lnTo>
                  <a:lnTo>
                    <a:pt x="1180922" y="48539"/>
                  </a:lnTo>
                  <a:lnTo>
                    <a:pt x="1188707" y="43484"/>
                  </a:lnTo>
                  <a:lnTo>
                    <a:pt x="1193495" y="35547"/>
                  </a:lnTo>
                  <a:lnTo>
                    <a:pt x="1195158" y="25133"/>
                  </a:lnTo>
                  <a:close/>
                </a:path>
                <a:path w="2566670" h="285114">
                  <a:moveTo>
                    <a:pt x="1659890" y="83769"/>
                  </a:moveTo>
                  <a:lnTo>
                    <a:pt x="1655076" y="45974"/>
                  </a:lnTo>
                  <a:lnTo>
                    <a:pt x="1640128" y="19939"/>
                  </a:lnTo>
                  <a:lnTo>
                    <a:pt x="1614322" y="4889"/>
                  </a:lnTo>
                  <a:lnTo>
                    <a:pt x="1576895" y="50"/>
                  </a:lnTo>
                  <a:lnTo>
                    <a:pt x="1327924" y="50"/>
                  </a:lnTo>
                  <a:lnTo>
                    <a:pt x="1289786" y="4889"/>
                  </a:lnTo>
                  <a:lnTo>
                    <a:pt x="1264056" y="19939"/>
                  </a:lnTo>
                  <a:lnTo>
                    <a:pt x="1249502" y="45961"/>
                  </a:lnTo>
                  <a:lnTo>
                    <a:pt x="1244930" y="83769"/>
                  </a:lnTo>
                  <a:lnTo>
                    <a:pt x="1244930" y="200952"/>
                  </a:lnTo>
                  <a:lnTo>
                    <a:pt x="1249641" y="238760"/>
                  </a:lnTo>
                  <a:lnTo>
                    <a:pt x="1264437" y="264769"/>
                  </a:lnTo>
                  <a:lnTo>
                    <a:pt x="1290218" y="279806"/>
                  </a:lnTo>
                  <a:lnTo>
                    <a:pt x="1327924" y="284632"/>
                  </a:lnTo>
                  <a:lnTo>
                    <a:pt x="1634947" y="284632"/>
                  </a:lnTo>
                  <a:lnTo>
                    <a:pt x="1645170" y="282867"/>
                  </a:lnTo>
                  <a:lnTo>
                    <a:pt x="1653044" y="277825"/>
                  </a:lnTo>
                  <a:lnTo>
                    <a:pt x="1658099" y="269875"/>
                  </a:lnTo>
                  <a:lnTo>
                    <a:pt x="1659890" y="259384"/>
                  </a:lnTo>
                  <a:lnTo>
                    <a:pt x="1658150" y="249174"/>
                  </a:lnTo>
                  <a:lnTo>
                    <a:pt x="1653209" y="241300"/>
                  </a:lnTo>
                  <a:lnTo>
                    <a:pt x="1645450" y="236232"/>
                  </a:lnTo>
                  <a:lnTo>
                    <a:pt x="1635264" y="234442"/>
                  </a:lnTo>
                  <a:lnTo>
                    <a:pt x="1327924" y="234442"/>
                  </a:lnTo>
                  <a:lnTo>
                    <a:pt x="1312214" y="232486"/>
                  </a:lnTo>
                  <a:lnTo>
                    <a:pt x="1301965" y="226733"/>
                  </a:lnTo>
                  <a:lnTo>
                    <a:pt x="1296377" y="216471"/>
                  </a:lnTo>
                  <a:lnTo>
                    <a:pt x="1294701" y="200952"/>
                  </a:lnTo>
                  <a:lnTo>
                    <a:pt x="1294701" y="83769"/>
                  </a:lnTo>
                  <a:lnTo>
                    <a:pt x="1296479" y="67983"/>
                  </a:lnTo>
                  <a:lnTo>
                    <a:pt x="1302232" y="57658"/>
                  </a:lnTo>
                  <a:lnTo>
                    <a:pt x="1312519" y="52019"/>
                  </a:lnTo>
                  <a:lnTo>
                    <a:pt x="1327924" y="50317"/>
                  </a:lnTo>
                  <a:lnTo>
                    <a:pt x="1576895" y="50317"/>
                  </a:lnTo>
                  <a:lnTo>
                    <a:pt x="1591957" y="52070"/>
                  </a:lnTo>
                  <a:lnTo>
                    <a:pt x="1602270" y="57785"/>
                  </a:lnTo>
                  <a:lnTo>
                    <a:pt x="1608188" y="68122"/>
                  </a:lnTo>
                  <a:lnTo>
                    <a:pt x="1610093" y="83769"/>
                  </a:lnTo>
                  <a:lnTo>
                    <a:pt x="1608340" y="99580"/>
                  </a:lnTo>
                  <a:lnTo>
                    <a:pt x="1602676" y="109905"/>
                  </a:lnTo>
                  <a:lnTo>
                    <a:pt x="1592414" y="115531"/>
                  </a:lnTo>
                  <a:lnTo>
                    <a:pt x="1576895" y="117221"/>
                  </a:lnTo>
                  <a:lnTo>
                    <a:pt x="1369606" y="117221"/>
                  </a:lnTo>
                  <a:lnTo>
                    <a:pt x="1358658" y="118808"/>
                  </a:lnTo>
                  <a:lnTo>
                    <a:pt x="1350886" y="123545"/>
                  </a:lnTo>
                  <a:lnTo>
                    <a:pt x="1346238" y="131394"/>
                  </a:lnTo>
                  <a:lnTo>
                    <a:pt x="1344701" y="142341"/>
                  </a:lnTo>
                  <a:lnTo>
                    <a:pt x="1346276" y="153060"/>
                  </a:lnTo>
                  <a:lnTo>
                    <a:pt x="1350975" y="160947"/>
                  </a:lnTo>
                  <a:lnTo>
                    <a:pt x="1358773" y="165836"/>
                  </a:lnTo>
                  <a:lnTo>
                    <a:pt x="1369606" y="167500"/>
                  </a:lnTo>
                  <a:lnTo>
                    <a:pt x="1576895" y="167500"/>
                  </a:lnTo>
                  <a:lnTo>
                    <a:pt x="1614652" y="162661"/>
                  </a:lnTo>
                  <a:lnTo>
                    <a:pt x="1640433" y="147599"/>
                  </a:lnTo>
                  <a:lnTo>
                    <a:pt x="1655178" y="121564"/>
                  </a:lnTo>
                  <a:lnTo>
                    <a:pt x="1659890" y="83769"/>
                  </a:lnTo>
                  <a:close/>
                </a:path>
                <a:path w="2566670" h="285114">
                  <a:moveTo>
                    <a:pt x="2096541" y="259384"/>
                  </a:moveTo>
                  <a:lnTo>
                    <a:pt x="2094941" y="249174"/>
                  </a:lnTo>
                  <a:lnTo>
                    <a:pt x="2090216" y="241300"/>
                  </a:lnTo>
                  <a:lnTo>
                    <a:pt x="2082507" y="236232"/>
                  </a:lnTo>
                  <a:lnTo>
                    <a:pt x="2071941" y="234442"/>
                  </a:lnTo>
                  <a:lnTo>
                    <a:pt x="1792668" y="234442"/>
                  </a:lnTo>
                  <a:lnTo>
                    <a:pt x="1776984" y="232486"/>
                  </a:lnTo>
                  <a:lnTo>
                    <a:pt x="1766735" y="226733"/>
                  </a:lnTo>
                  <a:lnTo>
                    <a:pt x="1761147" y="216471"/>
                  </a:lnTo>
                  <a:lnTo>
                    <a:pt x="1759445" y="200952"/>
                  </a:lnTo>
                  <a:lnTo>
                    <a:pt x="1759445" y="83769"/>
                  </a:lnTo>
                  <a:lnTo>
                    <a:pt x="1761147" y="68262"/>
                  </a:lnTo>
                  <a:lnTo>
                    <a:pt x="1766735" y="58000"/>
                  </a:lnTo>
                  <a:lnTo>
                    <a:pt x="1776984" y="52247"/>
                  </a:lnTo>
                  <a:lnTo>
                    <a:pt x="1792668" y="50317"/>
                  </a:lnTo>
                  <a:lnTo>
                    <a:pt x="2071281" y="50317"/>
                  </a:lnTo>
                  <a:lnTo>
                    <a:pt x="2081530" y="48564"/>
                  </a:lnTo>
                  <a:lnTo>
                    <a:pt x="2089391" y="43548"/>
                  </a:lnTo>
                  <a:lnTo>
                    <a:pt x="2094445" y="35636"/>
                  </a:lnTo>
                  <a:lnTo>
                    <a:pt x="2096223" y="25184"/>
                  </a:lnTo>
                  <a:lnTo>
                    <a:pt x="2094496" y="14909"/>
                  </a:lnTo>
                  <a:lnTo>
                    <a:pt x="2089543" y="6985"/>
                  </a:lnTo>
                  <a:lnTo>
                    <a:pt x="2081784" y="1866"/>
                  </a:lnTo>
                  <a:lnTo>
                    <a:pt x="2071598" y="50"/>
                  </a:lnTo>
                  <a:lnTo>
                    <a:pt x="1792668" y="50"/>
                  </a:lnTo>
                  <a:lnTo>
                    <a:pt x="1754987" y="4889"/>
                  </a:lnTo>
                  <a:lnTo>
                    <a:pt x="1729206" y="19926"/>
                  </a:lnTo>
                  <a:lnTo>
                    <a:pt x="1714411" y="45948"/>
                  </a:lnTo>
                  <a:lnTo>
                    <a:pt x="1709674" y="83769"/>
                  </a:lnTo>
                  <a:lnTo>
                    <a:pt x="1709674" y="200952"/>
                  </a:lnTo>
                  <a:lnTo>
                    <a:pt x="1714411" y="238760"/>
                  </a:lnTo>
                  <a:lnTo>
                    <a:pt x="1729206" y="264769"/>
                  </a:lnTo>
                  <a:lnTo>
                    <a:pt x="1754987" y="279806"/>
                  </a:lnTo>
                  <a:lnTo>
                    <a:pt x="1792668" y="284632"/>
                  </a:lnTo>
                  <a:lnTo>
                    <a:pt x="2071624" y="284632"/>
                  </a:lnTo>
                  <a:lnTo>
                    <a:pt x="2081847" y="282867"/>
                  </a:lnTo>
                  <a:lnTo>
                    <a:pt x="2089708" y="277825"/>
                  </a:lnTo>
                  <a:lnTo>
                    <a:pt x="2094763" y="269875"/>
                  </a:lnTo>
                  <a:lnTo>
                    <a:pt x="2096541" y="259384"/>
                  </a:lnTo>
                  <a:close/>
                </a:path>
                <a:path w="2566670" h="285114">
                  <a:moveTo>
                    <a:pt x="2566327" y="83362"/>
                  </a:moveTo>
                  <a:lnTo>
                    <a:pt x="2562187" y="50304"/>
                  </a:lnTo>
                  <a:lnTo>
                    <a:pt x="2561602" y="45631"/>
                  </a:lnTo>
                  <a:lnTo>
                    <a:pt x="2546794" y="19735"/>
                  </a:lnTo>
                  <a:lnTo>
                    <a:pt x="2521013" y="4838"/>
                  </a:lnTo>
                  <a:lnTo>
                    <a:pt x="2516555" y="4279"/>
                  </a:lnTo>
                  <a:lnTo>
                    <a:pt x="2516555" y="200520"/>
                  </a:lnTo>
                  <a:lnTo>
                    <a:pt x="2514866" y="216077"/>
                  </a:lnTo>
                  <a:lnTo>
                    <a:pt x="2509278" y="226491"/>
                  </a:lnTo>
                  <a:lnTo>
                    <a:pt x="2499017" y="232410"/>
                  </a:lnTo>
                  <a:lnTo>
                    <a:pt x="2483408" y="234429"/>
                  </a:lnTo>
                  <a:lnTo>
                    <a:pt x="2234361" y="234378"/>
                  </a:lnTo>
                  <a:lnTo>
                    <a:pt x="2201164" y="200520"/>
                  </a:lnTo>
                  <a:lnTo>
                    <a:pt x="2201164" y="83362"/>
                  </a:lnTo>
                  <a:lnTo>
                    <a:pt x="2202853" y="67932"/>
                  </a:lnTo>
                  <a:lnTo>
                    <a:pt x="2208428" y="57797"/>
                  </a:lnTo>
                  <a:lnTo>
                    <a:pt x="2218677" y="52184"/>
                  </a:lnTo>
                  <a:lnTo>
                    <a:pt x="2234361" y="50304"/>
                  </a:lnTo>
                  <a:lnTo>
                    <a:pt x="2483320" y="50304"/>
                  </a:lnTo>
                  <a:lnTo>
                    <a:pt x="2516517" y="83362"/>
                  </a:lnTo>
                  <a:lnTo>
                    <a:pt x="2516555" y="200520"/>
                  </a:lnTo>
                  <a:lnTo>
                    <a:pt x="2516555" y="4279"/>
                  </a:lnTo>
                  <a:lnTo>
                    <a:pt x="2483320" y="50"/>
                  </a:lnTo>
                  <a:lnTo>
                    <a:pt x="2234361" y="50"/>
                  </a:lnTo>
                  <a:lnTo>
                    <a:pt x="2196693" y="4838"/>
                  </a:lnTo>
                  <a:lnTo>
                    <a:pt x="2170925" y="19735"/>
                  </a:lnTo>
                  <a:lnTo>
                    <a:pt x="2156129" y="45631"/>
                  </a:lnTo>
                  <a:lnTo>
                    <a:pt x="2151392" y="83362"/>
                  </a:lnTo>
                  <a:lnTo>
                    <a:pt x="2151392" y="200520"/>
                  </a:lnTo>
                  <a:lnTo>
                    <a:pt x="2156129" y="238404"/>
                  </a:lnTo>
                  <a:lnTo>
                    <a:pt x="2170925" y="264566"/>
                  </a:lnTo>
                  <a:lnTo>
                    <a:pt x="2196693" y="279742"/>
                  </a:lnTo>
                  <a:lnTo>
                    <a:pt x="2234361" y="284632"/>
                  </a:lnTo>
                  <a:lnTo>
                    <a:pt x="2483320" y="284632"/>
                  </a:lnTo>
                  <a:lnTo>
                    <a:pt x="2521013" y="279742"/>
                  </a:lnTo>
                  <a:lnTo>
                    <a:pt x="2546794" y="264566"/>
                  </a:lnTo>
                  <a:lnTo>
                    <a:pt x="2561602" y="238404"/>
                  </a:lnTo>
                  <a:lnTo>
                    <a:pt x="2562098" y="234429"/>
                  </a:lnTo>
                  <a:lnTo>
                    <a:pt x="2566327" y="200520"/>
                  </a:lnTo>
                  <a:lnTo>
                    <a:pt x="2566327" y="833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65" name="object 39">
              <a:extLst>
                <a:ext uri="{FF2B5EF4-FFF2-40B4-BE49-F238E27FC236}">
                  <a16:creationId xmlns:a16="http://schemas.microsoft.com/office/drawing/2014/main" id="{49A972E0-C4B7-EDD7-D0A6-67449D432DE3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24909" y="5435715"/>
              <a:ext cx="112001" cy="146977"/>
            </a:xfrm>
            <a:prstGeom prst="rect">
              <a:avLst/>
            </a:prstGeom>
          </p:spPr>
        </p:pic>
        <p:pic>
          <p:nvPicPr>
            <p:cNvPr id="66" name="object 40">
              <a:extLst>
                <a:ext uri="{FF2B5EF4-FFF2-40B4-BE49-F238E27FC236}">
                  <a16:creationId xmlns:a16="http://schemas.microsoft.com/office/drawing/2014/main" id="{15E07B53-F811-7CA4-7799-4E894BCC1574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60884" y="5435121"/>
              <a:ext cx="375203" cy="147570"/>
            </a:xfrm>
            <a:prstGeom prst="rect">
              <a:avLst/>
            </a:prstGeom>
          </p:spPr>
        </p:pic>
        <p:pic>
          <p:nvPicPr>
            <p:cNvPr id="67" name="object 41">
              <a:extLst>
                <a:ext uri="{FF2B5EF4-FFF2-40B4-BE49-F238E27FC236}">
                  <a16:creationId xmlns:a16="http://schemas.microsoft.com/office/drawing/2014/main" id="{6D5B0855-D551-E90F-C701-E0CEAADCE767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25653" y="5432983"/>
              <a:ext cx="93472" cy="152438"/>
            </a:xfrm>
            <a:prstGeom prst="rect">
              <a:avLst/>
            </a:prstGeom>
          </p:spPr>
        </p:pic>
        <p:pic>
          <p:nvPicPr>
            <p:cNvPr id="68" name="object 42">
              <a:extLst>
                <a:ext uri="{FF2B5EF4-FFF2-40B4-BE49-F238E27FC236}">
                  <a16:creationId xmlns:a16="http://schemas.microsoft.com/office/drawing/2014/main" id="{18C48D9F-BEDC-E5D8-1696-CC2EA1281E10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43088" y="5435717"/>
              <a:ext cx="112839" cy="146964"/>
            </a:xfrm>
            <a:prstGeom prst="rect">
              <a:avLst/>
            </a:prstGeom>
          </p:spPr>
        </p:pic>
        <p:pic>
          <p:nvPicPr>
            <p:cNvPr id="69" name="object 43">
              <a:extLst>
                <a:ext uri="{FF2B5EF4-FFF2-40B4-BE49-F238E27FC236}">
                  <a16:creationId xmlns:a16="http://schemas.microsoft.com/office/drawing/2014/main" id="{4BB871CE-E4BA-D197-193A-11A2DD2BD082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78023" y="5432983"/>
              <a:ext cx="93472" cy="152438"/>
            </a:xfrm>
            <a:prstGeom prst="rect">
              <a:avLst/>
            </a:prstGeom>
          </p:spPr>
        </p:pic>
        <p:sp>
          <p:nvSpPr>
            <p:cNvPr id="70" name="object 44">
              <a:extLst>
                <a:ext uri="{FF2B5EF4-FFF2-40B4-BE49-F238E27FC236}">
                  <a16:creationId xmlns:a16="http://schemas.microsoft.com/office/drawing/2014/main" id="{8785B177-1BE6-E2B5-DC86-EB4BC1816F87}"/>
                </a:ext>
              </a:extLst>
            </p:cNvPr>
            <p:cNvSpPr/>
            <p:nvPr/>
          </p:nvSpPr>
          <p:spPr>
            <a:xfrm>
              <a:off x="4197947" y="5435129"/>
              <a:ext cx="96520" cy="147320"/>
            </a:xfrm>
            <a:custGeom>
              <a:avLst/>
              <a:gdLst/>
              <a:ahLst/>
              <a:cxnLst/>
              <a:rect l="l" t="t" r="r" b="b"/>
              <a:pathLst>
                <a:path w="96520" h="147320">
                  <a:moveTo>
                    <a:pt x="96393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36639" y="21590"/>
                  </a:lnTo>
                  <a:lnTo>
                    <a:pt x="36639" y="147320"/>
                  </a:lnTo>
                  <a:lnTo>
                    <a:pt x="59753" y="147320"/>
                  </a:lnTo>
                  <a:lnTo>
                    <a:pt x="59753" y="21590"/>
                  </a:lnTo>
                  <a:lnTo>
                    <a:pt x="96393" y="21590"/>
                  </a:lnTo>
                  <a:lnTo>
                    <a:pt x="963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71" name="object 45">
              <a:extLst>
                <a:ext uri="{FF2B5EF4-FFF2-40B4-BE49-F238E27FC236}">
                  <a16:creationId xmlns:a16="http://schemas.microsoft.com/office/drawing/2014/main" id="{8FC92BB9-8E07-4345-409E-2E6B5BC01AAE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29977" y="5435712"/>
              <a:ext cx="74104" cy="146977"/>
            </a:xfrm>
            <a:prstGeom prst="rect">
              <a:avLst/>
            </a:prstGeom>
          </p:spPr>
        </p:pic>
        <p:pic>
          <p:nvPicPr>
            <p:cNvPr id="72" name="object 46">
              <a:extLst>
                <a:ext uri="{FF2B5EF4-FFF2-40B4-BE49-F238E27FC236}">
                  <a16:creationId xmlns:a16="http://schemas.microsoft.com/office/drawing/2014/main" id="{988E1A4F-296B-7649-B459-927E392E79B1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43877" y="5435714"/>
              <a:ext cx="153631" cy="146977"/>
            </a:xfrm>
            <a:prstGeom prst="rect">
              <a:avLst/>
            </a:prstGeom>
          </p:spPr>
        </p:pic>
        <p:pic>
          <p:nvPicPr>
            <p:cNvPr id="73" name="object 47">
              <a:extLst>
                <a:ext uri="{FF2B5EF4-FFF2-40B4-BE49-F238E27FC236}">
                  <a16:creationId xmlns:a16="http://schemas.microsoft.com/office/drawing/2014/main" id="{BE363C94-DDF9-3C30-ED0F-DF93CBC20612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32943" y="5432983"/>
              <a:ext cx="93472" cy="152438"/>
            </a:xfrm>
            <a:prstGeom prst="rect">
              <a:avLst/>
            </a:prstGeom>
          </p:spPr>
        </p:pic>
      </p:grpSp>
      <p:grpSp>
        <p:nvGrpSpPr>
          <p:cNvPr id="60" name="object 33">
            <a:extLst>
              <a:ext uri="{FF2B5EF4-FFF2-40B4-BE49-F238E27FC236}">
                <a16:creationId xmlns:a16="http://schemas.microsoft.com/office/drawing/2014/main" id="{8E99BE54-DE8C-F7A1-633C-0B08FAA61D8C}"/>
              </a:ext>
            </a:extLst>
          </p:cNvPr>
          <p:cNvGrpSpPr/>
          <p:nvPr/>
        </p:nvGrpSpPr>
        <p:grpSpPr>
          <a:xfrm>
            <a:off x="7140954" y="3569653"/>
            <a:ext cx="2724908" cy="1039367"/>
            <a:chOff x="6851881" y="4680298"/>
            <a:chExt cx="2724908" cy="1039367"/>
          </a:xfrm>
        </p:grpSpPr>
        <p:pic>
          <p:nvPicPr>
            <p:cNvPr id="61" name="object 34">
              <a:extLst>
                <a:ext uri="{FF2B5EF4-FFF2-40B4-BE49-F238E27FC236}">
                  <a16:creationId xmlns:a16="http://schemas.microsoft.com/office/drawing/2014/main" id="{518FC293-A5E3-EEC9-0138-A3116799CBC1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851881" y="4680298"/>
              <a:ext cx="2724908" cy="1039367"/>
            </a:xfrm>
            <a:prstGeom prst="rect">
              <a:avLst/>
            </a:prstGeom>
          </p:spPr>
        </p:pic>
        <p:pic>
          <p:nvPicPr>
            <p:cNvPr id="62" name="object 35">
              <a:extLst>
                <a:ext uri="{FF2B5EF4-FFF2-40B4-BE49-F238E27FC236}">
                  <a16:creationId xmlns:a16="http://schemas.microsoft.com/office/drawing/2014/main" id="{A0C08007-7FBE-E818-D479-44F620C3A3E5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930085" y="4734337"/>
              <a:ext cx="2566315" cy="879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4">
            <a:extLst>
              <a:ext uri="{FF2B5EF4-FFF2-40B4-BE49-F238E27FC236}">
                <a16:creationId xmlns:a16="http://schemas.microsoft.com/office/drawing/2014/main" id="{571D6E09-4986-B727-4C2E-5887B8503061}"/>
              </a:ext>
            </a:extLst>
          </p:cNvPr>
          <p:cNvGrpSpPr/>
          <p:nvPr/>
        </p:nvGrpSpPr>
        <p:grpSpPr>
          <a:xfrm>
            <a:off x="851918" y="6544188"/>
            <a:ext cx="1294130" cy="131445"/>
            <a:chOff x="851918" y="6544188"/>
            <a:chExt cx="1294130" cy="131445"/>
          </a:xfrm>
        </p:grpSpPr>
        <p:sp>
          <p:nvSpPr>
            <p:cNvPr id="16" name="object 15">
              <a:extLst>
                <a:ext uri="{FF2B5EF4-FFF2-40B4-BE49-F238E27FC236}">
                  <a16:creationId xmlns:a16="http://schemas.microsoft.com/office/drawing/2014/main" id="{6EFC40C4-A556-15A7-5BB9-0F7C371CB10E}"/>
                </a:ext>
              </a:extLst>
            </p:cNvPr>
            <p:cNvSpPr/>
            <p:nvPr/>
          </p:nvSpPr>
          <p:spPr>
            <a:xfrm>
              <a:off x="1252728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523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7" name="object 16">
              <a:extLst>
                <a:ext uri="{FF2B5EF4-FFF2-40B4-BE49-F238E27FC236}">
                  <a16:creationId xmlns:a16="http://schemas.microsoft.com/office/drawing/2014/main" id="{5F77454B-18B9-A213-EC0D-3C67F51EA8A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2171" y="6544188"/>
              <a:ext cx="313368" cy="131152"/>
            </a:xfrm>
            <a:prstGeom prst="rect">
              <a:avLst/>
            </a:prstGeom>
          </p:spPr>
        </p:pic>
        <p:sp>
          <p:nvSpPr>
            <p:cNvPr id="18" name="object 17">
              <a:extLst>
                <a:ext uri="{FF2B5EF4-FFF2-40B4-BE49-F238E27FC236}">
                  <a16:creationId xmlns:a16="http://schemas.microsoft.com/office/drawing/2014/main" id="{E850F02B-5481-E98E-EEDF-9599F8434274}"/>
                </a:ext>
              </a:extLst>
            </p:cNvPr>
            <p:cNvSpPr/>
            <p:nvPr/>
          </p:nvSpPr>
          <p:spPr>
            <a:xfrm>
              <a:off x="879843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9" name="object 18">
              <a:extLst>
                <a:ext uri="{FF2B5EF4-FFF2-40B4-BE49-F238E27FC236}">
                  <a16:creationId xmlns:a16="http://schemas.microsoft.com/office/drawing/2014/main" id="{54837EE1-64A4-8CBB-CC2D-DD8CCE1767E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934" y="6568497"/>
              <a:ext cx="330028" cy="85648"/>
            </a:xfrm>
            <a:prstGeom prst="rect">
              <a:avLst/>
            </a:prstGeom>
          </p:spPr>
        </p:pic>
        <p:sp>
          <p:nvSpPr>
            <p:cNvPr id="20" name="object 19">
              <a:extLst>
                <a:ext uri="{FF2B5EF4-FFF2-40B4-BE49-F238E27FC236}">
                  <a16:creationId xmlns:a16="http://schemas.microsoft.com/office/drawing/2014/main" id="{1E077A84-DB7F-3314-708E-569B817B61DB}"/>
                </a:ext>
              </a:extLst>
            </p:cNvPr>
            <p:cNvSpPr/>
            <p:nvPr/>
          </p:nvSpPr>
          <p:spPr>
            <a:xfrm>
              <a:off x="851918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523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21" name="object 20">
            <a:extLst>
              <a:ext uri="{FF2B5EF4-FFF2-40B4-BE49-F238E27FC236}">
                <a16:creationId xmlns:a16="http://schemas.microsoft.com/office/drawing/2014/main" id="{5EC255A0-9125-0A55-E89B-A8C914DB1AF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3158" y="6545857"/>
            <a:ext cx="604949" cy="148503"/>
          </a:xfrm>
          <a:prstGeom prst="rect">
            <a:avLst/>
          </a:prstGeom>
        </p:spPr>
      </p:pic>
      <p:grpSp>
        <p:nvGrpSpPr>
          <p:cNvPr id="22" name="object 21">
            <a:extLst>
              <a:ext uri="{FF2B5EF4-FFF2-40B4-BE49-F238E27FC236}">
                <a16:creationId xmlns:a16="http://schemas.microsoft.com/office/drawing/2014/main" id="{C044B120-DB0A-5DBB-7163-E1BE325DE8F5}"/>
              </a:ext>
            </a:extLst>
          </p:cNvPr>
          <p:cNvGrpSpPr/>
          <p:nvPr/>
        </p:nvGrpSpPr>
        <p:grpSpPr>
          <a:xfrm>
            <a:off x="8980233" y="6499859"/>
            <a:ext cx="362585" cy="240665"/>
            <a:chOff x="8980233" y="6499859"/>
            <a:chExt cx="362585" cy="240665"/>
          </a:xfrm>
        </p:grpSpPr>
        <p:sp>
          <p:nvSpPr>
            <p:cNvPr id="23" name="object 22">
              <a:extLst>
                <a:ext uri="{FF2B5EF4-FFF2-40B4-BE49-F238E27FC236}">
                  <a16:creationId xmlns:a16="http://schemas.microsoft.com/office/drawing/2014/main" id="{39E9AD5E-1D38-CC73-3C52-9171AF23B387}"/>
                </a:ext>
              </a:extLst>
            </p:cNvPr>
            <p:cNvSpPr/>
            <p:nvPr/>
          </p:nvSpPr>
          <p:spPr>
            <a:xfrm>
              <a:off x="8980233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3">
              <a:extLst>
                <a:ext uri="{FF2B5EF4-FFF2-40B4-BE49-F238E27FC236}">
                  <a16:creationId xmlns:a16="http://schemas.microsoft.com/office/drawing/2014/main" id="{FC85314F-34B0-F0F1-2C68-BAD3289E479B}"/>
                </a:ext>
              </a:extLst>
            </p:cNvPr>
            <p:cNvSpPr/>
            <p:nvPr/>
          </p:nvSpPr>
          <p:spPr>
            <a:xfrm>
              <a:off x="8980233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7213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4">
              <a:extLst>
                <a:ext uri="{FF2B5EF4-FFF2-40B4-BE49-F238E27FC236}">
                  <a16:creationId xmlns:a16="http://schemas.microsoft.com/office/drawing/2014/main" id="{10127D9B-3147-2E45-08D6-56465A7E9B14}"/>
                </a:ext>
              </a:extLst>
            </p:cNvPr>
            <p:cNvSpPr/>
            <p:nvPr/>
          </p:nvSpPr>
          <p:spPr>
            <a:xfrm>
              <a:off x="8980233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6" name="object 25">
            <a:extLst>
              <a:ext uri="{FF2B5EF4-FFF2-40B4-BE49-F238E27FC236}">
                <a16:creationId xmlns:a16="http://schemas.microsoft.com/office/drawing/2014/main" id="{F42AB7A4-85E0-BFC4-E8AB-1FC3E7984680}"/>
              </a:ext>
            </a:extLst>
          </p:cNvPr>
          <p:cNvGrpSpPr/>
          <p:nvPr/>
        </p:nvGrpSpPr>
        <p:grpSpPr>
          <a:xfrm>
            <a:off x="7806987" y="6449953"/>
            <a:ext cx="160655" cy="320040"/>
            <a:chOff x="7806987" y="6449953"/>
            <a:chExt cx="160655" cy="320040"/>
          </a:xfrm>
        </p:grpSpPr>
        <p:sp>
          <p:nvSpPr>
            <p:cNvPr id="27" name="object 26">
              <a:extLst>
                <a:ext uri="{FF2B5EF4-FFF2-40B4-BE49-F238E27FC236}">
                  <a16:creationId xmlns:a16="http://schemas.microsoft.com/office/drawing/2014/main" id="{92E4A7D1-30E3-5EF1-4350-2B73A469DD45}"/>
                </a:ext>
              </a:extLst>
            </p:cNvPr>
            <p:cNvSpPr/>
            <p:nvPr/>
          </p:nvSpPr>
          <p:spPr>
            <a:xfrm>
              <a:off x="7806987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8" name="object 27">
              <a:extLst>
                <a:ext uri="{FF2B5EF4-FFF2-40B4-BE49-F238E27FC236}">
                  <a16:creationId xmlns:a16="http://schemas.microsoft.com/office/drawing/2014/main" id="{09144DBB-7F5B-EF1E-5295-469BEC2BFE6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7003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29" name="object 28">
            <a:extLst>
              <a:ext uri="{FF2B5EF4-FFF2-40B4-BE49-F238E27FC236}">
                <a16:creationId xmlns:a16="http://schemas.microsoft.com/office/drawing/2014/main" id="{3B3D11DC-8A32-55E5-CC0F-062E5D75412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7917" y="6509863"/>
            <a:ext cx="690422" cy="219871"/>
          </a:xfrm>
          <a:prstGeom prst="rect">
            <a:avLst/>
          </a:prstGeom>
        </p:spPr>
      </p:pic>
      <p:grpSp>
        <p:nvGrpSpPr>
          <p:cNvPr id="30" name="object 29">
            <a:extLst>
              <a:ext uri="{FF2B5EF4-FFF2-40B4-BE49-F238E27FC236}">
                <a16:creationId xmlns:a16="http://schemas.microsoft.com/office/drawing/2014/main" id="{39EADC20-A01F-4F20-7108-7B5FB874B3F1}"/>
              </a:ext>
            </a:extLst>
          </p:cNvPr>
          <p:cNvGrpSpPr/>
          <p:nvPr/>
        </p:nvGrpSpPr>
        <p:grpSpPr>
          <a:xfrm>
            <a:off x="10978667" y="6499898"/>
            <a:ext cx="361950" cy="240029"/>
            <a:chOff x="10978667" y="6499898"/>
            <a:chExt cx="361950" cy="240029"/>
          </a:xfrm>
        </p:grpSpPr>
        <p:sp>
          <p:nvSpPr>
            <p:cNvPr id="31" name="object 30">
              <a:extLst>
                <a:ext uri="{FF2B5EF4-FFF2-40B4-BE49-F238E27FC236}">
                  <a16:creationId xmlns:a16="http://schemas.microsoft.com/office/drawing/2014/main" id="{A7FB912C-CE99-161C-58E7-8D1D7CE4AA6C}"/>
                </a:ext>
              </a:extLst>
            </p:cNvPr>
            <p:cNvSpPr/>
            <p:nvPr/>
          </p:nvSpPr>
          <p:spPr>
            <a:xfrm>
              <a:off x="10978667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2" name="object 31">
              <a:extLst>
                <a:ext uri="{FF2B5EF4-FFF2-40B4-BE49-F238E27FC236}">
                  <a16:creationId xmlns:a16="http://schemas.microsoft.com/office/drawing/2014/main" id="{CAFC79CB-C233-2BC8-2803-C1BB7A21B75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67876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34" name="object 32">
            <a:extLst>
              <a:ext uri="{FF2B5EF4-FFF2-40B4-BE49-F238E27FC236}">
                <a16:creationId xmlns:a16="http://schemas.microsoft.com/office/drawing/2014/main" id="{58F2F5BB-FD06-4A09-6058-8F05D81DA401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69535" y="6546048"/>
            <a:ext cx="629066" cy="155540"/>
          </a:xfrm>
          <a:prstGeom prst="rect">
            <a:avLst/>
          </a:prstGeom>
        </p:spPr>
      </p:pic>
      <p:grpSp>
        <p:nvGrpSpPr>
          <p:cNvPr id="38" name="Grupa 37">
            <a:extLst>
              <a:ext uri="{FF2B5EF4-FFF2-40B4-BE49-F238E27FC236}">
                <a16:creationId xmlns:a16="http://schemas.microsoft.com/office/drawing/2014/main" id="{AB1D43A2-DB22-D4AC-DB6B-29017E715585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39" name="object 66">
              <a:extLst>
                <a:ext uri="{FF2B5EF4-FFF2-40B4-BE49-F238E27FC236}">
                  <a16:creationId xmlns:a16="http://schemas.microsoft.com/office/drawing/2014/main" id="{0E45887D-B131-ECCD-C12B-ADB5B64F073D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0" name="object 61">
              <a:extLst>
                <a:ext uri="{FF2B5EF4-FFF2-40B4-BE49-F238E27FC236}">
                  <a16:creationId xmlns:a16="http://schemas.microsoft.com/office/drawing/2014/main" id="{149197B6-76F0-144A-959C-39CB7E521A46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1" name="object 62">
              <a:extLst>
                <a:ext uri="{FF2B5EF4-FFF2-40B4-BE49-F238E27FC236}">
                  <a16:creationId xmlns:a16="http://schemas.microsoft.com/office/drawing/2014/main" id="{4F9E9BAF-8FCB-A89C-1C2E-85277C6E7015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2" name="object 63">
              <a:extLst>
                <a:ext uri="{FF2B5EF4-FFF2-40B4-BE49-F238E27FC236}">
                  <a16:creationId xmlns:a16="http://schemas.microsoft.com/office/drawing/2014/main" id="{1D0B84C3-92AB-73E8-0091-7EA1BF9EC628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3" name="object 64">
              <a:extLst>
                <a:ext uri="{FF2B5EF4-FFF2-40B4-BE49-F238E27FC236}">
                  <a16:creationId xmlns:a16="http://schemas.microsoft.com/office/drawing/2014/main" id="{E90B2913-0E41-8617-FA84-95A3970559A5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78" name="object 65">
              <a:extLst>
                <a:ext uri="{FF2B5EF4-FFF2-40B4-BE49-F238E27FC236}">
                  <a16:creationId xmlns:a16="http://schemas.microsoft.com/office/drawing/2014/main" id="{481CF8BE-C9D1-2A3D-4CE8-BBA45D308841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95" name="object 2">
            <a:extLst>
              <a:ext uri="{FF2B5EF4-FFF2-40B4-BE49-F238E27FC236}">
                <a16:creationId xmlns:a16="http://schemas.microsoft.com/office/drawing/2014/main" id="{BB9097A3-5839-9331-6775-86638FD49C20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PARTNERZY PROJEKTU</a:t>
            </a:r>
          </a:p>
        </p:txBody>
      </p:sp>
      <p:cxnSp>
        <p:nvCxnSpPr>
          <p:cNvPr id="96" name="Łącznik prosty 95">
            <a:extLst>
              <a:ext uri="{FF2B5EF4-FFF2-40B4-BE49-F238E27FC236}">
                <a16:creationId xmlns:a16="http://schemas.microsoft.com/office/drawing/2014/main" id="{1C202A5E-E77B-8C80-4770-AF34C42868F6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object 34">
            <a:extLst>
              <a:ext uri="{FF2B5EF4-FFF2-40B4-BE49-F238E27FC236}">
                <a16:creationId xmlns:a16="http://schemas.microsoft.com/office/drawing/2014/main" id="{3695D7A7-331C-A6E3-787F-B9FF29F71F32}"/>
              </a:ext>
            </a:extLst>
          </p:cNvPr>
          <p:cNvSpPr/>
          <p:nvPr/>
        </p:nvSpPr>
        <p:spPr>
          <a:xfrm>
            <a:off x="635002" y="1676157"/>
            <a:ext cx="10962537" cy="4247831"/>
          </a:xfrm>
          <a:custGeom>
            <a:avLst/>
            <a:gdLst/>
            <a:ahLst/>
            <a:cxnLst/>
            <a:rect l="l" t="t" r="r" b="b"/>
            <a:pathLst>
              <a:path w="8768080" h="2859404">
                <a:moveTo>
                  <a:pt x="7339977" y="0"/>
                </a:moveTo>
                <a:lnTo>
                  <a:pt x="0" y="0"/>
                </a:lnTo>
                <a:lnTo>
                  <a:pt x="0" y="2858808"/>
                </a:lnTo>
                <a:lnTo>
                  <a:pt x="7339977" y="2858808"/>
                </a:lnTo>
                <a:lnTo>
                  <a:pt x="7388072" y="2858012"/>
                </a:lnTo>
                <a:lnTo>
                  <a:pt x="7435769" y="2855642"/>
                </a:lnTo>
                <a:lnTo>
                  <a:pt x="7483043" y="2851724"/>
                </a:lnTo>
                <a:lnTo>
                  <a:pt x="7529869" y="2846280"/>
                </a:lnTo>
                <a:lnTo>
                  <a:pt x="7576222" y="2839338"/>
                </a:lnTo>
                <a:lnTo>
                  <a:pt x="7622076" y="2830922"/>
                </a:lnTo>
                <a:lnTo>
                  <a:pt x="7667408" y="2821056"/>
                </a:lnTo>
                <a:lnTo>
                  <a:pt x="7712191" y="2809766"/>
                </a:lnTo>
                <a:lnTo>
                  <a:pt x="7756401" y="2797077"/>
                </a:lnTo>
                <a:lnTo>
                  <a:pt x="7800013" y="2783014"/>
                </a:lnTo>
                <a:lnTo>
                  <a:pt x="7843002" y="2767602"/>
                </a:lnTo>
                <a:lnTo>
                  <a:pt x="7885343" y="2750866"/>
                </a:lnTo>
                <a:lnTo>
                  <a:pt x="7927011" y="2732831"/>
                </a:lnTo>
                <a:lnTo>
                  <a:pt x="7967981" y="2713521"/>
                </a:lnTo>
                <a:lnTo>
                  <a:pt x="8008228" y="2692963"/>
                </a:lnTo>
                <a:lnTo>
                  <a:pt x="8047727" y="2671180"/>
                </a:lnTo>
                <a:lnTo>
                  <a:pt x="8086453" y="2648199"/>
                </a:lnTo>
                <a:lnTo>
                  <a:pt x="8124381" y="2624043"/>
                </a:lnTo>
                <a:lnTo>
                  <a:pt x="8161486" y="2598739"/>
                </a:lnTo>
                <a:lnTo>
                  <a:pt x="8197743" y="2572311"/>
                </a:lnTo>
                <a:lnTo>
                  <a:pt x="8233127" y="2544783"/>
                </a:lnTo>
                <a:lnTo>
                  <a:pt x="8267613" y="2516182"/>
                </a:lnTo>
                <a:lnTo>
                  <a:pt x="8301176" y="2486532"/>
                </a:lnTo>
                <a:lnTo>
                  <a:pt x="8333791" y="2455857"/>
                </a:lnTo>
                <a:lnTo>
                  <a:pt x="8365433" y="2424184"/>
                </a:lnTo>
                <a:lnTo>
                  <a:pt x="8396077" y="2391537"/>
                </a:lnTo>
                <a:lnTo>
                  <a:pt x="8425699" y="2357942"/>
                </a:lnTo>
                <a:lnTo>
                  <a:pt x="8454272" y="2323422"/>
                </a:lnTo>
                <a:lnTo>
                  <a:pt x="8481773" y="2288003"/>
                </a:lnTo>
                <a:lnTo>
                  <a:pt x="8508175" y="2251711"/>
                </a:lnTo>
                <a:lnTo>
                  <a:pt x="8533455" y="2214570"/>
                </a:lnTo>
                <a:lnTo>
                  <a:pt x="8557587" y="2176605"/>
                </a:lnTo>
                <a:lnTo>
                  <a:pt x="8580546" y="2137841"/>
                </a:lnTo>
                <a:lnTo>
                  <a:pt x="8602307" y="2098303"/>
                </a:lnTo>
                <a:lnTo>
                  <a:pt x="8622846" y="2058017"/>
                </a:lnTo>
                <a:lnTo>
                  <a:pt x="8642136" y="2017007"/>
                </a:lnTo>
                <a:lnTo>
                  <a:pt x="8660154" y="1975298"/>
                </a:lnTo>
                <a:lnTo>
                  <a:pt x="8676874" y="1932916"/>
                </a:lnTo>
                <a:lnTo>
                  <a:pt x="8692271" y="1889885"/>
                </a:lnTo>
                <a:lnTo>
                  <a:pt x="8706320" y="1846230"/>
                </a:lnTo>
                <a:lnTo>
                  <a:pt x="8718997" y="1801976"/>
                </a:lnTo>
                <a:lnTo>
                  <a:pt x="8730276" y="1757149"/>
                </a:lnTo>
                <a:lnTo>
                  <a:pt x="8740132" y="1711773"/>
                </a:lnTo>
                <a:lnTo>
                  <a:pt x="8748540" y="1665874"/>
                </a:lnTo>
                <a:lnTo>
                  <a:pt x="8755476" y="1619475"/>
                </a:lnTo>
                <a:lnTo>
                  <a:pt x="8760913" y="1572604"/>
                </a:lnTo>
                <a:lnTo>
                  <a:pt x="8764829" y="1525283"/>
                </a:lnTo>
                <a:lnTo>
                  <a:pt x="8767196" y="1477540"/>
                </a:lnTo>
                <a:lnTo>
                  <a:pt x="8767991" y="1429397"/>
                </a:lnTo>
                <a:lnTo>
                  <a:pt x="8767196" y="1381256"/>
                </a:lnTo>
                <a:lnTo>
                  <a:pt x="8764829" y="1333512"/>
                </a:lnTo>
                <a:lnTo>
                  <a:pt x="8760913" y="1286193"/>
                </a:lnTo>
                <a:lnTo>
                  <a:pt x="8755476" y="1239322"/>
                </a:lnTo>
                <a:lnTo>
                  <a:pt x="8748540" y="1192924"/>
                </a:lnTo>
                <a:lnTo>
                  <a:pt x="8740132" y="1147025"/>
                </a:lnTo>
                <a:lnTo>
                  <a:pt x="8730276" y="1101650"/>
                </a:lnTo>
                <a:lnTo>
                  <a:pt x="8718997" y="1056824"/>
                </a:lnTo>
                <a:lnTo>
                  <a:pt x="8706320" y="1012571"/>
                </a:lnTo>
                <a:lnTo>
                  <a:pt x="8692271" y="968916"/>
                </a:lnTo>
                <a:lnTo>
                  <a:pt x="8676874" y="925885"/>
                </a:lnTo>
                <a:lnTo>
                  <a:pt x="8660154" y="883503"/>
                </a:lnTo>
                <a:lnTo>
                  <a:pt x="8642136" y="841795"/>
                </a:lnTo>
                <a:lnTo>
                  <a:pt x="8622846" y="800785"/>
                </a:lnTo>
                <a:lnTo>
                  <a:pt x="8602307" y="760499"/>
                </a:lnTo>
                <a:lnTo>
                  <a:pt x="8580546" y="720962"/>
                </a:lnTo>
                <a:lnTo>
                  <a:pt x="8557587" y="682199"/>
                </a:lnTo>
                <a:lnTo>
                  <a:pt x="8533455" y="644234"/>
                </a:lnTo>
                <a:lnTo>
                  <a:pt x="8508175" y="607093"/>
                </a:lnTo>
                <a:lnTo>
                  <a:pt x="8481773" y="570801"/>
                </a:lnTo>
                <a:lnTo>
                  <a:pt x="8454272" y="535383"/>
                </a:lnTo>
                <a:lnTo>
                  <a:pt x="8425699" y="500863"/>
                </a:lnTo>
                <a:lnTo>
                  <a:pt x="8396077" y="467268"/>
                </a:lnTo>
                <a:lnTo>
                  <a:pt x="8365433" y="434621"/>
                </a:lnTo>
                <a:lnTo>
                  <a:pt x="8333791" y="402948"/>
                </a:lnTo>
                <a:lnTo>
                  <a:pt x="8301176" y="372274"/>
                </a:lnTo>
                <a:lnTo>
                  <a:pt x="8267613" y="342624"/>
                </a:lnTo>
                <a:lnTo>
                  <a:pt x="8233127" y="314023"/>
                </a:lnTo>
                <a:lnTo>
                  <a:pt x="8197743" y="286496"/>
                </a:lnTo>
                <a:lnTo>
                  <a:pt x="8161486" y="260067"/>
                </a:lnTo>
                <a:lnTo>
                  <a:pt x="8124381" y="234763"/>
                </a:lnTo>
                <a:lnTo>
                  <a:pt x="8086453" y="210608"/>
                </a:lnTo>
                <a:lnTo>
                  <a:pt x="8047727" y="187626"/>
                </a:lnTo>
                <a:lnTo>
                  <a:pt x="8008228" y="165844"/>
                </a:lnTo>
                <a:lnTo>
                  <a:pt x="7967981" y="145286"/>
                </a:lnTo>
                <a:lnTo>
                  <a:pt x="7927011" y="125976"/>
                </a:lnTo>
                <a:lnTo>
                  <a:pt x="7885343" y="107941"/>
                </a:lnTo>
                <a:lnTo>
                  <a:pt x="7843002" y="91205"/>
                </a:lnTo>
                <a:lnTo>
                  <a:pt x="7800013" y="75793"/>
                </a:lnTo>
                <a:lnTo>
                  <a:pt x="7756401" y="61730"/>
                </a:lnTo>
                <a:lnTo>
                  <a:pt x="7712191" y="49041"/>
                </a:lnTo>
                <a:lnTo>
                  <a:pt x="7667408" y="37751"/>
                </a:lnTo>
                <a:lnTo>
                  <a:pt x="7622076" y="27885"/>
                </a:lnTo>
                <a:lnTo>
                  <a:pt x="7576222" y="19469"/>
                </a:lnTo>
                <a:lnTo>
                  <a:pt x="7529869" y="12527"/>
                </a:lnTo>
                <a:lnTo>
                  <a:pt x="7483043" y="7084"/>
                </a:lnTo>
                <a:lnTo>
                  <a:pt x="7435769" y="3165"/>
                </a:lnTo>
                <a:lnTo>
                  <a:pt x="7388072" y="795"/>
                </a:lnTo>
                <a:lnTo>
                  <a:pt x="7339977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pPr algn="l"/>
            <a:endParaRPr lang="pl-PL" sz="18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grpSp>
        <p:nvGrpSpPr>
          <p:cNvPr id="176" name="Grupa 175">
            <a:extLst>
              <a:ext uri="{FF2B5EF4-FFF2-40B4-BE49-F238E27FC236}">
                <a16:creationId xmlns:a16="http://schemas.microsoft.com/office/drawing/2014/main" id="{2DA492E9-3B0F-3389-21E8-569A36378AD4}"/>
              </a:ext>
            </a:extLst>
          </p:cNvPr>
          <p:cNvGrpSpPr/>
          <p:nvPr/>
        </p:nvGrpSpPr>
        <p:grpSpPr>
          <a:xfrm>
            <a:off x="4128530" y="4823271"/>
            <a:ext cx="3911939" cy="604533"/>
            <a:chOff x="3173968" y="4776587"/>
            <a:chExt cx="3911939" cy="604533"/>
          </a:xfrm>
        </p:grpSpPr>
        <p:grpSp>
          <p:nvGrpSpPr>
            <p:cNvPr id="124" name="Grupa 123">
              <a:extLst>
                <a:ext uri="{FF2B5EF4-FFF2-40B4-BE49-F238E27FC236}">
                  <a16:creationId xmlns:a16="http://schemas.microsoft.com/office/drawing/2014/main" id="{714B8B8E-2264-F05F-468F-C272EBCE8861}"/>
                </a:ext>
              </a:extLst>
            </p:cNvPr>
            <p:cNvGrpSpPr/>
            <p:nvPr/>
          </p:nvGrpSpPr>
          <p:grpSpPr>
            <a:xfrm>
              <a:off x="3173968" y="4776587"/>
              <a:ext cx="2342305" cy="604533"/>
              <a:chOff x="2121748" y="4709089"/>
              <a:chExt cx="2776089" cy="716490"/>
            </a:xfrm>
          </p:grpSpPr>
          <p:pic>
            <p:nvPicPr>
              <p:cNvPr id="125" name="object 40">
                <a:extLst>
                  <a:ext uri="{FF2B5EF4-FFF2-40B4-BE49-F238E27FC236}">
                    <a16:creationId xmlns:a16="http://schemas.microsoft.com/office/drawing/2014/main" id="{8F1FF11C-261B-2C56-E9CA-130127FF9C09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663893" y="4886194"/>
                <a:ext cx="2233944" cy="539385"/>
              </a:xfrm>
              <a:prstGeom prst="rect">
                <a:avLst/>
              </a:prstGeom>
            </p:spPr>
          </p:pic>
          <p:sp>
            <p:nvSpPr>
              <p:cNvPr id="126" name="object 41">
                <a:extLst>
                  <a:ext uri="{FF2B5EF4-FFF2-40B4-BE49-F238E27FC236}">
                    <a16:creationId xmlns:a16="http://schemas.microsoft.com/office/drawing/2014/main" id="{C810C933-6951-F2B1-CAD0-D8D0E0635ECC}"/>
                  </a:ext>
                </a:extLst>
              </p:cNvPr>
              <p:cNvSpPr/>
              <p:nvPr/>
            </p:nvSpPr>
            <p:spPr>
              <a:xfrm>
                <a:off x="2296917" y="4709089"/>
                <a:ext cx="59038" cy="52222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60325">
                    <a:moveTo>
                      <a:pt x="35521" y="0"/>
                    </a:moveTo>
                    <a:lnTo>
                      <a:pt x="23342" y="586"/>
                    </a:lnTo>
                    <a:lnTo>
                      <a:pt x="12598" y="5524"/>
                    </a:lnTo>
                    <a:lnTo>
                      <a:pt x="4435" y="14005"/>
                    </a:lnTo>
                    <a:lnTo>
                      <a:pt x="0" y="25222"/>
                    </a:lnTo>
                    <a:lnTo>
                      <a:pt x="331" y="37256"/>
                    </a:lnTo>
                    <a:lnTo>
                      <a:pt x="5151" y="47736"/>
                    </a:lnTo>
                    <a:lnTo>
                      <a:pt x="13649" y="55600"/>
                    </a:lnTo>
                    <a:lnTo>
                      <a:pt x="25018" y="59791"/>
                    </a:lnTo>
                    <a:lnTo>
                      <a:pt x="37227" y="59208"/>
                    </a:lnTo>
                    <a:lnTo>
                      <a:pt x="47983" y="54254"/>
                    </a:lnTo>
                    <a:lnTo>
                      <a:pt x="56144" y="45718"/>
                    </a:lnTo>
                    <a:lnTo>
                      <a:pt x="60566" y="34391"/>
                    </a:lnTo>
                    <a:lnTo>
                      <a:pt x="60226" y="22434"/>
                    </a:lnTo>
                    <a:lnTo>
                      <a:pt x="55402" y="11966"/>
                    </a:lnTo>
                    <a:lnTo>
                      <a:pt x="46898" y="4112"/>
                    </a:lnTo>
                    <a:lnTo>
                      <a:pt x="35521" y="0"/>
                    </a:lnTo>
                    <a:close/>
                  </a:path>
                </a:pathLst>
              </a:custGeom>
              <a:solidFill>
                <a:srgbClr val="79BB6D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pic>
            <p:nvPicPr>
              <p:cNvPr id="127" name="object 42">
                <a:extLst>
                  <a:ext uri="{FF2B5EF4-FFF2-40B4-BE49-F238E27FC236}">
                    <a16:creationId xmlns:a16="http://schemas.microsoft.com/office/drawing/2014/main" id="{C1C561A4-B6AC-3228-3053-A07D668C8B39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397049" y="4941592"/>
                <a:ext cx="108236" cy="96725"/>
              </a:xfrm>
              <a:prstGeom prst="rect">
                <a:avLst/>
              </a:prstGeom>
            </p:spPr>
          </p:pic>
          <p:pic>
            <p:nvPicPr>
              <p:cNvPr id="128" name="object 43">
                <a:extLst>
                  <a:ext uri="{FF2B5EF4-FFF2-40B4-BE49-F238E27FC236}">
                    <a16:creationId xmlns:a16="http://schemas.microsoft.com/office/drawing/2014/main" id="{67AE0483-7095-CF07-D269-DCD6C9A76DC2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121748" y="5040461"/>
                <a:ext cx="152686" cy="136589"/>
              </a:xfrm>
              <a:prstGeom prst="rect">
                <a:avLst/>
              </a:prstGeom>
            </p:spPr>
          </p:pic>
          <p:pic>
            <p:nvPicPr>
              <p:cNvPr id="129" name="object 44">
                <a:extLst>
                  <a:ext uri="{FF2B5EF4-FFF2-40B4-BE49-F238E27FC236}">
                    <a16:creationId xmlns:a16="http://schemas.microsoft.com/office/drawing/2014/main" id="{F6ACDC47-37D1-3890-FF27-B2DC8569FAD4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409072" y="4778380"/>
                <a:ext cx="84313" cy="75397"/>
              </a:xfrm>
              <a:prstGeom prst="rect">
                <a:avLst/>
              </a:prstGeom>
            </p:spPr>
          </p:pic>
        </p:grpSp>
        <p:grpSp>
          <p:nvGrpSpPr>
            <p:cNvPr id="130" name="Grupa 129">
              <a:extLst>
                <a:ext uri="{FF2B5EF4-FFF2-40B4-BE49-F238E27FC236}">
                  <a16:creationId xmlns:a16="http://schemas.microsoft.com/office/drawing/2014/main" id="{C30B7A22-8E50-E7C2-50E2-A785C9FA8E08}"/>
                </a:ext>
              </a:extLst>
            </p:cNvPr>
            <p:cNvGrpSpPr/>
            <p:nvPr/>
          </p:nvGrpSpPr>
          <p:grpSpPr>
            <a:xfrm>
              <a:off x="6399715" y="4802777"/>
              <a:ext cx="686192" cy="552153"/>
              <a:chOff x="5771649" y="4646469"/>
              <a:chExt cx="968760" cy="779525"/>
            </a:xfrm>
          </p:grpSpPr>
          <p:sp>
            <p:nvSpPr>
              <p:cNvPr id="131" name="object 45">
                <a:extLst>
                  <a:ext uri="{FF2B5EF4-FFF2-40B4-BE49-F238E27FC236}">
                    <a16:creationId xmlns:a16="http://schemas.microsoft.com/office/drawing/2014/main" id="{5CE5BAEB-7900-C9D4-722C-3DADC1B5A820}"/>
                  </a:ext>
                </a:extLst>
              </p:cNvPr>
              <p:cNvSpPr/>
              <p:nvPr/>
            </p:nvSpPr>
            <p:spPr>
              <a:xfrm>
                <a:off x="6297144" y="5301881"/>
                <a:ext cx="107005" cy="121484"/>
              </a:xfrm>
              <a:custGeom>
                <a:avLst/>
                <a:gdLst/>
                <a:ahLst/>
                <a:cxnLst/>
                <a:rect l="l" t="t" r="r" b="b"/>
                <a:pathLst>
                  <a:path w="110489" h="140335">
                    <a:moveTo>
                      <a:pt x="110426" y="0"/>
                    </a:moveTo>
                    <a:lnTo>
                      <a:pt x="0" y="0"/>
                    </a:lnTo>
                    <a:lnTo>
                      <a:pt x="0" y="140068"/>
                    </a:lnTo>
                    <a:lnTo>
                      <a:pt x="99847" y="140068"/>
                    </a:lnTo>
                    <a:lnTo>
                      <a:pt x="99847" y="119253"/>
                    </a:lnTo>
                    <a:lnTo>
                      <a:pt x="100203" y="114668"/>
                    </a:lnTo>
                    <a:lnTo>
                      <a:pt x="96316" y="110782"/>
                    </a:lnTo>
                    <a:lnTo>
                      <a:pt x="91732" y="110782"/>
                    </a:lnTo>
                    <a:lnTo>
                      <a:pt x="31407" y="110782"/>
                    </a:lnTo>
                    <a:lnTo>
                      <a:pt x="31407" y="84328"/>
                    </a:lnTo>
                    <a:lnTo>
                      <a:pt x="54686" y="84328"/>
                    </a:lnTo>
                    <a:lnTo>
                      <a:pt x="61449" y="83549"/>
                    </a:lnTo>
                    <a:lnTo>
                      <a:pt x="67784" y="81281"/>
                    </a:lnTo>
                    <a:lnTo>
                      <a:pt x="73393" y="77625"/>
                    </a:lnTo>
                    <a:lnTo>
                      <a:pt x="77978" y="72682"/>
                    </a:lnTo>
                    <a:lnTo>
                      <a:pt x="90322" y="55740"/>
                    </a:lnTo>
                    <a:lnTo>
                      <a:pt x="31407" y="55740"/>
                    </a:lnTo>
                    <a:lnTo>
                      <a:pt x="31407" y="29286"/>
                    </a:lnTo>
                    <a:lnTo>
                      <a:pt x="74803" y="29286"/>
                    </a:lnTo>
                    <a:lnTo>
                      <a:pt x="81563" y="28453"/>
                    </a:lnTo>
                    <a:lnTo>
                      <a:pt x="87895" y="26066"/>
                    </a:lnTo>
                    <a:lnTo>
                      <a:pt x="93499" y="22288"/>
                    </a:lnTo>
                    <a:lnTo>
                      <a:pt x="98082" y="17284"/>
                    </a:lnTo>
                    <a:lnTo>
                      <a:pt x="110426" y="0"/>
                    </a:lnTo>
                    <a:close/>
                  </a:path>
                </a:pathLst>
              </a:custGeom>
              <a:solidFill>
                <a:srgbClr val="606870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pic>
            <p:nvPicPr>
              <p:cNvPr id="132" name="object 46">
                <a:extLst>
                  <a:ext uri="{FF2B5EF4-FFF2-40B4-BE49-F238E27FC236}">
                    <a16:creationId xmlns:a16="http://schemas.microsoft.com/office/drawing/2014/main" id="{7BF00ED1-4A86-D76B-760F-10826F153FFB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6599186" y="5300355"/>
                <a:ext cx="140781" cy="125222"/>
              </a:xfrm>
              <a:prstGeom prst="rect">
                <a:avLst/>
              </a:prstGeom>
            </p:spPr>
          </p:pic>
          <p:sp>
            <p:nvSpPr>
              <p:cNvPr id="133" name="object 47">
                <a:extLst>
                  <a:ext uri="{FF2B5EF4-FFF2-40B4-BE49-F238E27FC236}">
                    <a16:creationId xmlns:a16="http://schemas.microsoft.com/office/drawing/2014/main" id="{40FD54F8-EA8D-370A-712A-34E37B494BEC}"/>
                  </a:ext>
                </a:extLst>
              </p:cNvPr>
              <p:cNvSpPr/>
              <p:nvPr/>
            </p:nvSpPr>
            <p:spPr>
              <a:xfrm>
                <a:off x="6404425" y="5300662"/>
                <a:ext cx="175269" cy="125332"/>
              </a:xfrm>
              <a:custGeom>
                <a:avLst/>
                <a:gdLst/>
                <a:ahLst/>
                <a:cxnLst/>
                <a:rect l="l" t="t" r="r" b="b"/>
                <a:pathLst>
                  <a:path w="180975" h="144779">
                    <a:moveTo>
                      <a:pt x="127368" y="25044"/>
                    </a:moveTo>
                    <a:lnTo>
                      <a:pt x="87414" y="1612"/>
                    </a:lnTo>
                    <a:lnTo>
                      <a:pt x="72326" y="0"/>
                    </a:lnTo>
                    <a:lnTo>
                      <a:pt x="57188" y="1612"/>
                    </a:lnTo>
                    <a:lnTo>
                      <a:pt x="18351" y="23634"/>
                    </a:lnTo>
                    <a:lnTo>
                      <a:pt x="0" y="64376"/>
                    </a:lnTo>
                    <a:lnTo>
                      <a:pt x="12" y="79730"/>
                    </a:lnTo>
                    <a:lnTo>
                      <a:pt x="19177" y="121945"/>
                    </a:lnTo>
                    <a:lnTo>
                      <a:pt x="60337" y="143243"/>
                    </a:lnTo>
                    <a:lnTo>
                      <a:pt x="68097" y="144297"/>
                    </a:lnTo>
                    <a:lnTo>
                      <a:pt x="71983" y="144297"/>
                    </a:lnTo>
                    <a:lnTo>
                      <a:pt x="114439" y="130759"/>
                    </a:lnTo>
                    <a:lnTo>
                      <a:pt x="126314" y="63157"/>
                    </a:lnTo>
                    <a:lnTo>
                      <a:pt x="69507" y="63157"/>
                    </a:lnTo>
                    <a:lnTo>
                      <a:pt x="69862" y="75501"/>
                    </a:lnTo>
                    <a:lnTo>
                      <a:pt x="69862" y="81851"/>
                    </a:lnTo>
                    <a:lnTo>
                      <a:pt x="75158" y="87147"/>
                    </a:lnTo>
                    <a:lnTo>
                      <a:pt x="95973" y="87147"/>
                    </a:lnTo>
                    <a:lnTo>
                      <a:pt x="95973" y="108318"/>
                    </a:lnTo>
                    <a:lnTo>
                      <a:pt x="89268" y="112903"/>
                    </a:lnTo>
                    <a:lnTo>
                      <a:pt x="81153" y="115366"/>
                    </a:lnTo>
                    <a:lnTo>
                      <a:pt x="72682" y="115366"/>
                    </a:lnTo>
                    <a:lnTo>
                      <a:pt x="56045" y="112166"/>
                    </a:lnTo>
                    <a:lnTo>
                      <a:pt x="42862" y="103238"/>
                    </a:lnTo>
                    <a:lnTo>
                      <a:pt x="34175" y="89623"/>
                    </a:lnTo>
                    <a:lnTo>
                      <a:pt x="31051" y="72326"/>
                    </a:lnTo>
                    <a:lnTo>
                      <a:pt x="34175" y="55041"/>
                    </a:lnTo>
                    <a:lnTo>
                      <a:pt x="42862" y="41414"/>
                    </a:lnTo>
                    <a:lnTo>
                      <a:pt x="56045" y="32499"/>
                    </a:lnTo>
                    <a:lnTo>
                      <a:pt x="72682" y="29286"/>
                    </a:lnTo>
                    <a:lnTo>
                      <a:pt x="79679" y="29743"/>
                    </a:lnTo>
                    <a:lnTo>
                      <a:pt x="86347" y="31089"/>
                    </a:lnTo>
                    <a:lnTo>
                      <a:pt x="92621" y="33299"/>
                    </a:lnTo>
                    <a:lnTo>
                      <a:pt x="98437" y="36334"/>
                    </a:lnTo>
                    <a:lnTo>
                      <a:pt x="104089" y="39865"/>
                    </a:lnTo>
                    <a:lnTo>
                      <a:pt x="111493" y="39509"/>
                    </a:lnTo>
                    <a:lnTo>
                      <a:pt x="127368" y="25044"/>
                    </a:lnTo>
                    <a:close/>
                  </a:path>
                  <a:path w="180975" h="144779">
                    <a:moveTo>
                      <a:pt x="180644" y="1409"/>
                    </a:moveTo>
                    <a:lnTo>
                      <a:pt x="153123" y="20459"/>
                    </a:lnTo>
                    <a:lnTo>
                      <a:pt x="149593" y="27165"/>
                    </a:lnTo>
                    <a:lnTo>
                      <a:pt x="149593" y="33870"/>
                    </a:lnTo>
                    <a:lnTo>
                      <a:pt x="149593" y="141478"/>
                    </a:lnTo>
                    <a:lnTo>
                      <a:pt x="180644" y="141478"/>
                    </a:lnTo>
                    <a:lnTo>
                      <a:pt x="180644" y="1409"/>
                    </a:lnTo>
                    <a:close/>
                  </a:path>
                </a:pathLst>
              </a:custGeom>
              <a:solidFill>
                <a:srgbClr val="606870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sp>
            <p:nvSpPr>
              <p:cNvPr id="134" name="object 48">
                <a:extLst>
                  <a:ext uri="{FF2B5EF4-FFF2-40B4-BE49-F238E27FC236}">
                    <a16:creationId xmlns:a16="http://schemas.microsoft.com/office/drawing/2014/main" id="{43191DF2-2FCE-0A99-B419-B7C8189174C7}"/>
                  </a:ext>
                </a:extLst>
              </p:cNvPr>
              <p:cNvSpPr/>
              <p:nvPr/>
            </p:nvSpPr>
            <p:spPr>
              <a:xfrm>
                <a:off x="5771650" y="5300056"/>
                <a:ext cx="376981" cy="125332"/>
              </a:xfrm>
              <a:custGeom>
                <a:avLst/>
                <a:gdLst/>
                <a:ahLst/>
                <a:cxnLst/>
                <a:rect l="l" t="t" r="r" b="b"/>
                <a:pathLst>
                  <a:path w="389254" h="144779">
                    <a:moveTo>
                      <a:pt x="111480" y="56083"/>
                    </a:moveTo>
                    <a:lnTo>
                      <a:pt x="106654" y="33972"/>
                    </a:lnTo>
                    <a:lnTo>
                      <a:pt x="104127" y="30683"/>
                    </a:lnTo>
                    <a:lnTo>
                      <a:pt x="93522" y="16929"/>
                    </a:lnTo>
                    <a:lnTo>
                      <a:pt x="81838" y="10604"/>
                    </a:lnTo>
                    <a:lnTo>
                      <a:pt x="81838" y="56083"/>
                    </a:lnTo>
                    <a:lnTo>
                      <a:pt x="77863" y="70091"/>
                    </a:lnTo>
                    <a:lnTo>
                      <a:pt x="68567" y="77838"/>
                    </a:lnTo>
                    <a:lnTo>
                      <a:pt x="57873" y="81140"/>
                    </a:lnTo>
                    <a:lnTo>
                      <a:pt x="49733" y="81838"/>
                    </a:lnTo>
                    <a:lnTo>
                      <a:pt x="31038" y="81838"/>
                    </a:lnTo>
                    <a:lnTo>
                      <a:pt x="31038" y="30683"/>
                    </a:lnTo>
                    <a:lnTo>
                      <a:pt x="49733" y="30683"/>
                    </a:lnTo>
                    <a:lnTo>
                      <a:pt x="60998" y="32029"/>
                    </a:lnTo>
                    <a:lnTo>
                      <a:pt x="71335" y="36372"/>
                    </a:lnTo>
                    <a:lnTo>
                      <a:pt x="78905" y="44234"/>
                    </a:lnTo>
                    <a:lnTo>
                      <a:pt x="81838" y="56083"/>
                    </a:lnTo>
                    <a:lnTo>
                      <a:pt x="81838" y="10604"/>
                    </a:lnTo>
                    <a:lnTo>
                      <a:pt x="73317" y="5981"/>
                    </a:lnTo>
                    <a:lnTo>
                      <a:pt x="47269" y="2108"/>
                    </a:lnTo>
                    <a:lnTo>
                      <a:pt x="0" y="2108"/>
                    </a:lnTo>
                    <a:lnTo>
                      <a:pt x="0" y="142176"/>
                    </a:lnTo>
                    <a:lnTo>
                      <a:pt x="27165" y="142176"/>
                    </a:lnTo>
                    <a:lnTo>
                      <a:pt x="31038" y="138645"/>
                    </a:lnTo>
                    <a:lnTo>
                      <a:pt x="31038" y="110413"/>
                    </a:lnTo>
                    <a:lnTo>
                      <a:pt x="47625" y="110413"/>
                    </a:lnTo>
                    <a:lnTo>
                      <a:pt x="73672" y="106489"/>
                    </a:lnTo>
                    <a:lnTo>
                      <a:pt x="93840" y="95427"/>
                    </a:lnTo>
                    <a:lnTo>
                      <a:pt x="104140" y="81838"/>
                    </a:lnTo>
                    <a:lnTo>
                      <a:pt x="106857" y="78270"/>
                    </a:lnTo>
                    <a:lnTo>
                      <a:pt x="111480" y="56083"/>
                    </a:lnTo>
                    <a:close/>
                  </a:path>
                  <a:path w="389254" h="144779">
                    <a:moveTo>
                      <a:pt x="276225" y="72326"/>
                    </a:moveTo>
                    <a:lnTo>
                      <a:pt x="270471" y="44208"/>
                    </a:lnTo>
                    <a:lnTo>
                      <a:pt x="260057" y="28930"/>
                    </a:lnTo>
                    <a:lnTo>
                      <a:pt x="254800" y="21209"/>
                    </a:lnTo>
                    <a:lnTo>
                      <a:pt x="245186" y="14782"/>
                    </a:lnTo>
                    <a:lnTo>
                      <a:pt x="245186" y="72326"/>
                    </a:lnTo>
                    <a:lnTo>
                      <a:pt x="242049" y="89674"/>
                    </a:lnTo>
                    <a:lnTo>
                      <a:pt x="233324" y="103416"/>
                    </a:lnTo>
                    <a:lnTo>
                      <a:pt x="220027" y="112458"/>
                    </a:lnTo>
                    <a:lnTo>
                      <a:pt x="203200" y="115722"/>
                    </a:lnTo>
                    <a:lnTo>
                      <a:pt x="186423" y="112458"/>
                    </a:lnTo>
                    <a:lnTo>
                      <a:pt x="173253" y="103416"/>
                    </a:lnTo>
                    <a:lnTo>
                      <a:pt x="164655" y="89674"/>
                    </a:lnTo>
                    <a:lnTo>
                      <a:pt x="161569" y="72326"/>
                    </a:lnTo>
                    <a:lnTo>
                      <a:pt x="164706" y="54978"/>
                    </a:lnTo>
                    <a:lnTo>
                      <a:pt x="173393" y="41236"/>
                    </a:lnTo>
                    <a:lnTo>
                      <a:pt x="186575" y="32181"/>
                    </a:lnTo>
                    <a:lnTo>
                      <a:pt x="203200" y="28930"/>
                    </a:lnTo>
                    <a:lnTo>
                      <a:pt x="220027" y="32334"/>
                    </a:lnTo>
                    <a:lnTo>
                      <a:pt x="233324" y="41363"/>
                    </a:lnTo>
                    <a:lnTo>
                      <a:pt x="242049" y="55029"/>
                    </a:lnTo>
                    <a:lnTo>
                      <a:pt x="245186" y="72326"/>
                    </a:lnTo>
                    <a:lnTo>
                      <a:pt x="245186" y="14782"/>
                    </a:lnTo>
                    <a:lnTo>
                      <a:pt x="231584" y="5689"/>
                    </a:lnTo>
                    <a:lnTo>
                      <a:pt x="203200" y="0"/>
                    </a:lnTo>
                    <a:lnTo>
                      <a:pt x="174879" y="5689"/>
                    </a:lnTo>
                    <a:lnTo>
                      <a:pt x="151777" y="21209"/>
                    </a:lnTo>
                    <a:lnTo>
                      <a:pt x="136220" y="44208"/>
                    </a:lnTo>
                    <a:lnTo>
                      <a:pt x="130517" y="72326"/>
                    </a:lnTo>
                    <a:lnTo>
                      <a:pt x="136220" y="100444"/>
                    </a:lnTo>
                    <a:lnTo>
                      <a:pt x="151777" y="123444"/>
                    </a:lnTo>
                    <a:lnTo>
                      <a:pt x="174879" y="138950"/>
                    </a:lnTo>
                    <a:lnTo>
                      <a:pt x="203200" y="144653"/>
                    </a:lnTo>
                    <a:lnTo>
                      <a:pt x="231584" y="138950"/>
                    </a:lnTo>
                    <a:lnTo>
                      <a:pt x="254800" y="123444"/>
                    </a:lnTo>
                    <a:lnTo>
                      <a:pt x="260057" y="115722"/>
                    </a:lnTo>
                    <a:lnTo>
                      <a:pt x="270471" y="100444"/>
                    </a:lnTo>
                    <a:lnTo>
                      <a:pt x="276225" y="72326"/>
                    </a:lnTo>
                    <a:close/>
                  </a:path>
                  <a:path w="389254" h="144779">
                    <a:moveTo>
                      <a:pt x="389128" y="116776"/>
                    </a:moveTo>
                    <a:lnTo>
                      <a:pt x="385241" y="113245"/>
                    </a:lnTo>
                    <a:lnTo>
                      <a:pt x="380657" y="113245"/>
                    </a:lnTo>
                    <a:lnTo>
                      <a:pt x="326326" y="113245"/>
                    </a:lnTo>
                    <a:lnTo>
                      <a:pt x="326326" y="27520"/>
                    </a:lnTo>
                    <a:lnTo>
                      <a:pt x="322795" y="21158"/>
                    </a:lnTo>
                    <a:lnTo>
                      <a:pt x="295275" y="2108"/>
                    </a:lnTo>
                    <a:lnTo>
                      <a:pt x="295275" y="142176"/>
                    </a:lnTo>
                    <a:lnTo>
                      <a:pt x="389128" y="142176"/>
                    </a:lnTo>
                    <a:lnTo>
                      <a:pt x="389128" y="116776"/>
                    </a:lnTo>
                    <a:close/>
                  </a:path>
                </a:pathLst>
              </a:custGeom>
              <a:solidFill>
                <a:srgbClr val="D41316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sp>
            <p:nvSpPr>
              <p:cNvPr id="135" name="object 49">
                <a:extLst>
                  <a:ext uri="{FF2B5EF4-FFF2-40B4-BE49-F238E27FC236}">
                    <a16:creationId xmlns:a16="http://schemas.microsoft.com/office/drawing/2014/main" id="{D142D0DE-483D-ED14-5180-26A1CDC979FA}"/>
                  </a:ext>
                </a:extLst>
              </p:cNvPr>
              <p:cNvSpPr/>
              <p:nvPr/>
            </p:nvSpPr>
            <p:spPr>
              <a:xfrm>
                <a:off x="6166961" y="5301878"/>
                <a:ext cx="111926" cy="122034"/>
              </a:xfrm>
              <a:custGeom>
                <a:avLst/>
                <a:gdLst/>
                <a:ahLst/>
                <a:cxnLst/>
                <a:rect l="l" t="t" r="r" b="b"/>
                <a:pathLst>
                  <a:path w="115570" h="140970">
                    <a:moveTo>
                      <a:pt x="92818" y="106908"/>
                    </a:moveTo>
                    <a:lnTo>
                      <a:pt x="44462" y="106908"/>
                    </a:lnTo>
                    <a:lnTo>
                      <a:pt x="52616" y="107797"/>
                    </a:lnTo>
                    <a:lnTo>
                      <a:pt x="58618" y="110609"/>
                    </a:lnTo>
                    <a:lnTo>
                      <a:pt x="64156" y="116332"/>
                    </a:lnTo>
                    <a:lnTo>
                      <a:pt x="70916" y="125958"/>
                    </a:lnTo>
                    <a:lnTo>
                      <a:pt x="75857" y="133718"/>
                    </a:lnTo>
                    <a:lnTo>
                      <a:pt x="78676" y="137947"/>
                    </a:lnTo>
                    <a:lnTo>
                      <a:pt x="83261" y="140423"/>
                    </a:lnTo>
                    <a:lnTo>
                      <a:pt x="115023" y="140423"/>
                    </a:lnTo>
                    <a:lnTo>
                      <a:pt x="101612" y="119252"/>
                    </a:lnTo>
                    <a:lnTo>
                      <a:pt x="96361" y="111556"/>
                    </a:lnTo>
                    <a:lnTo>
                      <a:pt x="92818" y="106908"/>
                    </a:lnTo>
                    <a:close/>
                  </a:path>
                  <a:path w="115570" h="140970">
                    <a:moveTo>
                      <a:pt x="49047" y="0"/>
                    </a:moveTo>
                    <a:lnTo>
                      <a:pt x="0" y="0"/>
                    </a:lnTo>
                    <a:lnTo>
                      <a:pt x="0" y="140068"/>
                    </a:lnTo>
                    <a:lnTo>
                      <a:pt x="27165" y="140068"/>
                    </a:lnTo>
                    <a:lnTo>
                      <a:pt x="31051" y="136537"/>
                    </a:lnTo>
                    <a:lnTo>
                      <a:pt x="31051" y="106908"/>
                    </a:lnTo>
                    <a:lnTo>
                      <a:pt x="92818" y="106908"/>
                    </a:lnTo>
                    <a:lnTo>
                      <a:pt x="91603" y="105314"/>
                    </a:lnTo>
                    <a:lnTo>
                      <a:pt x="87176" y="100397"/>
                    </a:lnTo>
                    <a:lnTo>
                      <a:pt x="82918" y="96672"/>
                    </a:lnTo>
                    <a:lnTo>
                      <a:pt x="94914" y="89247"/>
                    </a:lnTo>
                    <a:lnTo>
                      <a:pt x="103771" y="79341"/>
                    </a:lnTo>
                    <a:lnTo>
                      <a:pt x="104390" y="77977"/>
                    </a:lnTo>
                    <a:lnTo>
                      <a:pt x="31051" y="77977"/>
                    </a:lnTo>
                    <a:lnTo>
                      <a:pt x="31051" y="28930"/>
                    </a:lnTo>
                    <a:lnTo>
                      <a:pt x="104668" y="28930"/>
                    </a:lnTo>
                    <a:lnTo>
                      <a:pt x="93984" y="14731"/>
                    </a:lnTo>
                    <a:lnTo>
                      <a:pt x="74377" y="3859"/>
                    </a:lnTo>
                    <a:lnTo>
                      <a:pt x="49047" y="0"/>
                    </a:lnTo>
                    <a:close/>
                  </a:path>
                  <a:path w="115570" h="140970">
                    <a:moveTo>
                      <a:pt x="104668" y="28930"/>
                    </a:moveTo>
                    <a:lnTo>
                      <a:pt x="51866" y="28930"/>
                    </a:lnTo>
                    <a:lnTo>
                      <a:pt x="62654" y="30011"/>
                    </a:lnTo>
                    <a:lnTo>
                      <a:pt x="72283" y="34097"/>
                    </a:lnTo>
                    <a:lnTo>
                      <a:pt x="79200" y="41687"/>
                    </a:lnTo>
                    <a:lnTo>
                      <a:pt x="81851" y="53276"/>
                    </a:lnTo>
                    <a:lnTo>
                      <a:pt x="78407" y="66512"/>
                    </a:lnTo>
                    <a:lnTo>
                      <a:pt x="70169" y="73961"/>
                    </a:lnTo>
                    <a:lnTo>
                      <a:pt x="60275" y="77243"/>
                    </a:lnTo>
                    <a:lnTo>
                      <a:pt x="51866" y="77977"/>
                    </a:lnTo>
                    <a:lnTo>
                      <a:pt x="104390" y="77977"/>
                    </a:lnTo>
                    <a:lnTo>
                      <a:pt x="109257" y="67252"/>
                    </a:lnTo>
                    <a:lnTo>
                      <a:pt x="111137" y="53276"/>
                    </a:lnTo>
                    <a:lnTo>
                      <a:pt x="106645" y="31557"/>
                    </a:lnTo>
                    <a:lnTo>
                      <a:pt x="104668" y="28930"/>
                    </a:lnTo>
                    <a:close/>
                  </a:path>
                </a:pathLst>
              </a:custGeom>
              <a:solidFill>
                <a:srgbClr val="606870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sp>
            <p:nvSpPr>
              <p:cNvPr id="136" name="object 50">
                <a:extLst>
                  <a:ext uri="{FF2B5EF4-FFF2-40B4-BE49-F238E27FC236}">
                    <a16:creationId xmlns:a16="http://schemas.microsoft.com/office/drawing/2014/main" id="{AC1CDED8-EB17-2351-EC1D-4681CD777ED9}"/>
                  </a:ext>
                </a:extLst>
              </p:cNvPr>
              <p:cNvSpPr/>
              <p:nvPr/>
            </p:nvSpPr>
            <p:spPr>
              <a:xfrm>
                <a:off x="6338828" y="4646776"/>
                <a:ext cx="401581" cy="69812"/>
              </a:xfrm>
              <a:custGeom>
                <a:avLst/>
                <a:gdLst/>
                <a:ahLst/>
                <a:cxnLst/>
                <a:rect l="l" t="t" r="r" b="b"/>
                <a:pathLst>
                  <a:path w="414654" h="80645">
                    <a:moveTo>
                      <a:pt x="414553" y="0"/>
                    </a:moveTo>
                    <a:lnTo>
                      <a:pt x="0" y="0"/>
                    </a:lnTo>
                    <a:lnTo>
                      <a:pt x="18373" y="17773"/>
                    </a:lnTo>
                    <a:lnTo>
                      <a:pt x="34796" y="37133"/>
                    </a:lnTo>
                    <a:lnTo>
                      <a:pt x="49168" y="57948"/>
                    </a:lnTo>
                    <a:lnTo>
                      <a:pt x="61391" y="80086"/>
                    </a:lnTo>
                    <a:lnTo>
                      <a:pt x="322110" y="80086"/>
                    </a:lnTo>
                    <a:lnTo>
                      <a:pt x="337368" y="78283"/>
                    </a:lnTo>
                    <a:lnTo>
                      <a:pt x="351569" y="73074"/>
                    </a:lnTo>
                    <a:lnTo>
                      <a:pt x="364181" y="64757"/>
                    </a:lnTo>
                    <a:lnTo>
                      <a:pt x="374675" y="53632"/>
                    </a:lnTo>
                    <a:lnTo>
                      <a:pt x="414553" y="0"/>
                    </a:lnTo>
                    <a:close/>
                  </a:path>
                </a:pathLst>
              </a:custGeom>
              <a:solidFill>
                <a:srgbClr val="D41316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pic>
            <p:nvPicPr>
              <p:cNvPr id="137" name="object 51">
                <a:extLst>
                  <a:ext uri="{FF2B5EF4-FFF2-40B4-BE49-F238E27FC236}">
                    <a16:creationId xmlns:a16="http://schemas.microsoft.com/office/drawing/2014/main" id="{E8008567-6FCF-39F2-586A-2959E91B903A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6417415" y="4769548"/>
                <a:ext cx="222092" cy="69328"/>
              </a:xfrm>
              <a:prstGeom prst="rect">
                <a:avLst/>
              </a:prstGeom>
            </p:spPr>
          </p:pic>
          <p:pic>
            <p:nvPicPr>
              <p:cNvPr id="138" name="object 52">
                <a:extLst>
                  <a:ext uri="{FF2B5EF4-FFF2-40B4-BE49-F238E27FC236}">
                    <a16:creationId xmlns:a16="http://schemas.microsoft.com/office/drawing/2014/main" id="{EEB2AC00-6EF0-D9AD-47E2-9BE6C30783E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6343273" y="4891715"/>
                <a:ext cx="195439" cy="69328"/>
              </a:xfrm>
              <a:prstGeom prst="rect">
                <a:avLst/>
              </a:prstGeom>
            </p:spPr>
          </p:pic>
          <p:sp>
            <p:nvSpPr>
              <p:cNvPr id="139" name="object 53">
                <a:extLst>
                  <a:ext uri="{FF2B5EF4-FFF2-40B4-BE49-F238E27FC236}">
                    <a16:creationId xmlns:a16="http://schemas.microsoft.com/office/drawing/2014/main" id="{7B3514D5-19F9-8BEA-E3D6-4FF93EC5C13E}"/>
                  </a:ext>
                </a:extLst>
              </p:cNvPr>
              <p:cNvSpPr/>
              <p:nvPr/>
            </p:nvSpPr>
            <p:spPr>
              <a:xfrm>
                <a:off x="5771649" y="4646469"/>
                <a:ext cx="566395" cy="588180"/>
              </a:xfrm>
              <a:custGeom>
                <a:avLst/>
                <a:gdLst/>
                <a:ahLst/>
                <a:cxnLst/>
                <a:rect l="l" t="t" r="r" b="b"/>
                <a:pathLst>
                  <a:path w="584835" h="679450">
                    <a:moveTo>
                      <a:pt x="369379" y="0"/>
                    </a:moveTo>
                    <a:lnTo>
                      <a:pt x="0" y="0"/>
                    </a:lnTo>
                    <a:lnTo>
                      <a:pt x="39865" y="53975"/>
                    </a:lnTo>
                    <a:lnTo>
                      <a:pt x="50359" y="65107"/>
                    </a:lnTo>
                    <a:lnTo>
                      <a:pt x="62971" y="73428"/>
                    </a:lnTo>
                    <a:lnTo>
                      <a:pt x="77171" y="78638"/>
                    </a:lnTo>
                    <a:lnTo>
                      <a:pt x="92430" y="80441"/>
                    </a:lnTo>
                    <a:lnTo>
                      <a:pt x="360565" y="80441"/>
                    </a:lnTo>
                    <a:lnTo>
                      <a:pt x="400088" y="86136"/>
                    </a:lnTo>
                    <a:lnTo>
                      <a:pt x="442058" y="105359"/>
                    </a:lnTo>
                    <a:lnTo>
                      <a:pt x="478737" y="141317"/>
                    </a:lnTo>
                    <a:lnTo>
                      <a:pt x="502386" y="197218"/>
                    </a:lnTo>
                    <a:lnTo>
                      <a:pt x="459487" y="183707"/>
                    </a:lnTo>
                    <a:lnTo>
                      <a:pt x="419007" y="179781"/>
                    </a:lnTo>
                    <a:lnTo>
                      <a:pt x="349242" y="197449"/>
                    </a:lnTo>
                    <a:lnTo>
                      <a:pt x="300967" y="243758"/>
                    </a:lnTo>
                    <a:lnTo>
                      <a:pt x="282058" y="312244"/>
                    </a:lnTo>
                    <a:lnTo>
                      <a:pt x="286077" y="352784"/>
                    </a:lnTo>
                    <a:lnTo>
                      <a:pt x="300390" y="396444"/>
                    </a:lnTo>
                    <a:lnTo>
                      <a:pt x="325983" y="442417"/>
                    </a:lnTo>
                    <a:lnTo>
                      <a:pt x="500265" y="679145"/>
                    </a:lnTo>
                    <a:lnTo>
                      <a:pt x="521792" y="649859"/>
                    </a:lnTo>
                    <a:lnTo>
                      <a:pt x="531314" y="631129"/>
                    </a:lnTo>
                    <a:lnTo>
                      <a:pt x="534489" y="610876"/>
                    </a:lnTo>
                    <a:lnTo>
                      <a:pt x="531314" y="590623"/>
                    </a:lnTo>
                    <a:lnTo>
                      <a:pt x="521792" y="571893"/>
                    </a:lnTo>
                    <a:lnTo>
                      <a:pt x="491356" y="530971"/>
                    </a:lnTo>
                    <a:lnTo>
                      <a:pt x="399008" y="405371"/>
                    </a:lnTo>
                    <a:lnTo>
                      <a:pt x="372711" y="361907"/>
                    </a:lnTo>
                    <a:lnTo>
                      <a:pt x="361944" y="326234"/>
                    </a:lnTo>
                    <a:lnTo>
                      <a:pt x="364437" y="298185"/>
                    </a:lnTo>
                    <a:lnTo>
                      <a:pt x="377918" y="277594"/>
                    </a:lnTo>
                    <a:lnTo>
                      <a:pt x="400116" y="264293"/>
                    </a:lnTo>
                    <a:lnTo>
                      <a:pt x="428760" y="258115"/>
                    </a:lnTo>
                    <a:lnTo>
                      <a:pt x="461578" y="258893"/>
                    </a:lnTo>
                    <a:lnTo>
                      <a:pt x="496300" y="266460"/>
                    </a:lnTo>
                    <a:lnTo>
                      <a:pt x="530654" y="280650"/>
                    </a:lnTo>
                    <a:lnTo>
                      <a:pt x="562368" y="301294"/>
                    </a:lnTo>
                    <a:lnTo>
                      <a:pt x="571438" y="280538"/>
                    </a:lnTo>
                    <a:lnTo>
                      <a:pt x="578327" y="257500"/>
                    </a:lnTo>
                    <a:lnTo>
                      <a:pt x="582705" y="233073"/>
                    </a:lnTo>
                    <a:lnTo>
                      <a:pt x="584238" y="208153"/>
                    </a:lnTo>
                    <a:lnTo>
                      <a:pt x="578371" y="160409"/>
                    </a:lnTo>
                    <a:lnTo>
                      <a:pt x="561760" y="116590"/>
                    </a:lnTo>
                    <a:lnTo>
                      <a:pt x="535886" y="77942"/>
                    </a:lnTo>
                    <a:lnTo>
                      <a:pt x="502229" y="45712"/>
                    </a:lnTo>
                    <a:lnTo>
                      <a:pt x="462271" y="21147"/>
                    </a:lnTo>
                    <a:lnTo>
                      <a:pt x="417494" y="5494"/>
                    </a:lnTo>
                    <a:lnTo>
                      <a:pt x="369379" y="0"/>
                    </a:lnTo>
                    <a:close/>
                  </a:path>
                </a:pathLst>
              </a:custGeom>
              <a:solidFill>
                <a:srgbClr val="D41316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</p:grpSp>
      </p:grpSp>
      <p:grpSp>
        <p:nvGrpSpPr>
          <p:cNvPr id="178" name="Grupa 177">
            <a:extLst>
              <a:ext uri="{FF2B5EF4-FFF2-40B4-BE49-F238E27FC236}">
                <a16:creationId xmlns:a16="http://schemas.microsoft.com/office/drawing/2014/main" id="{43AE7025-1BE7-FA05-484C-4874FC0F750E}"/>
              </a:ext>
            </a:extLst>
          </p:cNvPr>
          <p:cNvGrpSpPr/>
          <p:nvPr/>
        </p:nvGrpSpPr>
        <p:grpSpPr>
          <a:xfrm>
            <a:off x="2773653" y="2150621"/>
            <a:ext cx="6685234" cy="872890"/>
            <a:chOff x="2773484" y="1931546"/>
            <a:chExt cx="6685234" cy="872890"/>
          </a:xfrm>
        </p:grpSpPr>
        <p:grpSp>
          <p:nvGrpSpPr>
            <p:cNvPr id="170" name="Grupa 169">
              <a:extLst>
                <a:ext uri="{FF2B5EF4-FFF2-40B4-BE49-F238E27FC236}">
                  <a16:creationId xmlns:a16="http://schemas.microsoft.com/office/drawing/2014/main" id="{3DA79FA6-1D69-208A-2C9D-F98E2C6B0D18}"/>
                </a:ext>
              </a:extLst>
            </p:cNvPr>
            <p:cNvGrpSpPr/>
            <p:nvPr/>
          </p:nvGrpSpPr>
          <p:grpSpPr>
            <a:xfrm>
              <a:off x="4540032" y="2004694"/>
              <a:ext cx="1009819" cy="763210"/>
              <a:chOff x="4540032" y="2004694"/>
              <a:chExt cx="1009819" cy="763210"/>
            </a:xfrm>
          </p:grpSpPr>
          <p:pic>
            <p:nvPicPr>
              <p:cNvPr id="101" name="object 40">
                <a:extLst>
                  <a:ext uri="{FF2B5EF4-FFF2-40B4-BE49-F238E27FC236}">
                    <a16:creationId xmlns:a16="http://schemas.microsoft.com/office/drawing/2014/main" id="{5105EF04-A1B2-3DF0-6101-0E11BDEDBCA3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4540032" y="2596245"/>
                <a:ext cx="149479" cy="171246"/>
              </a:xfrm>
              <a:prstGeom prst="rect">
                <a:avLst/>
              </a:prstGeom>
            </p:spPr>
          </p:pic>
          <p:pic>
            <p:nvPicPr>
              <p:cNvPr id="102" name="object 41">
                <a:extLst>
                  <a:ext uri="{FF2B5EF4-FFF2-40B4-BE49-F238E27FC236}">
                    <a16:creationId xmlns:a16="http://schemas.microsoft.com/office/drawing/2014/main" id="{09F5C574-CA1B-FFA4-DC89-189414679773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4726066" y="2554354"/>
                <a:ext cx="492790" cy="213144"/>
              </a:xfrm>
              <a:prstGeom prst="rect">
                <a:avLst/>
              </a:prstGeom>
            </p:spPr>
          </p:pic>
          <p:pic>
            <p:nvPicPr>
              <p:cNvPr id="103" name="object 42">
                <a:extLst>
                  <a:ext uri="{FF2B5EF4-FFF2-40B4-BE49-F238E27FC236}">
                    <a16:creationId xmlns:a16="http://schemas.microsoft.com/office/drawing/2014/main" id="{C0C56514-672F-7BA6-3468-5585594BCF2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5250477" y="2597064"/>
                <a:ext cx="114985" cy="170840"/>
              </a:xfrm>
              <a:prstGeom prst="rect">
                <a:avLst/>
              </a:prstGeom>
            </p:spPr>
          </p:pic>
          <p:pic>
            <p:nvPicPr>
              <p:cNvPr id="104" name="object 43">
                <a:extLst>
                  <a:ext uri="{FF2B5EF4-FFF2-40B4-BE49-F238E27FC236}">
                    <a16:creationId xmlns:a16="http://schemas.microsoft.com/office/drawing/2014/main" id="{045F9DC4-4E09-7D5D-2C61-BAB589464725}"/>
                  </a:ext>
                </a:extLst>
              </p:cNvPr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5404881" y="2600356"/>
                <a:ext cx="144970" cy="163436"/>
              </a:xfrm>
              <a:prstGeom prst="rect">
                <a:avLst/>
              </a:prstGeom>
            </p:spPr>
          </p:pic>
          <p:sp>
            <p:nvSpPr>
              <p:cNvPr id="105" name="object 44">
                <a:extLst>
                  <a:ext uri="{FF2B5EF4-FFF2-40B4-BE49-F238E27FC236}">
                    <a16:creationId xmlns:a16="http://schemas.microsoft.com/office/drawing/2014/main" id="{93D508A3-3D72-6F91-21EB-9BCB3F430900}"/>
                  </a:ext>
                </a:extLst>
              </p:cNvPr>
              <p:cNvSpPr/>
              <p:nvPr/>
            </p:nvSpPr>
            <p:spPr>
              <a:xfrm>
                <a:off x="4900999" y="2059180"/>
                <a:ext cx="285115" cy="335280"/>
              </a:xfrm>
              <a:custGeom>
                <a:avLst/>
                <a:gdLst/>
                <a:ahLst/>
                <a:cxnLst/>
                <a:rect l="l" t="t" r="r" b="b"/>
                <a:pathLst>
                  <a:path w="285114" h="335279">
                    <a:moveTo>
                      <a:pt x="6985" y="224556"/>
                    </a:moveTo>
                    <a:lnTo>
                      <a:pt x="5753" y="228658"/>
                    </a:lnTo>
                    <a:lnTo>
                      <a:pt x="6159" y="233179"/>
                    </a:lnTo>
                    <a:lnTo>
                      <a:pt x="8216" y="238107"/>
                    </a:lnTo>
                    <a:lnTo>
                      <a:pt x="27101" y="273832"/>
                    </a:lnTo>
                    <a:lnTo>
                      <a:pt x="56678" y="307093"/>
                    </a:lnTo>
                    <a:lnTo>
                      <a:pt x="97332" y="329268"/>
                    </a:lnTo>
                    <a:lnTo>
                      <a:pt x="152651" y="335071"/>
                    </a:lnTo>
                    <a:lnTo>
                      <a:pt x="179460" y="331527"/>
                    </a:lnTo>
                    <a:lnTo>
                      <a:pt x="222999" y="312427"/>
                    </a:lnTo>
                    <a:lnTo>
                      <a:pt x="254307" y="281276"/>
                    </a:lnTo>
                    <a:lnTo>
                      <a:pt x="278434" y="236050"/>
                    </a:lnTo>
                    <a:lnTo>
                      <a:pt x="278434" y="231948"/>
                    </a:lnTo>
                    <a:lnTo>
                      <a:pt x="276796" y="227833"/>
                    </a:lnTo>
                    <a:lnTo>
                      <a:pt x="273507" y="227833"/>
                    </a:lnTo>
                    <a:lnTo>
                      <a:pt x="273786" y="225788"/>
                    </a:lnTo>
                    <a:lnTo>
                      <a:pt x="10274" y="225788"/>
                    </a:lnTo>
                    <a:lnTo>
                      <a:pt x="6985" y="224556"/>
                    </a:lnTo>
                    <a:close/>
                  </a:path>
                  <a:path w="285114" h="335279">
                    <a:moveTo>
                      <a:pt x="4114" y="8948"/>
                    </a:moveTo>
                    <a:lnTo>
                      <a:pt x="2057" y="10599"/>
                    </a:lnTo>
                    <a:lnTo>
                      <a:pt x="825" y="13063"/>
                    </a:lnTo>
                    <a:lnTo>
                      <a:pt x="0" y="15933"/>
                    </a:lnTo>
                    <a:lnTo>
                      <a:pt x="0" y="16340"/>
                    </a:lnTo>
                    <a:lnTo>
                      <a:pt x="4114" y="16340"/>
                    </a:lnTo>
                    <a:lnTo>
                      <a:pt x="8216" y="17572"/>
                    </a:lnTo>
                    <a:lnTo>
                      <a:pt x="11912" y="20035"/>
                    </a:lnTo>
                    <a:lnTo>
                      <a:pt x="11912" y="20861"/>
                    </a:lnTo>
                    <a:lnTo>
                      <a:pt x="11506" y="20861"/>
                    </a:lnTo>
                    <a:lnTo>
                      <a:pt x="9855" y="27427"/>
                    </a:lnTo>
                    <a:lnTo>
                      <a:pt x="6985" y="33180"/>
                    </a:lnTo>
                    <a:lnTo>
                      <a:pt x="2882" y="37701"/>
                    </a:lnTo>
                    <a:lnTo>
                      <a:pt x="2882" y="50426"/>
                    </a:lnTo>
                    <a:lnTo>
                      <a:pt x="3346" y="81135"/>
                    </a:lnTo>
                    <a:lnTo>
                      <a:pt x="3543" y="112187"/>
                    </a:lnTo>
                    <a:lnTo>
                      <a:pt x="3511" y="143467"/>
                    </a:lnTo>
                    <a:lnTo>
                      <a:pt x="3289" y="174861"/>
                    </a:lnTo>
                    <a:lnTo>
                      <a:pt x="4114" y="174861"/>
                    </a:lnTo>
                    <a:lnTo>
                      <a:pt x="5346" y="176093"/>
                    </a:lnTo>
                    <a:lnTo>
                      <a:pt x="7810" y="177731"/>
                    </a:lnTo>
                    <a:lnTo>
                      <a:pt x="7810" y="178150"/>
                    </a:lnTo>
                    <a:lnTo>
                      <a:pt x="9448" y="182252"/>
                    </a:lnTo>
                    <a:lnTo>
                      <a:pt x="10274" y="184716"/>
                    </a:lnTo>
                    <a:lnTo>
                      <a:pt x="10680" y="184716"/>
                    </a:lnTo>
                    <a:lnTo>
                      <a:pt x="12319" y="186355"/>
                    </a:lnTo>
                    <a:lnTo>
                      <a:pt x="13970" y="188412"/>
                    </a:lnTo>
                    <a:lnTo>
                      <a:pt x="16014" y="189644"/>
                    </a:lnTo>
                    <a:lnTo>
                      <a:pt x="16014" y="190050"/>
                    </a:lnTo>
                    <a:lnTo>
                      <a:pt x="16840" y="191701"/>
                    </a:lnTo>
                    <a:lnTo>
                      <a:pt x="17246" y="192933"/>
                    </a:lnTo>
                    <a:lnTo>
                      <a:pt x="18072" y="193746"/>
                    </a:lnTo>
                    <a:lnTo>
                      <a:pt x="18072" y="194571"/>
                    </a:lnTo>
                    <a:lnTo>
                      <a:pt x="18478" y="198267"/>
                    </a:lnTo>
                    <a:lnTo>
                      <a:pt x="18072" y="201137"/>
                    </a:lnTo>
                    <a:lnTo>
                      <a:pt x="16840" y="203601"/>
                    </a:lnTo>
                    <a:lnTo>
                      <a:pt x="16014" y="203601"/>
                    </a:lnTo>
                    <a:lnTo>
                      <a:pt x="14782" y="204427"/>
                    </a:lnTo>
                    <a:lnTo>
                      <a:pt x="13970" y="206065"/>
                    </a:lnTo>
                    <a:lnTo>
                      <a:pt x="13970" y="208529"/>
                    </a:lnTo>
                    <a:lnTo>
                      <a:pt x="15608" y="212644"/>
                    </a:lnTo>
                    <a:lnTo>
                      <a:pt x="16014" y="217978"/>
                    </a:lnTo>
                    <a:lnTo>
                      <a:pt x="16014" y="223731"/>
                    </a:lnTo>
                    <a:lnTo>
                      <a:pt x="15608" y="223731"/>
                    </a:lnTo>
                    <a:lnTo>
                      <a:pt x="15608" y="224137"/>
                    </a:lnTo>
                    <a:lnTo>
                      <a:pt x="12738" y="225369"/>
                    </a:lnTo>
                    <a:lnTo>
                      <a:pt x="10274" y="225788"/>
                    </a:lnTo>
                    <a:lnTo>
                      <a:pt x="273786" y="225788"/>
                    </a:lnTo>
                    <a:lnTo>
                      <a:pt x="274862" y="217978"/>
                    </a:lnTo>
                    <a:lnTo>
                      <a:pt x="275971" y="210586"/>
                    </a:lnTo>
                    <a:lnTo>
                      <a:pt x="277609" y="202788"/>
                    </a:lnTo>
                    <a:lnTo>
                      <a:pt x="277609" y="202369"/>
                    </a:lnTo>
                    <a:lnTo>
                      <a:pt x="277202" y="202369"/>
                    </a:lnTo>
                    <a:lnTo>
                      <a:pt x="273507" y="199499"/>
                    </a:lnTo>
                    <a:lnTo>
                      <a:pt x="270217" y="196629"/>
                    </a:lnTo>
                    <a:lnTo>
                      <a:pt x="267347" y="192933"/>
                    </a:lnTo>
                    <a:lnTo>
                      <a:pt x="266928" y="192933"/>
                    </a:lnTo>
                    <a:lnTo>
                      <a:pt x="267754" y="191282"/>
                    </a:lnTo>
                    <a:lnTo>
                      <a:pt x="268986" y="190050"/>
                    </a:lnTo>
                    <a:lnTo>
                      <a:pt x="271449" y="189644"/>
                    </a:lnTo>
                    <a:lnTo>
                      <a:pt x="271449" y="189237"/>
                    </a:lnTo>
                    <a:lnTo>
                      <a:pt x="272275" y="188818"/>
                    </a:lnTo>
                    <a:lnTo>
                      <a:pt x="273100" y="188006"/>
                    </a:lnTo>
                    <a:lnTo>
                      <a:pt x="273507" y="186774"/>
                    </a:lnTo>
                    <a:lnTo>
                      <a:pt x="273913" y="186774"/>
                    </a:lnTo>
                    <a:lnTo>
                      <a:pt x="273913" y="186355"/>
                    </a:lnTo>
                    <a:lnTo>
                      <a:pt x="277609" y="185542"/>
                    </a:lnTo>
                    <a:lnTo>
                      <a:pt x="280492" y="183484"/>
                    </a:lnTo>
                    <a:lnTo>
                      <a:pt x="283362" y="181021"/>
                    </a:lnTo>
                    <a:lnTo>
                      <a:pt x="284125" y="176093"/>
                    </a:lnTo>
                    <a:lnTo>
                      <a:pt x="284238" y="174861"/>
                    </a:lnTo>
                    <a:lnTo>
                      <a:pt x="284594" y="169108"/>
                    </a:lnTo>
                    <a:lnTo>
                      <a:pt x="284594" y="161717"/>
                    </a:lnTo>
                    <a:lnTo>
                      <a:pt x="283362" y="37701"/>
                    </a:lnTo>
                    <a:lnTo>
                      <a:pt x="282536" y="37701"/>
                    </a:lnTo>
                    <a:lnTo>
                      <a:pt x="279666" y="33599"/>
                    </a:lnTo>
                    <a:lnTo>
                      <a:pt x="277609" y="29078"/>
                    </a:lnTo>
                    <a:lnTo>
                      <a:pt x="275971" y="23731"/>
                    </a:lnTo>
                    <a:lnTo>
                      <a:pt x="276377" y="23731"/>
                    </a:lnTo>
                    <a:lnTo>
                      <a:pt x="276796" y="23325"/>
                    </a:lnTo>
                    <a:lnTo>
                      <a:pt x="279260" y="21686"/>
                    </a:lnTo>
                    <a:lnTo>
                      <a:pt x="280492" y="19629"/>
                    </a:lnTo>
                    <a:lnTo>
                      <a:pt x="280324" y="18803"/>
                    </a:lnTo>
                    <a:lnTo>
                      <a:pt x="273507" y="18803"/>
                    </a:lnTo>
                    <a:lnTo>
                      <a:pt x="271449" y="17991"/>
                    </a:lnTo>
                    <a:lnTo>
                      <a:pt x="271043" y="17991"/>
                    </a:lnTo>
                    <a:lnTo>
                      <a:pt x="268986" y="13876"/>
                    </a:lnTo>
                    <a:lnTo>
                      <a:pt x="16014" y="13876"/>
                    </a:lnTo>
                    <a:lnTo>
                      <a:pt x="11087" y="13469"/>
                    </a:lnTo>
                    <a:lnTo>
                      <a:pt x="7391" y="12238"/>
                    </a:lnTo>
                    <a:lnTo>
                      <a:pt x="4114" y="8948"/>
                    </a:lnTo>
                    <a:close/>
                  </a:path>
                  <a:path w="285114" h="335279">
                    <a:moveTo>
                      <a:pt x="280073" y="17165"/>
                    </a:moveTo>
                    <a:lnTo>
                      <a:pt x="276377" y="18397"/>
                    </a:lnTo>
                    <a:lnTo>
                      <a:pt x="273507" y="18803"/>
                    </a:lnTo>
                    <a:lnTo>
                      <a:pt x="280324" y="18803"/>
                    </a:lnTo>
                    <a:lnTo>
                      <a:pt x="280158" y="17991"/>
                    </a:lnTo>
                    <a:lnTo>
                      <a:pt x="280073" y="17165"/>
                    </a:lnTo>
                    <a:close/>
                  </a:path>
                  <a:path w="285114" h="335279">
                    <a:moveTo>
                      <a:pt x="22999" y="6078"/>
                    </a:moveTo>
                    <a:lnTo>
                      <a:pt x="22593" y="6078"/>
                    </a:lnTo>
                    <a:lnTo>
                      <a:pt x="22174" y="6484"/>
                    </a:lnTo>
                    <a:lnTo>
                      <a:pt x="20129" y="7310"/>
                    </a:lnTo>
                    <a:lnTo>
                      <a:pt x="18072" y="9774"/>
                    </a:lnTo>
                    <a:lnTo>
                      <a:pt x="16014" y="13876"/>
                    </a:lnTo>
                    <a:lnTo>
                      <a:pt x="268986" y="13876"/>
                    </a:lnTo>
                    <a:lnTo>
                      <a:pt x="268579" y="13063"/>
                    </a:lnTo>
                    <a:lnTo>
                      <a:pt x="268143" y="12674"/>
                    </a:lnTo>
                    <a:lnTo>
                      <a:pt x="39200" y="12674"/>
                    </a:lnTo>
                    <a:lnTo>
                      <a:pt x="39742" y="10560"/>
                    </a:lnTo>
                    <a:lnTo>
                      <a:pt x="37782" y="9774"/>
                    </a:lnTo>
                    <a:lnTo>
                      <a:pt x="36144" y="9367"/>
                    </a:lnTo>
                    <a:lnTo>
                      <a:pt x="35444" y="8948"/>
                    </a:lnTo>
                    <a:lnTo>
                      <a:pt x="24638" y="8948"/>
                    </a:lnTo>
                    <a:lnTo>
                      <a:pt x="22999" y="6078"/>
                    </a:lnTo>
                    <a:close/>
                  </a:path>
                  <a:path w="285114" h="335279">
                    <a:moveTo>
                      <a:pt x="244215" y="7648"/>
                    </a:moveTo>
                    <a:lnTo>
                      <a:pt x="42550" y="7648"/>
                    </a:lnTo>
                    <a:lnTo>
                      <a:pt x="41897" y="8948"/>
                    </a:lnTo>
                    <a:lnTo>
                      <a:pt x="41221" y="10085"/>
                    </a:lnTo>
                    <a:lnTo>
                      <a:pt x="39200" y="12674"/>
                    </a:lnTo>
                    <a:lnTo>
                      <a:pt x="268143" y="12674"/>
                    </a:lnTo>
                    <a:lnTo>
                      <a:pt x="267652" y="12238"/>
                    </a:lnTo>
                    <a:lnTo>
                      <a:pt x="250913" y="12238"/>
                    </a:lnTo>
                    <a:lnTo>
                      <a:pt x="246811" y="11006"/>
                    </a:lnTo>
                    <a:lnTo>
                      <a:pt x="244348" y="8135"/>
                    </a:lnTo>
                    <a:lnTo>
                      <a:pt x="244215" y="7648"/>
                    </a:lnTo>
                    <a:close/>
                  </a:path>
                  <a:path w="285114" h="335279">
                    <a:moveTo>
                      <a:pt x="259130" y="8135"/>
                    </a:moveTo>
                    <a:lnTo>
                      <a:pt x="258724" y="8135"/>
                    </a:lnTo>
                    <a:lnTo>
                      <a:pt x="258724" y="8542"/>
                    </a:lnTo>
                    <a:lnTo>
                      <a:pt x="256667" y="9774"/>
                    </a:lnTo>
                    <a:lnTo>
                      <a:pt x="251739" y="12238"/>
                    </a:lnTo>
                    <a:lnTo>
                      <a:pt x="267652" y="12238"/>
                    </a:lnTo>
                    <a:lnTo>
                      <a:pt x="264883" y="9774"/>
                    </a:lnTo>
                    <a:lnTo>
                      <a:pt x="259130" y="8135"/>
                    </a:lnTo>
                    <a:close/>
                  </a:path>
                  <a:path w="285114" h="335279">
                    <a:moveTo>
                      <a:pt x="40695" y="9668"/>
                    </a:moveTo>
                    <a:lnTo>
                      <a:pt x="39839" y="10180"/>
                    </a:lnTo>
                    <a:lnTo>
                      <a:pt x="39839" y="10599"/>
                    </a:lnTo>
                    <a:lnTo>
                      <a:pt x="40695" y="9668"/>
                    </a:lnTo>
                    <a:close/>
                  </a:path>
                  <a:path w="285114" h="335279">
                    <a:moveTo>
                      <a:pt x="42543" y="7656"/>
                    </a:moveTo>
                    <a:lnTo>
                      <a:pt x="40695" y="9668"/>
                    </a:lnTo>
                    <a:lnTo>
                      <a:pt x="41814" y="8998"/>
                    </a:lnTo>
                    <a:lnTo>
                      <a:pt x="42543" y="7656"/>
                    </a:lnTo>
                    <a:close/>
                  </a:path>
                  <a:path w="285114" h="335279">
                    <a:moveTo>
                      <a:pt x="29984" y="4846"/>
                    </a:moveTo>
                    <a:lnTo>
                      <a:pt x="29565" y="4846"/>
                    </a:lnTo>
                    <a:lnTo>
                      <a:pt x="26695" y="8542"/>
                    </a:lnTo>
                    <a:lnTo>
                      <a:pt x="24638" y="8948"/>
                    </a:lnTo>
                    <a:lnTo>
                      <a:pt x="35444" y="8948"/>
                    </a:lnTo>
                    <a:lnTo>
                      <a:pt x="34086" y="8135"/>
                    </a:lnTo>
                    <a:lnTo>
                      <a:pt x="34040" y="7648"/>
                    </a:lnTo>
                    <a:lnTo>
                      <a:pt x="33261" y="6484"/>
                    </a:lnTo>
                    <a:lnTo>
                      <a:pt x="29984" y="4846"/>
                    </a:lnTo>
                    <a:close/>
                  </a:path>
                  <a:path w="285114" h="335279">
                    <a:moveTo>
                      <a:pt x="167551" y="1557"/>
                    </a:moveTo>
                    <a:lnTo>
                      <a:pt x="43129" y="2789"/>
                    </a:lnTo>
                    <a:lnTo>
                      <a:pt x="42710" y="2789"/>
                    </a:lnTo>
                    <a:lnTo>
                      <a:pt x="43129" y="6484"/>
                    </a:lnTo>
                    <a:lnTo>
                      <a:pt x="42543" y="7656"/>
                    </a:lnTo>
                    <a:lnTo>
                      <a:pt x="244215" y="7648"/>
                    </a:lnTo>
                    <a:lnTo>
                      <a:pt x="243116" y="3614"/>
                    </a:lnTo>
                    <a:lnTo>
                      <a:pt x="243522" y="3208"/>
                    </a:lnTo>
                    <a:lnTo>
                      <a:pt x="225131" y="2430"/>
                    </a:lnTo>
                    <a:lnTo>
                      <a:pt x="206313" y="1920"/>
                    </a:lnTo>
                    <a:lnTo>
                      <a:pt x="187106" y="1642"/>
                    </a:lnTo>
                    <a:lnTo>
                      <a:pt x="167551" y="1557"/>
                    </a:lnTo>
                    <a:close/>
                  </a:path>
                  <a:path w="285114" h="335279">
                    <a:moveTo>
                      <a:pt x="168479" y="0"/>
                    </a:moveTo>
                    <a:lnTo>
                      <a:pt x="166017" y="481"/>
                    </a:lnTo>
                    <a:lnTo>
                      <a:pt x="164322" y="1500"/>
                    </a:lnTo>
                    <a:lnTo>
                      <a:pt x="167551" y="1557"/>
                    </a:lnTo>
                    <a:lnTo>
                      <a:pt x="168479" y="0"/>
                    </a:lnTo>
                    <a:close/>
                  </a:path>
                </a:pathLst>
              </a:custGeom>
              <a:solidFill>
                <a:srgbClr val="E4233B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sp>
            <p:nvSpPr>
              <p:cNvPr id="106" name="object 45">
                <a:extLst>
                  <a:ext uri="{FF2B5EF4-FFF2-40B4-BE49-F238E27FC236}">
                    <a16:creationId xmlns:a16="http://schemas.microsoft.com/office/drawing/2014/main" id="{B97CD035-8AD5-39C4-7C7E-0E14E36C0FAD}"/>
                  </a:ext>
                </a:extLst>
              </p:cNvPr>
              <p:cNvSpPr/>
              <p:nvPr/>
            </p:nvSpPr>
            <p:spPr>
              <a:xfrm>
                <a:off x="4817224" y="2064028"/>
                <a:ext cx="1270" cy="1270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1269">
                    <a:moveTo>
                      <a:pt x="825" y="0"/>
                    </a:moveTo>
                    <a:lnTo>
                      <a:pt x="0" y="0"/>
                    </a:lnTo>
                    <a:lnTo>
                      <a:pt x="0" y="1231"/>
                    </a:lnTo>
                    <a:lnTo>
                      <a:pt x="825" y="1231"/>
                    </a:lnTo>
                    <a:lnTo>
                      <a:pt x="825" y="0"/>
                    </a:lnTo>
                    <a:close/>
                  </a:path>
                </a:pathLst>
              </a:custGeom>
              <a:solidFill>
                <a:srgbClr val="FCC805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pic>
            <p:nvPicPr>
              <p:cNvPr id="107" name="object 46">
                <a:extLst>
                  <a:ext uri="{FF2B5EF4-FFF2-40B4-BE49-F238E27FC236}">
                    <a16:creationId xmlns:a16="http://schemas.microsoft.com/office/drawing/2014/main" id="{FDD39484-818A-2775-BBB4-8BD629EFF2BE}"/>
                  </a:ext>
                </a:extLst>
              </p:cNvPr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5000791" y="2182299"/>
                <a:ext cx="85831" cy="180280"/>
              </a:xfrm>
              <a:prstGeom prst="rect">
                <a:avLst/>
              </a:prstGeom>
            </p:spPr>
          </p:pic>
          <p:sp>
            <p:nvSpPr>
              <p:cNvPr id="108" name="object 47">
                <a:extLst>
                  <a:ext uri="{FF2B5EF4-FFF2-40B4-BE49-F238E27FC236}">
                    <a16:creationId xmlns:a16="http://schemas.microsoft.com/office/drawing/2014/main" id="{5CD2251B-50F6-765C-A752-4AF71EF9D516}"/>
                  </a:ext>
                </a:extLst>
              </p:cNvPr>
              <p:cNvSpPr/>
              <p:nvPr/>
            </p:nvSpPr>
            <p:spPr>
              <a:xfrm>
                <a:off x="4553572" y="2004694"/>
                <a:ext cx="981075" cy="514350"/>
              </a:xfrm>
              <a:custGeom>
                <a:avLst/>
                <a:gdLst/>
                <a:ahLst/>
                <a:cxnLst/>
                <a:rect l="l" t="t" r="r" b="b"/>
                <a:pathLst>
                  <a:path w="981075" h="514350">
                    <a:moveTo>
                      <a:pt x="578624" y="70523"/>
                    </a:moveTo>
                    <a:lnTo>
                      <a:pt x="577811" y="68872"/>
                    </a:lnTo>
                    <a:lnTo>
                      <a:pt x="576986" y="67983"/>
                    </a:lnTo>
                    <a:lnTo>
                      <a:pt x="576160" y="67602"/>
                    </a:lnTo>
                    <a:lnTo>
                      <a:pt x="574116" y="67602"/>
                    </a:lnTo>
                    <a:lnTo>
                      <a:pt x="573697" y="67983"/>
                    </a:lnTo>
                    <a:lnTo>
                      <a:pt x="573290" y="68872"/>
                    </a:lnTo>
                    <a:lnTo>
                      <a:pt x="572465" y="70523"/>
                    </a:lnTo>
                    <a:lnTo>
                      <a:pt x="566724" y="72936"/>
                    </a:lnTo>
                    <a:lnTo>
                      <a:pt x="565899" y="74206"/>
                    </a:lnTo>
                    <a:lnTo>
                      <a:pt x="565619" y="75349"/>
                    </a:lnTo>
                    <a:lnTo>
                      <a:pt x="565492" y="81572"/>
                    </a:lnTo>
                    <a:lnTo>
                      <a:pt x="565073" y="81953"/>
                    </a:lnTo>
                    <a:lnTo>
                      <a:pt x="565073" y="82334"/>
                    </a:lnTo>
                    <a:lnTo>
                      <a:pt x="563841" y="82334"/>
                    </a:lnTo>
                    <a:lnTo>
                      <a:pt x="561378" y="81953"/>
                    </a:lnTo>
                    <a:lnTo>
                      <a:pt x="559333" y="81953"/>
                    </a:lnTo>
                    <a:lnTo>
                      <a:pt x="558101" y="82334"/>
                    </a:lnTo>
                    <a:lnTo>
                      <a:pt x="556869" y="83223"/>
                    </a:lnTo>
                    <a:lnTo>
                      <a:pt x="556450" y="85255"/>
                    </a:lnTo>
                    <a:lnTo>
                      <a:pt x="556044" y="86144"/>
                    </a:lnTo>
                    <a:lnTo>
                      <a:pt x="554812" y="86144"/>
                    </a:lnTo>
                    <a:lnTo>
                      <a:pt x="553173" y="86525"/>
                    </a:lnTo>
                    <a:lnTo>
                      <a:pt x="551942" y="87668"/>
                    </a:lnTo>
                    <a:lnTo>
                      <a:pt x="551649" y="88557"/>
                    </a:lnTo>
                    <a:lnTo>
                      <a:pt x="551522" y="90589"/>
                    </a:lnTo>
                    <a:lnTo>
                      <a:pt x="551942" y="91478"/>
                    </a:lnTo>
                    <a:lnTo>
                      <a:pt x="552754" y="93510"/>
                    </a:lnTo>
                    <a:lnTo>
                      <a:pt x="553986" y="93891"/>
                    </a:lnTo>
                    <a:lnTo>
                      <a:pt x="554405" y="93891"/>
                    </a:lnTo>
                    <a:lnTo>
                      <a:pt x="553580" y="96304"/>
                    </a:lnTo>
                    <a:lnTo>
                      <a:pt x="554812" y="98844"/>
                    </a:lnTo>
                    <a:lnTo>
                      <a:pt x="556450" y="100495"/>
                    </a:lnTo>
                    <a:lnTo>
                      <a:pt x="558914" y="100495"/>
                    </a:lnTo>
                    <a:lnTo>
                      <a:pt x="564261" y="101638"/>
                    </a:lnTo>
                    <a:lnTo>
                      <a:pt x="562610" y="106591"/>
                    </a:lnTo>
                    <a:lnTo>
                      <a:pt x="561378" y="109512"/>
                    </a:lnTo>
                    <a:lnTo>
                      <a:pt x="560565" y="111544"/>
                    </a:lnTo>
                    <a:lnTo>
                      <a:pt x="557682" y="112814"/>
                    </a:lnTo>
                    <a:lnTo>
                      <a:pt x="548652" y="114465"/>
                    </a:lnTo>
                    <a:lnTo>
                      <a:pt x="545363" y="113576"/>
                    </a:lnTo>
                    <a:lnTo>
                      <a:pt x="545084" y="113195"/>
                    </a:lnTo>
                    <a:lnTo>
                      <a:pt x="544804" y="112814"/>
                    </a:lnTo>
                    <a:lnTo>
                      <a:pt x="543306" y="110782"/>
                    </a:lnTo>
                    <a:lnTo>
                      <a:pt x="540842" y="109131"/>
                    </a:lnTo>
                    <a:lnTo>
                      <a:pt x="543725" y="109131"/>
                    </a:lnTo>
                    <a:lnTo>
                      <a:pt x="547014" y="106972"/>
                    </a:lnTo>
                    <a:lnTo>
                      <a:pt x="547420" y="106972"/>
                    </a:lnTo>
                    <a:lnTo>
                      <a:pt x="547827" y="106210"/>
                    </a:lnTo>
                    <a:lnTo>
                      <a:pt x="547827" y="104178"/>
                    </a:lnTo>
                    <a:lnTo>
                      <a:pt x="548246" y="103797"/>
                    </a:lnTo>
                    <a:lnTo>
                      <a:pt x="551116" y="102527"/>
                    </a:lnTo>
                    <a:lnTo>
                      <a:pt x="551942" y="100876"/>
                    </a:lnTo>
                    <a:lnTo>
                      <a:pt x="551942" y="98463"/>
                    </a:lnTo>
                    <a:lnTo>
                      <a:pt x="551116" y="97193"/>
                    </a:lnTo>
                    <a:lnTo>
                      <a:pt x="549478" y="96304"/>
                    </a:lnTo>
                    <a:lnTo>
                      <a:pt x="548246" y="95923"/>
                    </a:lnTo>
                    <a:lnTo>
                      <a:pt x="547420" y="95542"/>
                    </a:lnTo>
                    <a:lnTo>
                      <a:pt x="547420" y="95161"/>
                    </a:lnTo>
                    <a:lnTo>
                      <a:pt x="547014" y="94272"/>
                    </a:lnTo>
                    <a:lnTo>
                      <a:pt x="545782" y="92240"/>
                    </a:lnTo>
                    <a:lnTo>
                      <a:pt x="544131" y="91478"/>
                    </a:lnTo>
                    <a:lnTo>
                      <a:pt x="540435" y="91478"/>
                    </a:lnTo>
                    <a:lnTo>
                      <a:pt x="540435" y="90970"/>
                    </a:lnTo>
                    <a:lnTo>
                      <a:pt x="540029" y="90589"/>
                    </a:lnTo>
                    <a:lnTo>
                      <a:pt x="540029" y="83223"/>
                    </a:lnTo>
                    <a:lnTo>
                      <a:pt x="539203" y="81191"/>
                    </a:lnTo>
                    <a:lnTo>
                      <a:pt x="539203" y="80810"/>
                    </a:lnTo>
                    <a:lnTo>
                      <a:pt x="538378" y="79540"/>
                    </a:lnTo>
                    <a:lnTo>
                      <a:pt x="537146" y="78651"/>
                    </a:lnTo>
                    <a:lnTo>
                      <a:pt x="535508" y="78651"/>
                    </a:lnTo>
                    <a:lnTo>
                      <a:pt x="535508" y="77508"/>
                    </a:lnTo>
                    <a:lnTo>
                      <a:pt x="535101" y="76619"/>
                    </a:lnTo>
                    <a:lnTo>
                      <a:pt x="533869" y="75349"/>
                    </a:lnTo>
                    <a:lnTo>
                      <a:pt x="533044" y="74968"/>
                    </a:lnTo>
                    <a:lnTo>
                      <a:pt x="531812" y="74587"/>
                    </a:lnTo>
                    <a:lnTo>
                      <a:pt x="530174" y="75857"/>
                    </a:lnTo>
                    <a:lnTo>
                      <a:pt x="529348" y="77508"/>
                    </a:lnTo>
                    <a:lnTo>
                      <a:pt x="528523" y="78270"/>
                    </a:lnTo>
                    <a:lnTo>
                      <a:pt x="526059" y="78270"/>
                    </a:lnTo>
                    <a:lnTo>
                      <a:pt x="524421" y="78651"/>
                    </a:lnTo>
                    <a:lnTo>
                      <a:pt x="524014" y="79540"/>
                    </a:lnTo>
                    <a:lnTo>
                      <a:pt x="523189" y="80810"/>
                    </a:lnTo>
                    <a:lnTo>
                      <a:pt x="522922" y="81572"/>
                    </a:lnTo>
                    <a:lnTo>
                      <a:pt x="522846" y="84493"/>
                    </a:lnTo>
                    <a:lnTo>
                      <a:pt x="523138" y="86525"/>
                    </a:lnTo>
                    <a:lnTo>
                      <a:pt x="523595" y="91478"/>
                    </a:lnTo>
                    <a:lnTo>
                      <a:pt x="520725" y="91478"/>
                    </a:lnTo>
                    <a:lnTo>
                      <a:pt x="519493" y="90970"/>
                    </a:lnTo>
                    <a:lnTo>
                      <a:pt x="518261" y="91478"/>
                    </a:lnTo>
                    <a:lnTo>
                      <a:pt x="517436" y="91859"/>
                    </a:lnTo>
                    <a:lnTo>
                      <a:pt x="516204" y="93129"/>
                    </a:lnTo>
                    <a:lnTo>
                      <a:pt x="516204" y="93510"/>
                    </a:lnTo>
                    <a:lnTo>
                      <a:pt x="515797" y="93510"/>
                    </a:lnTo>
                    <a:lnTo>
                      <a:pt x="515797" y="94272"/>
                    </a:lnTo>
                    <a:lnTo>
                      <a:pt x="515391" y="94653"/>
                    </a:lnTo>
                    <a:lnTo>
                      <a:pt x="514565" y="94653"/>
                    </a:lnTo>
                    <a:lnTo>
                      <a:pt x="513334" y="95161"/>
                    </a:lnTo>
                    <a:lnTo>
                      <a:pt x="512508" y="95542"/>
                    </a:lnTo>
                    <a:lnTo>
                      <a:pt x="512102" y="96304"/>
                    </a:lnTo>
                    <a:lnTo>
                      <a:pt x="511822" y="97193"/>
                    </a:lnTo>
                    <a:lnTo>
                      <a:pt x="511695" y="98463"/>
                    </a:lnTo>
                    <a:lnTo>
                      <a:pt x="512102" y="99225"/>
                    </a:lnTo>
                    <a:lnTo>
                      <a:pt x="512927" y="100114"/>
                    </a:lnTo>
                    <a:lnTo>
                      <a:pt x="514565" y="100876"/>
                    </a:lnTo>
                    <a:lnTo>
                      <a:pt x="514972" y="101638"/>
                    </a:lnTo>
                    <a:lnTo>
                      <a:pt x="514972" y="103797"/>
                    </a:lnTo>
                    <a:lnTo>
                      <a:pt x="516204" y="105448"/>
                    </a:lnTo>
                    <a:lnTo>
                      <a:pt x="519087" y="106972"/>
                    </a:lnTo>
                    <a:lnTo>
                      <a:pt x="520725" y="107861"/>
                    </a:lnTo>
                    <a:lnTo>
                      <a:pt x="522782" y="107861"/>
                    </a:lnTo>
                    <a:lnTo>
                      <a:pt x="522782" y="108623"/>
                    </a:lnTo>
                    <a:lnTo>
                      <a:pt x="519087" y="110782"/>
                    </a:lnTo>
                    <a:lnTo>
                      <a:pt x="515797" y="111925"/>
                    </a:lnTo>
                    <a:lnTo>
                      <a:pt x="513740" y="112814"/>
                    </a:lnTo>
                    <a:lnTo>
                      <a:pt x="508812" y="112814"/>
                    </a:lnTo>
                    <a:lnTo>
                      <a:pt x="505942" y="111925"/>
                    </a:lnTo>
                    <a:lnTo>
                      <a:pt x="502653" y="111163"/>
                    </a:lnTo>
                    <a:lnTo>
                      <a:pt x="500608" y="109893"/>
                    </a:lnTo>
                    <a:lnTo>
                      <a:pt x="498551" y="109131"/>
                    </a:lnTo>
                    <a:lnTo>
                      <a:pt x="496912" y="107861"/>
                    </a:lnTo>
                    <a:lnTo>
                      <a:pt x="494449" y="105448"/>
                    </a:lnTo>
                    <a:lnTo>
                      <a:pt x="491566" y="100495"/>
                    </a:lnTo>
                    <a:lnTo>
                      <a:pt x="492391" y="100876"/>
                    </a:lnTo>
                    <a:lnTo>
                      <a:pt x="495681" y="101638"/>
                    </a:lnTo>
                    <a:lnTo>
                      <a:pt x="498144" y="101638"/>
                    </a:lnTo>
                    <a:lnTo>
                      <a:pt x="499783" y="100876"/>
                    </a:lnTo>
                    <a:lnTo>
                      <a:pt x="501421" y="100495"/>
                    </a:lnTo>
                    <a:lnTo>
                      <a:pt x="502246" y="100495"/>
                    </a:lnTo>
                    <a:lnTo>
                      <a:pt x="503478" y="99225"/>
                    </a:lnTo>
                    <a:lnTo>
                      <a:pt x="504304" y="97955"/>
                    </a:lnTo>
                    <a:lnTo>
                      <a:pt x="504710" y="96304"/>
                    </a:lnTo>
                    <a:lnTo>
                      <a:pt x="507174" y="95161"/>
                    </a:lnTo>
                    <a:lnTo>
                      <a:pt x="508406" y="93891"/>
                    </a:lnTo>
                    <a:lnTo>
                      <a:pt x="508330" y="92240"/>
                    </a:lnTo>
                    <a:lnTo>
                      <a:pt x="508000" y="90589"/>
                    </a:lnTo>
                    <a:lnTo>
                      <a:pt x="506768" y="88557"/>
                    </a:lnTo>
                    <a:lnTo>
                      <a:pt x="503885" y="87668"/>
                    </a:lnTo>
                    <a:lnTo>
                      <a:pt x="503796" y="84493"/>
                    </a:lnTo>
                    <a:lnTo>
                      <a:pt x="503478" y="83223"/>
                    </a:lnTo>
                    <a:lnTo>
                      <a:pt x="501421" y="83223"/>
                    </a:lnTo>
                    <a:lnTo>
                      <a:pt x="496493" y="82334"/>
                    </a:lnTo>
                    <a:lnTo>
                      <a:pt x="496493" y="79540"/>
                    </a:lnTo>
                    <a:lnTo>
                      <a:pt x="496912" y="79159"/>
                    </a:lnTo>
                    <a:lnTo>
                      <a:pt x="496087" y="72555"/>
                    </a:lnTo>
                    <a:lnTo>
                      <a:pt x="495261" y="70523"/>
                    </a:lnTo>
                    <a:lnTo>
                      <a:pt x="494855" y="69634"/>
                    </a:lnTo>
                    <a:lnTo>
                      <a:pt x="494030" y="68872"/>
                    </a:lnTo>
                    <a:lnTo>
                      <a:pt x="491566" y="68872"/>
                    </a:lnTo>
                    <a:lnTo>
                      <a:pt x="491286" y="67983"/>
                    </a:lnTo>
                    <a:lnTo>
                      <a:pt x="491159" y="66840"/>
                    </a:lnTo>
                    <a:lnTo>
                      <a:pt x="490753" y="66840"/>
                    </a:lnTo>
                    <a:lnTo>
                      <a:pt x="489521" y="65189"/>
                    </a:lnTo>
                    <a:lnTo>
                      <a:pt x="489102" y="64681"/>
                    </a:lnTo>
                    <a:lnTo>
                      <a:pt x="488289" y="64300"/>
                    </a:lnTo>
                    <a:lnTo>
                      <a:pt x="486638" y="64681"/>
                    </a:lnTo>
                    <a:lnTo>
                      <a:pt x="485406" y="64681"/>
                    </a:lnTo>
                    <a:lnTo>
                      <a:pt x="484174" y="65570"/>
                    </a:lnTo>
                    <a:lnTo>
                      <a:pt x="483768" y="66332"/>
                    </a:lnTo>
                    <a:lnTo>
                      <a:pt x="482942" y="67602"/>
                    </a:lnTo>
                    <a:lnTo>
                      <a:pt x="482942" y="68491"/>
                    </a:lnTo>
                    <a:lnTo>
                      <a:pt x="482536" y="68872"/>
                    </a:lnTo>
                    <a:lnTo>
                      <a:pt x="481304" y="68872"/>
                    </a:lnTo>
                    <a:lnTo>
                      <a:pt x="479653" y="70015"/>
                    </a:lnTo>
                    <a:lnTo>
                      <a:pt x="478840" y="70523"/>
                    </a:lnTo>
                    <a:lnTo>
                      <a:pt x="478421" y="71285"/>
                    </a:lnTo>
                    <a:lnTo>
                      <a:pt x="477697" y="74206"/>
                    </a:lnTo>
                    <a:lnTo>
                      <a:pt x="477608" y="79540"/>
                    </a:lnTo>
                    <a:lnTo>
                      <a:pt x="478015" y="81572"/>
                    </a:lnTo>
                    <a:lnTo>
                      <a:pt x="475145" y="81572"/>
                    </a:lnTo>
                    <a:lnTo>
                      <a:pt x="468985" y="87668"/>
                    </a:lnTo>
                    <a:lnTo>
                      <a:pt x="467753" y="88176"/>
                    </a:lnTo>
                    <a:lnTo>
                      <a:pt x="466928" y="88557"/>
                    </a:lnTo>
                    <a:lnTo>
                      <a:pt x="466928" y="88938"/>
                    </a:lnTo>
                    <a:lnTo>
                      <a:pt x="465696" y="89319"/>
                    </a:lnTo>
                    <a:lnTo>
                      <a:pt x="465289" y="90208"/>
                    </a:lnTo>
                    <a:lnTo>
                      <a:pt x="464870" y="90589"/>
                    </a:lnTo>
                    <a:lnTo>
                      <a:pt x="464464" y="92240"/>
                    </a:lnTo>
                    <a:lnTo>
                      <a:pt x="465289" y="93891"/>
                    </a:lnTo>
                    <a:lnTo>
                      <a:pt x="467334" y="95161"/>
                    </a:lnTo>
                    <a:lnTo>
                      <a:pt x="468985" y="96304"/>
                    </a:lnTo>
                    <a:lnTo>
                      <a:pt x="469392" y="96304"/>
                    </a:lnTo>
                    <a:lnTo>
                      <a:pt x="469341" y="97574"/>
                    </a:lnTo>
                    <a:lnTo>
                      <a:pt x="468985" y="100114"/>
                    </a:lnTo>
                    <a:lnTo>
                      <a:pt x="470623" y="100876"/>
                    </a:lnTo>
                    <a:lnTo>
                      <a:pt x="474726" y="100876"/>
                    </a:lnTo>
                    <a:lnTo>
                      <a:pt x="481304" y="100495"/>
                    </a:lnTo>
                    <a:lnTo>
                      <a:pt x="477608" y="107861"/>
                    </a:lnTo>
                    <a:lnTo>
                      <a:pt x="471449" y="111925"/>
                    </a:lnTo>
                    <a:lnTo>
                      <a:pt x="464058" y="112814"/>
                    </a:lnTo>
                    <a:lnTo>
                      <a:pt x="459943" y="113195"/>
                    </a:lnTo>
                    <a:lnTo>
                      <a:pt x="455434" y="111925"/>
                    </a:lnTo>
                    <a:lnTo>
                      <a:pt x="451739" y="109893"/>
                    </a:lnTo>
                    <a:lnTo>
                      <a:pt x="454609" y="109512"/>
                    </a:lnTo>
                    <a:lnTo>
                      <a:pt x="455434" y="109131"/>
                    </a:lnTo>
                    <a:lnTo>
                      <a:pt x="459130" y="107861"/>
                    </a:lnTo>
                    <a:lnTo>
                      <a:pt x="459130" y="105448"/>
                    </a:lnTo>
                    <a:lnTo>
                      <a:pt x="459943" y="105448"/>
                    </a:lnTo>
                    <a:lnTo>
                      <a:pt x="460768" y="104178"/>
                    </a:lnTo>
                    <a:lnTo>
                      <a:pt x="462000" y="102527"/>
                    </a:lnTo>
                    <a:lnTo>
                      <a:pt x="462407" y="101638"/>
                    </a:lnTo>
                    <a:lnTo>
                      <a:pt x="462407" y="100876"/>
                    </a:lnTo>
                    <a:lnTo>
                      <a:pt x="462000" y="100114"/>
                    </a:lnTo>
                    <a:lnTo>
                      <a:pt x="462000" y="98844"/>
                    </a:lnTo>
                    <a:lnTo>
                      <a:pt x="459536" y="97574"/>
                    </a:lnTo>
                    <a:lnTo>
                      <a:pt x="458711" y="96812"/>
                    </a:lnTo>
                    <a:lnTo>
                      <a:pt x="459003" y="95923"/>
                    </a:lnTo>
                    <a:lnTo>
                      <a:pt x="459003" y="95161"/>
                    </a:lnTo>
                    <a:lnTo>
                      <a:pt x="458711" y="94272"/>
                    </a:lnTo>
                    <a:lnTo>
                      <a:pt x="457073" y="92621"/>
                    </a:lnTo>
                    <a:lnTo>
                      <a:pt x="454609" y="92240"/>
                    </a:lnTo>
                    <a:lnTo>
                      <a:pt x="450913" y="92240"/>
                    </a:lnTo>
                    <a:lnTo>
                      <a:pt x="451256" y="90208"/>
                    </a:lnTo>
                    <a:lnTo>
                      <a:pt x="451319" y="87668"/>
                    </a:lnTo>
                    <a:lnTo>
                      <a:pt x="450913" y="85255"/>
                    </a:lnTo>
                    <a:lnTo>
                      <a:pt x="450913" y="82334"/>
                    </a:lnTo>
                    <a:lnTo>
                      <a:pt x="450507" y="81191"/>
                    </a:lnTo>
                    <a:lnTo>
                      <a:pt x="450088" y="80810"/>
                    </a:lnTo>
                    <a:lnTo>
                      <a:pt x="448449" y="79540"/>
                    </a:lnTo>
                    <a:lnTo>
                      <a:pt x="446392" y="79159"/>
                    </a:lnTo>
                    <a:lnTo>
                      <a:pt x="445160" y="79159"/>
                    </a:lnTo>
                    <a:lnTo>
                      <a:pt x="444754" y="77889"/>
                    </a:lnTo>
                    <a:lnTo>
                      <a:pt x="444347" y="77508"/>
                    </a:lnTo>
                    <a:lnTo>
                      <a:pt x="443115" y="75857"/>
                    </a:lnTo>
                    <a:lnTo>
                      <a:pt x="442696" y="75349"/>
                    </a:lnTo>
                    <a:lnTo>
                      <a:pt x="441883" y="75349"/>
                    </a:lnTo>
                    <a:lnTo>
                      <a:pt x="440651" y="75857"/>
                    </a:lnTo>
                    <a:lnTo>
                      <a:pt x="439826" y="75857"/>
                    </a:lnTo>
                    <a:lnTo>
                      <a:pt x="439000" y="76238"/>
                    </a:lnTo>
                    <a:lnTo>
                      <a:pt x="438594" y="77508"/>
                    </a:lnTo>
                    <a:lnTo>
                      <a:pt x="438188" y="78270"/>
                    </a:lnTo>
                    <a:lnTo>
                      <a:pt x="438188" y="79540"/>
                    </a:lnTo>
                    <a:lnTo>
                      <a:pt x="436956" y="79159"/>
                    </a:lnTo>
                    <a:lnTo>
                      <a:pt x="433260" y="80302"/>
                    </a:lnTo>
                    <a:lnTo>
                      <a:pt x="432435" y="81572"/>
                    </a:lnTo>
                    <a:lnTo>
                      <a:pt x="432358" y="84493"/>
                    </a:lnTo>
                    <a:lnTo>
                      <a:pt x="432231" y="85255"/>
                    </a:lnTo>
                    <a:lnTo>
                      <a:pt x="432104" y="86906"/>
                    </a:lnTo>
                    <a:lnTo>
                      <a:pt x="432765" y="90208"/>
                    </a:lnTo>
                    <a:lnTo>
                      <a:pt x="432841" y="90970"/>
                    </a:lnTo>
                    <a:lnTo>
                      <a:pt x="432028" y="91478"/>
                    </a:lnTo>
                    <a:lnTo>
                      <a:pt x="427913" y="91478"/>
                    </a:lnTo>
                    <a:lnTo>
                      <a:pt x="426681" y="92240"/>
                    </a:lnTo>
                    <a:lnTo>
                      <a:pt x="425856" y="93129"/>
                    </a:lnTo>
                    <a:lnTo>
                      <a:pt x="425856" y="93510"/>
                    </a:lnTo>
                    <a:lnTo>
                      <a:pt x="425450" y="94272"/>
                    </a:lnTo>
                    <a:lnTo>
                      <a:pt x="425450" y="96304"/>
                    </a:lnTo>
                    <a:lnTo>
                      <a:pt x="423811" y="96812"/>
                    </a:lnTo>
                    <a:lnTo>
                      <a:pt x="422986" y="97193"/>
                    </a:lnTo>
                    <a:lnTo>
                      <a:pt x="422579" y="97193"/>
                    </a:lnTo>
                    <a:lnTo>
                      <a:pt x="421754" y="97574"/>
                    </a:lnTo>
                    <a:lnTo>
                      <a:pt x="421347" y="97955"/>
                    </a:lnTo>
                    <a:lnTo>
                      <a:pt x="421347" y="102146"/>
                    </a:lnTo>
                    <a:lnTo>
                      <a:pt x="422579" y="102908"/>
                    </a:lnTo>
                    <a:lnTo>
                      <a:pt x="423392" y="103797"/>
                    </a:lnTo>
                    <a:lnTo>
                      <a:pt x="425043" y="104178"/>
                    </a:lnTo>
                    <a:lnTo>
                      <a:pt x="425856" y="104940"/>
                    </a:lnTo>
                    <a:lnTo>
                      <a:pt x="425856" y="105448"/>
                    </a:lnTo>
                    <a:lnTo>
                      <a:pt x="425450" y="106972"/>
                    </a:lnTo>
                    <a:lnTo>
                      <a:pt x="425856" y="107861"/>
                    </a:lnTo>
                    <a:lnTo>
                      <a:pt x="426275" y="107861"/>
                    </a:lnTo>
                    <a:lnTo>
                      <a:pt x="426275" y="108242"/>
                    </a:lnTo>
                    <a:lnTo>
                      <a:pt x="426681" y="108623"/>
                    </a:lnTo>
                    <a:lnTo>
                      <a:pt x="427913" y="109131"/>
                    </a:lnTo>
                    <a:lnTo>
                      <a:pt x="429971" y="109893"/>
                    </a:lnTo>
                    <a:lnTo>
                      <a:pt x="431203" y="110782"/>
                    </a:lnTo>
                    <a:lnTo>
                      <a:pt x="420522" y="114465"/>
                    </a:lnTo>
                    <a:lnTo>
                      <a:pt x="416420" y="112814"/>
                    </a:lnTo>
                    <a:lnTo>
                      <a:pt x="410667" y="106972"/>
                    </a:lnTo>
                    <a:lnTo>
                      <a:pt x="409435" y="104940"/>
                    </a:lnTo>
                    <a:lnTo>
                      <a:pt x="408203" y="102146"/>
                    </a:lnTo>
                    <a:lnTo>
                      <a:pt x="408609" y="101638"/>
                    </a:lnTo>
                    <a:lnTo>
                      <a:pt x="411899" y="101638"/>
                    </a:lnTo>
                    <a:lnTo>
                      <a:pt x="413956" y="100495"/>
                    </a:lnTo>
                    <a:lnTo>
                      <a:pt x="416420" y="99606"/>
                    </a:lnTo>
                    <a:lnTo>
                      <a:pt x="417652" y="98844"/>
                    </a:lnTo>
                    <a:lnTo>
                      <a:pt x="418465" y="97955"/>
                    </a:lnTo>
                    <a:lnTo>
                      <a:pt x="418884" y="97955"/>
                    </a:lnTo>
                    <a:lnTo>
                      <a:pt x="419290" y="97574"/>
                    </a:lnTo>
                    <a:lnTo>
                      <a:pt x="419290" y="97193"/>
                    </a:lnTo>
                    <a:lnTo>
                      <a:pt x="419696" y="96304"/>
                    </a:lnTo>
                    <a:lnTo>
                      <a:pt x="419290" y="95161"/>
                    </a:lnTo>
                    <a:lnTo>
                      <a:pt x="420522" y="93891"/>
                    </a:lnTo>
                    <a:lnTo>
                      <a:pt x="422579" y="90589"/>
                    </a:lnTo>
                    <a:lnTo>
                      <a:pt x="422160" y="87668"/>
                    </a:lnTo>
                    <a:lnTo>
                      <a:pt x="417652" y="86525"/>
                    </a:lnTo>
                    <a:lnTo>
                      <a:pt x="417652" y="86144"/>
                    </a:lnTo>
                    <a:lnTo>
                      <a:pt x="416826" y="86144"/>
                    </a:lnTo>
                    <a:lnTo>
                      <a:pt x="416826" y="85255"/>
                    </a:lnTo>
                    <a:lnTo>
                      <a:pt x="416001" y="83604"/>
                    </a:lnTo>
                    <a:lnTo>
                      <a:pt x="415531" y="83223"/>
                    </a:lnTo>
                    <a:lnTo>
                      <a:pt x="413956" y="81953"/>
                    </a:lnTo>
                    <a:lnTo>
                      <a:pt x="411899" y="81572"/>
                    </a:lnTo>
                    <a:lnTo>
                      <a:pt x="408609" y="83223"/>
                    </a:lnTo>
                    <a:lnTo>
                      <a:pt x="408203" y="83223"/>
                    </a:lnTo>
                    <a:lnTo>
                      <a:pt x="407377" y="81191"/>
                    </a:lnTo>
                    <a:lnTo>
                      <a:pt x="407314" y="77508"/>
                    </a:lnTo>
                    <a:lnTo>
                      <a:pt x="406971" y="75349"/>
                    </a:lnTo>
                    <a:lnTo>
                      <a:pt x="405104" y="71666"/>
                    </a:lnTo>
                    <a:lnTo>
                      <a:pt x="404914" y="71285"/>
                    </a:lnTo>
                    <a:lnTo>
                      <a:pt x="403275" y="70523"/>
                    </a:lnTo>
                    <a:lnTo>
                      <a:pt x="400812" y="71285"/>
                    </a:lnTo>
                    <a:lnTo>
                      <a:pt x="400812" y="71666"/>
                    </a:lnTo>
                    <a:lnTo>
                      <a:pt x="399580" y="70015"/>
                    </a:lnTo>
                    <a:lnTo>
                      <a:pt x="398348" y="68872"/>
                    </a:lnTo>
                    <a:lnTo>
                      <a:pt x="397941" y="68872"/>
                    </a:lnTo>
                    <a:lnTo>
                      <a:pt x="395884" y="67983"/>
                    </a:lnTo>
                    <a:lnTo>
                      <a:pt x="394652" y="68872"/>
                    </a:lnTo>
                    <a:lnTo>
                      <a:pt x="393827" y="70523"/>
                    </a:lnTo>
                    <a:lnTo>
                      <a:pt x="393954" y="75349"/>
                    </a:lnTo>
                    <a:lnTo>
                      <a:pt x="411899" y="130086"/>
                    </a:lnTo>
                    <a:lnTo>
                      <a:pt x="411899" y="130848"/>
                    </a:lnTo>
                    <a:lnTo>
                      <a:pt x="413131" y="135420"/>
                    </a:lnTo>
                    <a:lnTo>
                      <a:pt x="416001" y="143929"/>
                    </a:lnTo>
                    <a:lnTo>
                      <a:pt x="419290" y="155486"/>
                    </a:lnTo>
                    <a:lnTo>
                      <a:pt x="462000" y="163741"/>
                    </a:lnTo>
                    <a:lnTo>
                      <a:pt x="489521" y="164884"/>
                    </a:lnTo>
                    <a:lnTo>
                      <a:pt x="499275" y="164757"/>
                    </a:lnTo>
                    <a:lnTo>
                      <a:pt x="508762" y="164122"/>
                    </a:lnTo>
                    <a:lnTo>
                      <a:pt x="517867" y="163233"/>
                    </a:lnTo>
                    <a:lnTo>
                      <a:pt x="526478" y="162090"/>
                    </a:lnTo>
                    <a:lnTo>
                      <a:pt x="530987" y="161201"/>
                    </a:lnTo>
                    <a:lnTo>
                      <a:pt x="536333" y="160439"/>
                    </a:lnTo>
                    <a:lnTo>
                      <a:pt x="540842" y="158788"/>
                    </a:lnTo>
                    <a:lnTo>
                      <a:pt x="547827" y="156756"/>
                    </a:lnTo>
                    <a:lnTo>
                      <a:pt x="551116" y="155486"/>
                    </a:lnTo>
                    <a:lnTo>
                      <a:pt x="552754" y="154724"/>
                    </a:lnTo>
                    <a:lnTo>
                      <a:pt x="552754" y="154216"/>
                    </a:lnTo>
                    <a:lnTo>
                      <a:pt x="556044" y="148501"/>
                    </a:lnTo>
                    <a:lnTo>
                      <a:pt x="558914" y="141897"/>
                    </a:lnTo>
                    <a:lnTo>
                      <a:pt x="561378" y="135420"/>
                    </a:lnTo>
                    <a:lnTo>
                      <a:pt x="567296" y="114465"/>
                    </a:lnTo>
                    <a:lnTo>
                      <a:pt x="575754" y="84493"/>
                    </a:lnTo>
                    <a:lnTo>
                      <a:pt x="576478" y="82334"/>
                    </a:lnTo>
                    <a:lnTo>
                      <a:pt x="576986" y="80810"/>
                    </a:lnTo>
                    <a:lnTo>
                      <a:pt x="577811" y="77508"/>
                    </a:lnTo>
                    <a:lnTo>
                      <a:pt x="578180" y="72936"/>
                    </a:lnTo>
                    <a:lnTo>
                      <a:pt x="578218" y="72174"/>
                    </a:lnTo>
                    <a:lnTo>
                      <a:pt x="578624" y="70523"/>
                    </a:lnTo>
                    <a:close/>
                  </a:path>
                  <a:path w="981075" h="514350">
                    <a:moveTo>
                      <a:pt x="965060" y="440690"/>
                    </a:moveTo>
                    <a:lnTo>
                      <a:pt x="964234" y="436880"/>
                    </a:lnTo>
                    <a:lnTo>
                      <a:pt x="963828" y="434340"/>
                    </a:lnTo>
                    <a:lnTo>
                      <a:pt x="962190" y="431800"/>
                    </a:lnTo>
                    <a:lnTo>
                      <a:pt x="959307" y="429260"/>
                    </a:lnTo>
                    <a:lnTo>
                      <a:pt x="958494" y="429260"/>
                    </a:lnTo>
                    <a:lnTo>
                      <a:pt x="955611" y="427990"/>
                    </a:lnTo>
                    <a:lnTo>
                      <a:pt x="951509" y="424180"/>
                    </a:lnTo>
                    <a:lnTo>
                      <a:pt x="944943" y="421640"/>
                    </a:lnTo>
                    <a:lnTo>
                      <a:pt x="943292" y="419100"/>
                    </a:lnTo>
                    <a:lnTo>
                      <a:pt x="944524" y="417830"/>
                    </a:lnTo>
                    <a:lnTo>
                      <a:pt x="945756" y="416560"/>
                    </a:lnTo>
                    <a:lnTo>
                      <a:pt x="948220" y="415290"/>
                    </a:lnTo>
                    <a:lnTo>
                      <a:pt x="949045" y="415290"/>
                    </a:lnTo>
                    <a:lnTo>
                      <a:pt x="951103" y="414020"/>
                    </a:lnTo>
                    <a:lnTo>
                      <a:pt x="954798" y="415290"/>
                    </a:lnTo>
                    <a:lnTo>
                      <a:pt x="959726" y="417830"/>
                    </a:lnTo>
                    <a:lnTo>
                      <a:pt x="958494" y="415290"/>
                    </a:lnTo>
                    <a:lnTo>
                      <a:pt x="958494" y="414020"/>
                    </a:lnTo>
                    <a:lnTo>
                      <a:pt x="957668" y="414020"/>
                    </a:lnTo>
                    <a:lnTo>
                      <a:pt x="953147" y="408940"/>
                    </a:lnTo>
                    <a:lnTo>
                      <a:pt x="952334" y="407670"/>
                    </a:lnTo>
                    <a:lnTo>
                      <a:pt x="951915" y="407670"/>
                    </a:lnTo>
                    <a:lnTo>
                      <a:pt x="951509" y="406400"/>
                    </a:lnTo>
                    <a:lnTo>
                      <a:pt x="949871" y="406400"/>
                    </a:lnTo>
                    <a:lnTo>
                      <a:pt x="948639" y="405130"/>
                    </a:lnTo>
                    <a:lnTo>
                      <a:pt x="948220" y="405130"/>
                    </a:lnTo>
                    <a:lnTo>
                      <a:pt x="945349" y="402590"/>
                    </a:lnTo>
                    <a:lnTo>
                      <a:pt x="941247" y="398780"/>
                    </a:lnTo>
                    <a:lnTo>
                      <a:pt x="939190" y="397510"/>
                    </a:lnTo>
                    <a:lnTo>
                      <a:pt x="938784" y="396240"/>
                    </a:lnTo>
                    <a:lnTo>
                      <a:pt x="940015" y="393700"/>
                    </a:lnTo>
                    <a:lnTo>
                      <a:pt x="940422" y="392430"/>
                    </a:lnTo>
                    <a:lnTo>
                      <a:pt x="940422" y="391160"/>
                    </a:lnTo>
                    <a:lnTo>
                      <a:pt x="940015" y="389890"/>
                    </a:lnTo>
                    <a:lnTo>
                      <a:pt x="939190" y="388620"/>
                    </a:lnTo>
                    <a:lnTo>
                      <a:pt x="938784" y="387350"/>
                    </a:lnTo>
                    <a:lnTo>
                      <a:pt x="939190" y="387350"/>
                    </a:lnTo>
                    <a:lnTo>
                      <a:pt x="940422" y="382270"/>
                    </a:lnTo>
                    <a:lnTo>
                      <a:pt x="940422" y="377190"/>
                    </a:lnTo>
                    <a:lnTo>
                      <a:pt x="940015" y="374650"/>
                    </a:lnTo>
                    <a:lnTo>
                      <a:pt x="939596" y="372110"/>
                    </a:lnTo>
                    <a:lnTo>
                      <a:pt x="939596" y="356870"/>
                    </a:lnTo>
                    <a:lnTo>
                      <a:pt x="935901" y="353060"/>
                    </a:lnTo>
                    <a:lnTo>
                      <a:pt x="935901" y="350520"/>
                    </a:lnTo>
                    <a:lnTo>
                      <a:pt x="936447" y="347980"/>
                    </a:lnTo>
                    <a:lnTo>
                      <a:pt x="818045" y="347980"/>
                    </a:lnTo>
                    <a:lnTo>
                      <a:pt x="812292" y="347980"/>
                    </a:lnTo>
                    <a:lnTo>
                      <a:pt x="812711" y="349250"/>
                    </a:lnTo>
                    <a:lnTo>
                      <a:pt x="812711" y="350520"/>
                    </a:lnTo>
                    <a:lnTo>
                      <a:pt x="820102" y="350520"/>
                    </a:lnTo>
                    <a:lnTo>
                      <a:pt x="820102" y="356870"/>
                    </a:lnTo>
                    <a:lnTo>
                      <a:pt x="820508" y="360680"/>
                    </a:lnTo>
                    <a:lnTo>
                      <a:pt x="822566" y="364490"/>
                    </a:lnTo>
                    <a:lnTo>
                      <a:pt x="822972" y="365760"/>
                    </a:lnTo>
                    <a:lnTo>
                      <a:pt x="824611" y="367030"/>
                    </a:lnTo>
                    <a:lnTo>
                      <a:pt x="837349" y="396240"/>
                    </a:lnTo>
                    <a:lnTo>
                      <a:pt x="838161" y="398780"/>
                    </a:lnTo>
                    <a:lnTo>
                      <a:pt x="838987" y="397510"/>
                    </a:lnTo>
                    <a:lnTo>
                      <a:pt x="838987" y="398780"/>
                    </a:lnTo>
                    <a:lnTo>
                      <a:pt x="841857" y="398780"/>
                    </a:lnTo>
                    <a:lnTo>
                      <a:pt x="843229" y="396240"/>
                    </a:lnTo>
                    <a:lnTo>
                      <a:pt x="843915" y="394970"/>
                    </a:lnTo>
                    <a:lnTo>
                      <a:pt x="844740" y="393700"/>
                    </a:lnTo>
                    <a:lnTo>
                      <a:pt x="847610" y="393700"/>
                    </a:lnTo>
                    <a:lnTo>
                      <a:pt x="847610" y="397510"/>
                    </a:lnTo>
                    <a:lnTo>
                      <a:pt x="848436" y="398780"/>
                    </a:lnTo>
                    <a:lnTo>
                      <a:pt x="850074" y="400050"/>
                    </a:lnTo>
                    <a:lnTo>
                      <a:pt x="850480" y="400050"/>
                    </a:lnTo>
                    <a:lnTo>
                      <a:pt x="851306" y="402590"/>
                    </a:lnTo>
                    <a:lnTo>
                      <a:pt x="851306" y="403860"/>
                    </a:lnTo>
                    <a:lnTo>
                      <a:pt x="850480" y="405130"/>
                    </a:lnTo>
                    <a:lnTo>
                      <a:pt x="850900" y="405130"/>
                    </a:lnTo>
                    <a:lnTo>
                      <a:pt x="852131" y="403860"/>
                    </a:lnTo>
                    <a:lnTo>
                      <a:pt x="852944" y="402590"/>
                    </a:lnTo>
                    <a:lnTo>
                      <a:pt x="853363" y="401320"/>
                    </a:lnTo>
                    <a:lnTo>
                      <a:pt x="853770" y="401320"/>
                    </a:lnTo>
                    <a:lnTo>
                      <a:pt x="858291" y="393700"/>
                    </a:lnTo>
                    <a:lnTo>
                      <a:pt x="859104" y="391160"/>
                    </a:lnTo>
                    <a:lnTo>
                      <a:pt x="859523" y="391160"/>
                    </a:lnTo>
                    <a:lnTo>
                      <a:pt x="860755" y="389890"/>
                    </a:lnTo>
                    <a:lnTo>
                      <a:pt x="861568" y="387350"/>
                    </a:lnTo>
                    <a:lnTo>
                      <a:pt x="862799" y="384810"/>
                    </a:lnTo>
                    <a:lnTo>
                      <a:pt x="864031" y="383540"/>
                    </a:lnTo>
                    <a:lnTo>
                      <a:pt x="866089" y="383540"/>
                    </a:lnTo>
                    <a:lnTo>
                      <a:pt x="867321" y="381000"/>
                    </a:lnTo>
                    <a:lnTo>
                      <a:pt x="867727" y="381000"/>
                    </a:lnTo>
                    <a:lnTo>
                      <a:pt x="867727" y="378460"/>
                    </a:lnTo>
                    <a:lnTo>
                      <a:pt x="868553" y="377190"/>
                    </a:lnTo>
                    <a:lnTo>
                      <a:pt x="870610" y="375920"/>
                    </a:lnTo>
                    <a:lnTo>
                      <a:pt x="872667" y="378460"/>
                    </a:lnTo>
                    <a:lnTo>
                      <a:pt x="874306" y="378460"/>
                    </a:lnTo>
                    <a:lnTo>
                      <a:pt x="874712" y="377190"/>
                    </a:lnTo>
                    <a:lnTo>
                      <a:pt x="874306" y="377190"/>
                    </a:lnTo>
                    <a:lnTo>
                      <a:pt x="875131" y="375920"/>
                    </a:lnTo>
                    <a:lnTo>
                      <a:pt x="876363" y="374650"/>
                    </a:lnTo>
                    <a:lnTo>
                      <a:pt x="878001" y="374650"/>
                    </a:lnTo>
                    <a:lnTo>
                      <a:pt x="878001" y="375920"/>
                    </a:lnTo>
                    <a:lnTo>
                      <a:pt x="879233" y="377190"/>
                    </a:lnTo>
                    <a:lnTo>
                      <a:pt x="880872" y="377190"/>
                    </a:lnTo>
                    <a:lnTo>
                      <a:pt x="881291" y="375920"/>
                    </a:lnTo>
                    <a:lnTo>
                      <a:pt x="880872" y="374650"/>
                    </a:lnTo>
                    <a:lnTo>
                      <a:pt x="882523" y="374650"/>
                    </a:lnTo>
                    <a:lnTo>
                      <a:pt x="884161" y="375920"/>
                    </a:lnTo>
                    <a:lnTo>
                      <a:pt x="892784" y="375920"/>
                    </a:lnTo>
                    <a:lnTo>
                      <a:pt x="893610" y="377190"/>
                    </a:lnTo>
                    <a:lnTo>
                      <a:pt x="896480" y="378460"/>
                    </a:lnTo>
                    <a:lnTo>
                      <a:pt x="898537" y="379730"/>
                    </a:lnTo>
                    <a:lnTo>
                      <a:pt x="907161" y="391160"/>
                    </a:lnTo>
                    <a:lnTo>
                      <a:pt x="910437" y="398780"/>
                    </a:lnTo>
                    <a:lnTo>
                      <a:pt x="912901" y="402590"/>
                    </a:lnTo>
                    <a:lnTo>
                      <a:pt x="912901" y="403860"/>
                    </a:lnTo>
                    <a:lnTo>
                      <a:pt x="911669" y="405130"/>
                    </a:lnTo>
                    <a:lnTo>
                      <a:pt x="912088" y="408940"/>
                    </a:lnTo>
                    <a:lnTo>
                      <a:pt x="912088" y="412750"/>
                    </a:lnTo>
                    <a:lnTo>
                      <a:pt x="911263" y="415290"/>
                    </a:lnTo>
                    <a:lnTo>
                      <a:pt x="910031" y="416560"/>
                    </a:lnTo>
                    <a:lnTo>
                      <a:pt x="908392" y="417830"/>
                    </a:lnTo>
                    <a:lnTo>
                      <a:pt x="905103" y="417830"/>
                    </a:lnTo>
                    <a:lnTo>
                      <a:pt x="903871" y="416560"/>
                    </a:lnTo>
                    <a:lnTo>
                      <a:pt x="900582" y="415290"/>
                    </a:lnTo>
                    <a:lnTo>
                      <a:pt x="896886" y="415290"/>
                    </a:lnTo>
                    <a:lnTo>
                      <a:pt x="890727" y="412750"/>
                    </a:lnTo>
                    <a:lnTo>
                      <a:pt x="885799" y="412750"/>
                    </a:lnTo>
                    <a:lnTo>
                      <a:pt x="880872" y="415290"/>
                    </a:lnTo>
                    <a:lnTo>
                      <a:pt x="878827" y="417830"/>
                    </a:lnTo>
                    <a:lnTo>
                      <a:pt x="873074" y="425450"/>
                    </a:lnTo>
                    <a:lnTo>
                      <a:pt x="871016" y="427990"/>
                    </a:lnTo>
                    <a:lnTo>
                      <a:pt x="869378" y="429260"/>
                    </a:lnTo>
                    <a:lnTo>
                      <a:pt x="867321" y="433070"/>
                    </a:lnTo>
                    <a:lnTo>
                      <a:pt x="866089" y="435610"/>
                    </a:lnTo>
                    <a:lnTo>
                      <a:pt x="866089" y="438150"/>
                    </a:lnTo>
                    <a:lnTo>
                      <a:pt x="867321" y="438150"/>
                    </a:lnTo>
                    <a:lnTo>
                      <a:pt x="869784" y="439420"/>
                    </a:lnTo>
                    <a:lnTo>
                      <a:pt x="866495" y="443230"/>
                    </a:lnTo>
                    <a:lnTo>
                      <a:pt x="866089" y="445770"/>
                    </a:lnTo>
                    <a:lnTo>
                      <a:pt x="862393" y="450850"/>
                    </a:lnTo>
                    <a:lnTo>
                      <a:pt x="861161" y="455930"/>
                    </a:lnTo>
                    <a:lnTo>
                      <a:pt x="869784" y="454660"/>
                    </a:lnTo>
                    <a:lnTo>
                      <a:pt x="875538" y="455930"/>
                    </a:lnTo>
                    <a:lnTo>
                      <a:pt x="879233" y="455930"/>
                    </a:lnTo>
                    <a:lnTo>
                      <a:pt x="882523" y="457200"/>
                    </a:lnTo>
                    <a:lnTo>
                      <a:pt x="887450" y="459740"/>
                    </a:lnTo>
                    <a:lnTo>
                      <a:pt x="893610" y="464820"/>
                    </a:lnTo>
                    <a:lnTo>
                      <a:pt x="898537" y="469900"/>
                    </a:lnTo>
                    <a:lnTo>
                      <a:pt x="903871" y="469900"/>
                    </a:lnTo>
                    <a:lnTo>
                      <a:pt x="910031" y="467360"/>
                    </a:lnTo>
                    <a:lnTo>
                      <a:pt x="914552" y="466090"/>
                    </a:lnTo>
                    <a:lnTo>
                      <a:pt x="919480" y="462280"/>
                    </a:lnTo>
                    <a:lnTo>
                      <a:pt x="925029" y="454660"/>
                    </a:lnTo>
                    <a:lnTo>
                      <a:pt x="926871" y="452120"/>
                    </a:lnTo>
                    <a:lnTo>
                      <a:pt x="929335" y="450850"/>
                    </a:lnTo>
                    <a:lnTo>
                      <a:pt x="930973" y="449580"/>
                    </a:lnTo>
                    <a:lnTo>
                      <a:pt x="935088" y="448310"/>
                    </a:lnTo>
                    <a:lnTo>
                      <a:pt x="939596" y="449580"/>
                    </a:lnTo>
                    <a:lnTo>
                      <a:pt x="945349" y="453390"/>
                    </a:lnTo>
                    <a:lnTo>
                      <a:pt x="948639" y="454660"/>
                    </a:lnTo>
                    <a:lnTo>
                      <a:pt x="950683" y="455930"/>
                    </a:lnTo>
                    <a:lnTo>
                      <a:pt x="952334" y="457200"/>
                    </a:lnTo>
                    <a:lnTo>
                      <a:pt x="954798" y="458470"/>
                    </a:lnTo>
                    <a:lnTo>
                      <a:pt x="963549" y="448310"/>
                    </a:lnTo>
                    <a:lnTo>
                      <a:pt x="963828" y="447040"/>
                    </a:lnTo>
                    <a:lnTo>
                      <a:pt x="965060" y="443230"/>
                    </a:lnTo>
                    <a:lnTo>
                      <a:pt x="965060" y="440690"/>
                    </a:lnTo>
                    <a:close/>
                  </a:path>
                  <a:path w="981075" h="514350">
                    <a:moveTo>
                      <a:pt x="981075" y="482600"/>
                    </a:moveTo>
                    <a:lnTo>
                      <a:pt x="980668" y="481330"/>
                    </a:lnTo>
                    <a:lnTo>
                      <a:pt x="979639" y="480060"/>
                    </a:lnTo>
                    <a:lnTo>
                      <a:pt x="978611" y="478790"/>
                    </a:lnTo>
                    <a:lnTo>
                      <a:pt x="974509" y="474980"/>
                    </a:lnTo>
                    <a:lnTo>
                      <a:pt x="968756" y="471170"/>
                    </a:lnTo>
                    <a:lnTo>
                      <a:pt x="963422" y="468630"/>
                    </a:lnTo>
                    <a:lnTo>
                      <a:pt x="958075" y="467360"/>
                    </a:lnTo>
                    <a:lnTo>
                      <a:pt x="956843" y="466090"/>
                    </a:lnTo>
                    <a:lnTo>
                      <a:pt x="944524" y="466090"/>
                    </a:lnTo>
                    <a:lnTo>
                      <a:pt x="940422" y="467360"/>
                    </a:lnTo>
                    <a:lnTo>
                      <a:pt x="936726" y="468630"/>
                    </a:lnTo>
                    <a:lnTo>
                      <a:pt x="921118" y="473710"/>
                    </a:lnTo>
                    <a:lnTo>
                      <a:pt x="913663" y="477520"/>
                    </a:lnTo>
                    <a:lnTo>
                      <a:pt x="904849" y="478790"/>
                    </a:lnTo>
                    <a:lnTo>
                      <a:pt x="894727" y="480060"/>
                    </a:lnTo>
                    <a:lnTo>
                      <a:pt x="883335" y="478790"/>
                    </a:lnTo>
                    <a:lnTo>
                      <a:pt x="878001" y="478790"/>
                    </a:lnTo>
                    <a:lnTo>
                      <a:pt x="871435" y="477520"/>
                    </a:lnTo>
                    <a:lnTo>
                      <a:pt x="861568" y="474980"/>
                    </a:lnTo>
                    <a:lnTo>
                      <a:pt x="853770" y="473710"/>
                    </a:lnTo>
                    <a:lnTo>
                      <a:pt x="848436" y="472440"/>
                    </a:lnTo>
                    <a:lnTo>
                      <a:pt x="845972" y="472440"/>
                    </a:lnTo>
                    <a:lnTo>
                      <a:pt x="845553" y="471170"/>
                    </a:lnTo>
                    <a:lnTo>
                      <a:pt x="845972" y="469900"/>
                    </a:lnTo>
                    <a:lnTo>
                      <a:pt x="846785" y="468630"/>
                    </a:lnTo>
                    <a:lnTo>
                      <a:pt x="845972" y="466090"/>
                    </a:lnTo>
                    <a:lnTo>
                      <a:pt x="845972" y="462280"/>
                    </a:lnTo>
                    <a:lnTo>
                      <a:pt x="846785" y="457200"/>
                    </a:lnTo>
                    <a:lnTo>
                      <a:pt x="847115" y="454660"/>
                    </a:lnTo>
                    <a:lnTo>
                      <a:pt x="849249" y="438150"/>
                    </a:lnTo>
                    <a:lnTo>
                      <a:pt x="849249" y="434340"/>
                    </a:lnTo>
                    <a:lnTo>
                      <a:pt x="848436" y="431800"/>
                    </a:lnTo>
                    <a:lnTo>
                      <a:pt x="845972" y="430530"/>
                    </a:lnTo>
                    <a:lnTo>
                      <a:pt x="842683" y="427990"/>
                    </a:lnTo>
                    <a:lnTo>
                      <a:pt x="836523" y="426720"/>
                    </a:lnTo>
                    <a:lnTo>
                      <a:pt x="822566" y="426720"/>
                    </a:lnTo>
                    <a:lnTo>
                      <a:pt x="815581" y="427990"/>
                    </a:lnTo>
                    <a:lnTo>
                      <a:pt x="807364" y="429260"/>
                    </a:lnTo>
                    <a:lnTo>
                      <a:pt x="802843" y="430530"/>
                    </a:lnTo>
                    <a:lnTo>
                      <a:pt x="796683" y="430530"/>
                    </a:lnTo>
                    <a:lnTo>
                      <a:pt x="789711" y="429260"/>
                    </a:lnTo>
                    <a:lnTo>
                      <a:pt x="782853" y="429260"/>
                    </a:lnTo>
                    <a:lnTo>
                      <a:pt x="768692" y="426720"/>
                    </a:lnTo>
                    <a:lnTo>
                      <a:pt x="761377" y="424180"/>
                    </a:lnTo>
                    <a:lnTo>
                      <a:pt x="749134" y="421640"/>
                    </a:lnTo>
                    <a:lnTo>
                      <a:pt x="738327" y="421640"/>
                    </a:lnTo>
                    <a:lnTo>
                      <a:pt x="728980" y="422910"/>
                    </a:lnTo>
                    <a:lnTo>
                      <a:pt x="714971" y="436880"/>
                    </a:lnTo>
                    <a:lnTo>
                      <a:pt x="714971" y="452120"/>
                    </a:lnTo>
                    <a:lnTo>
                      <a:pt x="715378" y="454660"/>
                    </a:lnTo>
                    <a:lnTo>
                      <a:pt x="662813" y="435610"/>
                    </a:lnTo>
                    <a:lnTo>
                      <a:pt x="658139" y="434340"/>
                    </a:lnTo>
                    <a:lnTo>
                      <a:pt x="648766" y="431800"/>
                    </a:lnTo>
                    <a:lnTo>
                      <a:pt x="637349" y="427990"/>
                    </a:lnTo>
                    <a:lnTo>
                      <a:pt x="628396" y="426720"/>
                    </a:lnTo>
                    <a:lnTo>
                      <a:pt x="621741" y="425450"/>
                    </a:lnTo>
                    <a:lnTo>
                      <a:pt x="612711" y="424180"/>
                    </a:lnTo>
                    <a:lnTo>
                      <a:pt x="609422" y="425450"/>
                    </a:lnTo>
                    <a:lnTo>
                      <a:pt x="599567" y="425450"/>
                    </a:lnTo>
                    <a:lnTo>
                      <a:pt x="598817" y="425069"/>
                    </a:lnTo>
                    <a:lnTo>
                      <a:pt x="598754" y="425450"/>
                    </a:lnTo>
                    <a:lnTo>
                      <a:pt x="597103" y="424180"/>
                    </a:lnTo>
                    <a:lnTo>
                      <a:pt x="598817" y="425069"/>
                    </a:lnTo>
                    <a:lnTo>
                      <a:pt x="599567" y="420370"/>
                    </a:lnTo>
                    <a:lnTo>
                      <a:pt x="599490" y="403860"/>
                    </a:lnTo>
                    <a:lnTo>
                      <a:pt x="599160" y="398780"/>
                    </a:lnTo>
                    <a:lnTo>
                      <a:pt x="598754" y="397510"/>
                    </a:lnTo>
                    <a:lnTo>
                      <a:pt x="598335" y="393700"/>
                    </a:lnTo>
                    <a:lnTo>
                      <a:pt x="583145" y="379730"/>
                    </a:lnTo>
                    <a:lnTo>
                      <a:pt x="580682" y="378460"/>
                    </a:lnTo>
                    <a:lnTo>
                      <a:pt x="577811" y="377190"/>
                    </a:lnTo>
                    <a:lnTo>
                      <a:pt x="566305" y="377190"/>
                    </a:lnTo>
                    <a:lnTo>
                      <a:pt x="564667" y="375920"/>
                    </a:lnTo>
                    <a:lnTo>
                      <a:pt x="573290" y="370840"/>
                    </a:lnTo>
                    <a:lnTo>
                      <a:pt x="576986" y="367030"/>
                    </a:lnTo>
                    <a:lnTo>
                      <a:pt x="582320" y="363220"/>
                    </a:lnTo>
                    <a:lnTo>
                      <a:pt x="602449" y="342900"/>
                    </a:lnTo>
                    <a:lnTo>
                      <a:pt x="606145" y="337820"/>
                    </a:lnTo>
                    <a:lnTo>
                      <a:pt x="608190" y="335280"/>
                    </a:lnTo>
                    <a:lnTo>
                      <a:pt x="612749" y="327660"/>
                    </a:lnTo>
                    <a:lnTo>
                      <a:pt x="621703" y="309880"/>
                    </a:lnTo>
                    <a:lnTo>
                      <a:pt x="626262" y="300990"/>
                    </a:lnTo>
                    <a:lnTo>
                      <a:pt x="627494" y="297180"/>
                    </a:lnTo>
                    <a:lnTo>
                      <a:pt x="627494" y="295910"/>
                    </a:lnTo>
                    <a:lnTo>
                      <a:pt x="629132" y="293370"/>
                    </a:lnTo>
                    <a:lnTo>
                      <a:pt x="629551" y="293370"/>
                    </a:lnTo>
                    <a:lnTo>
                      <a:pt x="629551" y="292100"/>
                    </a:lnTo>
                    <a:lnTo>
                      <a:pt x="632421" y="284480"/>
                    </a:lnTo>
                    <a:lnTo>
                      <a:pt x="631596" y="284480"/>
                    </a:lnTo>
                    <a:lnTo>
                      <a:pt x="632015" y="283210"/>
                    </a:lnTo>
                    <a:lnTo>
                      <a:pt x="632421" y="283210"/>
                    </a:lnTo>
                    <a:lnTo>
                      <a:pt x="633653" y="281940"/>
                    </a:lnTo>
                    <a:lnTo>
                      <a:pt x="633653" y="283210"/>
                    </a:lnTo>
                    <a:lnTo>
                      <a:pt x="634479" y="283210"/>
                    </a:lnTo>
                    <a:lnTo>
                      <a:pt x="634479" y="284480"/>
                    </a:lnTo>
                    <a:lnTo>
                      <a:pt x="635711" y="285750"/>
                    </a:lnTo>
                    <a:lnTo>
                      <a:pt x="636117" y="288290"/>
                    </a:lnTo>
                    <a:lnTo>
                      <a:pt x="635711" y="290830"/>
                    </a:lnTo>
                    <a:lnTo>
                      <a:pt x="643102" y="290830"/>
                    </a:lnTo>
                    <a:lnTo>
                      <a:pt x="644740" y="289560"/>
                    </a:lnTo>
                    <a:lnTo>
                      <a:pt x="645566" y="289560"/>
                    </a:lnTo>
                    <a:lnTo>
                      <a:pt x="646391" y="290830"/>
                    </a:lnTo>
                    <a:lnTo>
                      <a:pt x="648436" y="290830"/>
                    </a:lnTo>
                    <a:lnTo>
                      <a:pt x="648436" y="292100"/>
                    </a:lnTo>
                    <a:lnTo>
                      <a:pt x="652132" y="293370"/>
                    </a:lnTo>
                    <a:lnTo>
                      <a:pt x="656247" y="294640"/>
                    </a:lnTo>
                    <a:lnTo>
                      <a:pt x="666102" y="294640"/>
                    </a:lnTo>
                    <a:lnTo>
                      <a:pt x="670610" y="293370"/>
                    </a:lnTo>
                    <a:lnTo>
                      <a:pt x="673900" y="290830"/>
                    </a:lnTo>
                    <a:lnTo>
                      <a:pt x="674725" y="290830"/>
                    </a:lnTo>
                    <a:lnTo>
                      <a:pt x="676363" y="289560"/>
                    </a:lnTo>
                    <a:lnTo>
                      <a:pt x="676770" y="289560"/>
                    </a:lnTo>
                    <a:lnTo>
                      <a:pt x="677595" y="288290"/>
                    </a:lnTo>
                    <a:lnTo>
                      <a:pt x="681291" y="281940"/>
                    </a:lnTo>
                    <a:lnTo>
                      <a:pt x="681291" y="280670"/>
                    </a:lnTo>
                    <a:lnTo>
                      <a:pt x="682117" y="280670"/>
                    </a:lnTo>
                    <a:lnTo>
                      <a:pt x="682117" y="279400"/>
                    </a:lnTo>
                    <a:lnTo>
                      <a:pt x="683348" y="276860"/>
                    </a:lnTo>
                    <a:lnTo>
                      <a:pt x="684161" y="267970"/>
                    </a:lnTo>
                    <a:lnTo>
                      <a:pt x="684987" y="262890"/>
                    </a:lnTo>
                    <a:lnTo>
                      <a:pt x="686219" y="260350"/>
                    </a:lnTo>
                    <a:lnTo>
                      <a:pt x="688276" y="261620"/>
                    </a:lnTo>
                    <a:lnTo>
                      <a:pt x="688682" y="261620"/>
                    </a:lnTo>
                    <a:lnTo>
                      <a:pt x="688276" y="260350"/>
                    </a:lnTo>
                    <a:lnTo>
                      <a:pt x="688682" y="260350"/>
                    </a:lnTo>
                    <a:lnTo>
                      <a:pt x="688682" y="261620"/>
                    </a:lnTo>
                    <a:lnTo>
                      <a:pt x="689508" y="264160"/>
                    </a:lnTo>
                    <a:lnTo>
                      <a:pt x="691565" y="264160"/>
                    </a:lnTo>
                    <a:lnTo>
                      <a:pt x="693204" y="260350"/>
                    </a:lnTo>
                    <a:lnTo>
                      <a:pt x="695667" y="256540"/>
                    </a:lnTo>
                    <a:lnTo>
                      <a:pt x="695667" y="257810"/>
                    </a:lnTo>
                    <a:lnTo>
                      <a:pt x="696074" y="257810"/>
                    </a:lnTo>
                    <a:lnTo>
                      <a:pt x="696074" y="259080"/>
                    </a:lnTo>
                    <a:lnTo>
                      <a:pt x="697725" y="259080"/>
                    </a:lnTo>
                    <a:lnTo>
                      <a:pt x="698957" y="256540"/>
                    </a:lnTo>
                    <a:lnTo>
                      <a:pt x="700189" y="255270"/>
                    </a:lnTo>
                    <a:lnTo>
                      <a:pt x="701001" y="254000"/>
                    </a:lnTo>
                    <a:lnTo>
                      <a:pt x="701827" y="254000"/>
                    </a:lnTo>
                    <a:lnTo>
                      <a:pt x="703059" y="252730"/>
                    </a:lnTo>
                    <a:lnTo>
                      <a:pt x="703465" y="252730"/>
                    </a:lnTo>
                    <a:lnTo>
                      <a:pt x="702652" y="254000"/>
                    </a:lnTo>
                    <a:lnTo>
                      <a:pt x="702652" y="255270"/>
                    </a:lnTo>
                    <a:lnTo>
                      <a:pt x="705116" y="255270"/>
                    </a:lnTo>
                    <a:lnTo>
                      <a:pt x="706348" y="254000"/>
                    </a:lnTo>
                    <a:lnTo>
                      <a:pt x="707161" y="252730"/>
                    </a:lnTo>
                    <a:lnTo>
                      <a:pt x="708812" y="251460"/>
                    </a:lnTo>
                    <a:lnTo>
                      <a:pt x="710349" y="250507"/>
                    </a:lnTo>
                    <a:lnTo>
                      <a:pt x="710450" y="250190"/>
                    </a:lnTo>
                    <a:lnTo>
                      <a:pt x="710857" y="250190"/>
                    </a:lnTo>
                    <a:lnTo>
                      <a:pt x="710349" y="250507"/>
                    </a:lnTo>
                    <a:lnTo>
                      <a:pt x="710044" y="251460"/>
                    </a:lnTo>
                    <a:lnTo>
                      <a:pt x="710044" y="252730"/>
                    </a:lnTo>
                    <a:lnTo>
                      <a:pt x="710857" y="254000"/>
                    </a:lnTo>
                    <a:lnTo>
                      <a:pt x="712089" y="252730"/>
                    </a:lnTo>
                    <a:lnTo>
                      <a:pt x="712508" y="252730"/>
                    </a:lnTo>
                    <a:lnTo>
                      <a:pt x="713740" y="251460"/>
                    </a:lnTo>
                    <a:lnTo>
                      <a:pt x="714565" y="250190"/>
                    </a:lnTo>
                    <a:lnTo>
                      <a:pt x="715378" y="248920"/>
                    </a:lnTo>
                    <a:lnTo>
                      <a:pt x="718667" y="246380"/>
                    </a:lnTo>
                    <a:lnTo>
                      <a:pt x="718248" y="247650"/>
                    </a:lnTo>
                    <a:lnTo>
                      <a:pt x="718667" y="247650"/>
                    </a:lnTo>
                    <a:lnTo>
                      <a:pt x="719480" y="248920"/>
                    </a:lnTo>
                    <a:lnTo>
                      <a:pt x="721131" y="247650"/>
                    </a:lnTo>
                    <a:lnTo>
                      <a:pt x="722363" y="246380"/>
                    </a:lnTo>
                    <a:lnTo>
                      <a:pt x="723595" y="245110"/>
                    </a:lnTo>
                    <a:lnTo>
                      <a:pt x="726059" y="243840"/>
                    </a:lnTo>
                    <a:lnTo>
                      <a:pt x="730986" y="243840"/>
                    </a:lnTo>
                    <a:lnTo>
                      <a:pt x="731393" y="246380"/>
                    </a:lnTo>
                    <a:lnTo>
                      <a:pt x="733031" y="246380"/>
                    </a:lnTo>
                    <a:lnTo>
                      <a:pt x="733856" y="245110"/>
                    </a:lnTo>
                    <a:lnTo>
                      <a:pt x="734263" y="245110"/>
                    </a:lnTo>
                    <a:lnTo>
                      <a:pt x="735495" y="243840"/>
                    </a:lnTo>
                    <a:lnTo>
                      <a:pt x="735495" y="245110"/>
                    </a:lnTo>
                    <a:lnTo>
                      <a:pt x="734682" y="246380"/>
                    </a:lnTo>
                    <a:lnTo>
                      <a:pt x="734682" y="248920"/>
                    </a:lnTo>
                    <a:lnTo>
                      <a:pt x="736320" y="248920"/>
                    </a:lnTo>
                    <a:lnTo>
                      <a:pt x="738378" y="247650"/>
                    </a:lnTo>
                    <a:lnTo>
                      <a:pt x="740016" y="245110"/>
                    </a:lnTo>
                    <a:lnTo>
                      <a:pt x="741248" y="254000"/>
                    </a:lnTo>
                    <a:lnTo>
                      <a:pt x="743305" y="254000"/>
                    </a:lnTo>
                    <a:lnTo>
                      <a:pt x="744943" y="251460"/>
                    </a:lnTo>
                    <a:lnTo>
                      <a:pt x="746582" y="250190"/>
                    </a:lnTo>
                    <a:lnTo>
                      <a:pt x="748639" y="256540"/>
                    </a:lnTo>
                    <a:lnTo>
                      <a:pt x="750697" y="256540"/>
                    </a:lnTo>
                    <a:lnTo>
                      <a:pt x="750697" y="254000"/>
                    </a:lnTo>
                    <a:lnTo>
                      <a:pt x="758088" y="254000"/>
                    </a:lnTo>
                    <a:lnTo>
                      <a:pt x="759320" y="251460"/>
                    </a:lnTo>
                    <a:lnTo>
                      <a:pt x="760145" y="250190"/>
                    </a:lnTo>
                    <a:lnTo>
                      <a:pt x="760958" y="248920"/>
                    </a:lnTo>
                    <a:lnTo>
                      <a:pt x="761784" y="248920"/>
                    </a:lnTo>
                    <a:lnTo>
                      <a:pt x="765886" y="246380"/>
                    </a:lnTo>
                    <a:lnTo>
                      <a:pt x="767943" y="246380"/>
                    </a:lnTo>
                    <a:lnTo>
                      <a:pt x="769581" y="251460"/>
                    </a:lnTo>
                    <a:lnTo>
                      <a:pt x="770407" y="252730"/>
                    </a:lnTo>
                    <a:lnTo>
                      <a:pt x="771232" y="251460"/>
                    </a:lnTo>
                    <a:lnTo>
                      <a:pt x="772045" y="251460"/>
                    </a:lnTo>
                    <a:lnTo>
                      <a:pt x="772363" y="250507"/>
                    </a:lnTo>
                    <a:lnTo>
                      <a:pt x="772464" y="248920"/>
                    </a:lnTo>
                    <a:lnTo>
                      <a:pt x="774928" y="248920"/>
                    </a:lnTo>
                    <a:lnTo>
                      <a:pt x="776160" y="251460"/>
                    </a:lnTo>
                    <a:lnTo>
                      <a:pt x="779030" y="255270"/>
                    </a:lnTo>
                    <a:lnTo>
                      <a:pt x="780669" y="256540"/>
                    </a:lnTo>
                    <a:lnTo>
                      <a:pt x="781088" y="255270"/>
                    </a:lnTo>
                    <a:lnTo>
                      <a:pt x="779856" y="252730"/>
                    </a:lnTo>
                    <a:lnTo>
                      <a:pt x="781088" y="251460"/>
                    </a:lnTo>
                    <a:lnTo>
                      <a:pt x="782320" y="252730"/>
                    </a:lnTo>
                    <a:lnTo>
                      <a:pt x="782726" y="252730"/>
                    </a:lnTo>
                    <a:lnTo>
                      <a:pt x="783958" y="255270"/>
                    </a:lnTo>
                    <a:lnTo>
                      <a:pt x="786015" y="256540"/>
                    </a:lnTo>
                    <a:lnTo>
                      <a:pt x="786828" y="255270"/>
                    </a:lnTo>
                    <a:lnTo>
                      <a:pt x="786422" y="252730"/>
                    </a:lnTo>
                    <a:lnTo>
                      <a:pt x="788060" y="252730"/>
                    </a:lnTo>
                    <a:lnTo>
                      <a:pt x="788885" y="254000"/>
                    </a:lnTo>
                    <a:lnTo>
                      <a:pt x="790524" y="255270"/>
                    </a:lnTo>
                    <a:lnTo>
                      <a:pt x="792581" y="256540"/>
                    </a:lnTo>
                    <a:lnTo>
                      <a:pt x="792988" y="256540"/>
                    </a:lnTo>
                    <a:lnTo>
                      <a:pt x="792988" y="254000"/>
                    </a:lnTo>
                    <a:lnTo>
                      <a:pt x="797915" y="256540"/>
                    </a:lnTo>
                    <a:lnTo>
                      <a:pt x="798334" y="256540"/>
                    </a:lnTo>
                    <a:lnTo>
                      <a:pt x="800798" y="257810"/>
                    </a:lnTo>
                    <a:lnTo>
                      <a:pt x="802030" y="256540"/>
                    </a:lnTo>
                    <a:lnTo>
                      <a:pt x="802436" y="254000"/>
                    </a:lnTo>
                    <a:lnTo>
                      <a:pt x="810247" y="256540"/>
                    </a:lnTo>
                    <a:lnTo>
                      <a:pt x="814755" y="259080"/>
                    </a:lnTo>
                    <a:lnTo>
                      <a:pt x="815581" y="262890"/>
                    </a:lnTo>
                    <a:lnTo>
                      <a:pt x="816406" y="264160"/>
                    </a:lnTo>
                    <a:lnTo>
                      <a:pt x="815987" y="266700"/>
                    </a:lnTo>
                    <a:lnTo>
                      <a:pt x="812711" y="269240"/>
                    </a:lnTo>
                    <a:lnTo>
                      <a:pt x="811060" y="269240"/>
                    </a:lnTo>
                    <a:lnTo>
                      <a:pt x="808596" y="270510"/>
                    </a:lnTo>
                    <a:lnTo>
                      <a:pt x="799566" y="270510"/>
                    </a:lnTo>
                    <a:lnTo>
                      <a:pt x="784783" y="267970"/>
                    </a:lnTo>
                    <a:lnTo>
                      <a:pt x="776160" y="267970"/>
                    </a:lnTo>
                    <a:lnTo>
                      <a:pt x="774103" y="269240"/>
                    </a:lnTo>
                    <a:lnTo>
                      <a:pt x="772045" y="269240"/>
                    </a:lnTo>
                    <a:lnTo>
                      <a:pt x="769581" y="270510"/>
                    </a:lnTo>
                    <a:lnTo>
                      <a:pt x="761377" y="275590"/>
                    </a:lnTo>
                    <a:lnTo>
                      <a:pt x="758494" y="276860"/>
                    </a:lnTo>
                    <a:lnTo>
                      <a:pt x="755218" y="278130"/>
                    </a:lnTo>
                    <a:lnTo>
                      <a:pt x="746582" y="279400"/>
                    </a:lnTo>
                    <a:lnTo>
                      <a:pt x="742073" y="280670"/>
                    </a:lnTo>
                    <a:lnTo>
                      <a:pt x="730986" y="303530"/>
                    </a:lnTo>
                    <a:lnTo>
                      <a:pt x="730986" y="311150"/>
                    </a:lnTo>
                    <a:lnTo>
                      <a:pt x="730161" y="314960"/>
                    </a:lnTo>
                    <a:lnTo>
                      <a:pt x="729335" y="317500"/>
                    </a:lnTo>
                    <a:lnTo>
                      <a:pt x="727290" y="318770"/>
                    </a:lnTo>
                    <a:lnTo>
                      <a:pt x="726059" y="320040"/>
                    </a:lnTo>
                    <a:lnTo>
                      <a:pt x="724408" y="321310"/>
                    </a:lnTo>
                    <a:lnTo>
                      <a:pt x="720305" y="321310"/>
                    </a:lnTo>
                    <a:lnTo>
                      <a:pt x="719480" y="320040"/>
                    </a:lnTo>
                    <a:lnTo>
                      <a:pt x="720305" y="316230"/>
                    </a:lnTo>
                    <a:lnTo>
                      <a:pt x="721537" y="314960"/>
                    </a:lnTo>
                    <a:lnTo>
                      <a:pt x="721944" y="316230"/>
                    </a:lnTo>
                    <a:lnTo>
                      <a:pt x="723176" y="316230"/>
                    </a:lnTo>
                    <a:lnTo>
                      <a:pt x="723595" y="317500"/>
                    </a:lnTo>
                    <a:lnTo>
                      <a:pt x="725233" y="316230"/>
                    </a:lnTo>
                    <a:lnTo>
                      <a:pt x="726059" y="314960"/>
                    </a:lnTo>
                    <a:lnTo>
                      <a:pt x="725639" y="313690"/>
                    </a:lnTo>
                    <a:lnTo>
                      <a:pt x="719074" y="313690"/>
                    </a:lnTo>
                    <a:lnTo>
                      <a:pt x="717842" y="314960"/>
                    </a:lnTo>
                    <a:lnTo>
                      <a:pt x="716610" y="317500"/>
                    </a:lnTo>
                    <a:lnTo>
                      <a:pt x="716203" y="318770"/>
                    </a:lnTo>
                    <a:lnTo>
                      <a:pt x="716610" y="320040"/>
                    </a:lnTo>
                    <a:lnTo>
                      <a:pt x="717842" y="322580"/>
                    </a:lnTo>
                    <a:lnTo>
                      <a:pt x="720305" y="323850"/>
                    </a:lnTo>
                    <a:lnTo>
                      <a:pt x="721131" y="326390"/>
                    </a:lnTo>
                    <a:lnTo>
                      <a:pt x="721944" y="326390"/>
                    </a:lnTo>
                    <a:lnTo>
                      <a:pt x="721537" y="327660"/>
                    </a:lnTo>
                    <a:lnTo>
                      <a:pt x="722363" y="327660"/>
                    </a:lnTo>
                    <a:lnTo>
                      <a:pt x="723176" y="328930"/>
                    </a:lnTo>
                    <a:lnTo>
                      <a:pt x="710857" y="328930"/>
                    </a:lnTo>
                    <a:lnTo>
                      <a:pt x="710857" y="330200"/>
                    </a:lnTo>
                    <a:lnTo>
                      <a:pt x="710450" y="331470"/>
                    </a:lnTo>
                    <a:lnTo>
                      <a:pt x="712508" y="332740"/>
                    </a:lnTo>
                    <a:lnTo>
                      <a:pt x="716203" y="332740"/>
                    </a:lnTo>
                    <a:lnTo>
                      <a:pt x="719074" y="334010"/>
                    </a:lnTo>
                    <a:lnTo>
                      <a:pt x="724001" y="334010"/>
                    </a:lnTo>
                    <a:lnTo>
                      <a:pt x="725639" y="335280"/>
                    </a:lnTo>
                    <a:lnTo>
                      <a:pt x="733031" y="335280"/>
                    </a:lnTo>
                    <a:lnTo>
                      <a:pt x="733450" y="336550"/>
                    </a:lnTo>
                    <a:lnTo>
                      <a:pt x="732624" y="336550"/>
                    </a:lnTo>
                    <a:lnTo>
                      <a:pt x="730567" y="337820"/>
                    </a:lnTo>
                    <a:lnTo>
                      <a:pt x="727290" y="340360"/>
                    </a:lnTo>
                    <a:lnTo>
                      <a:pt x="736727" y="340360"/>
                    </a:lnTo>
                    <a:lnTo>
                      <a:pt x="736727" y="342900"/>
                    </a:lnTo>
                    <a:lnTo>
                      <a:pt x="735914" y="344170"/>
                    </a:lnTo>
                    <a:lnTo>
                      <a:pt x="734682" y="345440"/>
                    </a:lnTo>
                    <a:lnTo>
                      <a:pt x="724408" y="359410"/>
                    </a:lnTo>
                    <a:lnTo>
                      <a:pt x="720305" y="364490"/>
                    </a:lnTo>
                    <a:lnTo>
                      <a:pt x="717016" y="368300"/>
                    </a:lnTo>
                    <a:lnTo>
                      <a:pt x="714552" y="370840"/>
                    </a:lnTo>
                    <a:lnTo>
                      <a:pt x="710044" y="375920"/>
                    </a:lnTo>
                    <a:lnTo>
                      <a:pt x="705116" y="377190"/>
                    </a:lnTo>
                    <a:lnTo>
                      <a:pt x="663638" y="377190"/>
                    </a:lnTo>
                    <a:lnTo>
                      <a:pt x="661174" y="378460"/>
                    </a:lnTo>
                    <a:lnTo>
                      <a:pt x="657885" y="381000"/>
                    </a:lnTo>
                    <a:lnTo>
                      <a:pt x="655015" y="384810"/>
                    </a:lnTo>
                    <a:lnTo>
                      <a:pt x="652132" y="386080"/>
                    </a:lnTo>
                    <a:lnTo>
                      <a:pt x="650494" y="387350"/>
                    </a:lnTo>
                    <a:lnTo>
                      <a:pt x="641045" y="391160"/>
                    </a:lnTo>
                    <a:lnTo>
                      <a:pt x="635711" y="394970"/>
                    </a:lnTo>
                    <a:lnTo>
                      <a:pt x="632015" y="400050"/>
                    </a:lnTo>
                    <a:lnTo>
                      <a:pt x="629958" y="405130"/>
                    </a:lnTo>
                    <a:lnTo>
                      <a:pt x="627900" y="408940"/>
                    </a:lnTo>
                    <a:lnTo>
                      <a:pt x="629132" y="410210"/>
                    </a:lnTo>
                    <a:lnTo>
                      <a:pt x="630783" y="411480"/>
                    </a:lnTo>
                    <a:lnTo>
                      <a:pt x="637768" y="411480"/>
                    </a:lnTo>
                    <a:lnTo>
                      <a:pt x="642696" y="412750"/>
                    </a:lnTo>
                    <a:lnTo>
                      <a:pt x="643102" y="414020"/>
                    </a:lnTo>
                    <a:lnTo>
                      <a:pt x="644740" y="415290"/>
                    </a:lnTo>
                    <a:lnTo>
                      <a:pt x="644740" y="416560"/>
                    </a:lnTo>
                    <a:lnTo>
                      <a:pt x="645566" y="420370"/>
                    </a:lnTo>
                    <a:lnTo>
                      <a:pt x="646391" y="422910"/>
                    </a:lnTo>
                    <a:lnTo>
                      <a:pt x="647623" y="425450"/>
                    </a:lnTo>
                    <a:lnTo>
                      <a:pt x="649262" y="426720"/>
                    </a:lnTo>
                    <a:lnTo>
                      <a:pt x="650087" y="427990"/>
                    </a:lnTo>
                    <a:lnTo>
                      <a:pt x="651319" y="429260"/>
                    </a:lnTo>
                    <a:lnTo>
                      <a:pt x="652551" y="429260"/>
                    </a:lnTo>
                    <a:lnTo>
                      <a:pt x="656247" y="426720"/>
                    </a:lnTo>
                    <a:lnTo>
                      <a:pt x="659523" y="426720"/>
                    </a:lnTo>
                    <a:lnTo>
                      <a:pt x="662813" y="427990"/>
                    </a:lnTo>
                    <a:lnTo>
                      <a:pt x="671436" y="427990"/>
                    </a:lnTo>
                    <a:lnTo>
                      <a:pt x="673493" y="426720"/>
                    </a:lnTo>
                    <a:lnTo>
                      <a:pt x="674306" y="426720"/>
                    </a:lnTo>
                    <a:lnTo>
                      <a:pt x="677189" y="424180"/>
                    </a:lnTo>
                    <a:lnTo>
                      <a:pt x="680466" y="424180"/>
                    </a:lnTo>
                    <a:lnTo>
                      <a:pt x="684161" y="426720"/>
                    </a:lnTo>
                    <a:lnTo>
                      <a:pt x="688276" y="429260"/>
                    </a:lnTo>
                    <a:lnTo>
                      <a:pt x="693204" y="435610"/>
                    </a:lnTo>
                    <a:lnTo>
                      <a:pt x="696074" y="434340"/>
                    </a:lnTo>
                    <a:lnTo>
                      <a:pt x="698538" y="431800"/>
                    </a:lnTo>
                    <a:lnTo>
                      <a:pt x="701421" y="427990"/>
                    </a:lnTo>
                    <a:lnTo>
                      <a:pt x="705116" y="424180"/>
                    </a:lnTo>
                    <a:lnTo>
                      <a:pt x="706348" y="422910"/>
                    </a:lnTo>
                    <a:lnTo>
                      <a:pt x="707161" y="421640"/>
                    </a:lnTo>
                    <a:lnTo>
                      <a:pt x="706755" y="420370"/>
                    </a:lnTo>
                    <a:lnTo>
                      <a:pt x="709218" y="420370"/>
                    </a:lnTo>
                    <a:lnTo>
                      <a:pt x="709625" y="424180"/>
                    </a:lnTo>
                    <a:lnTo>
                      <a:pt x="710450" y="421640"/>
                    </a:lnTo>
                    <a:lnTo>
                      <a:pt x="710450" y="420370"/>
                    </a:lnTo>
                    <a:lnTo>
                      <a:pt x="710450" y="419100"/>
                    </a:lnTo>
                    <a:lnTo>
                      <a:pt x="712089" y="414020"/>
                    </a:lnTo>
                    <a:lnTo>
                      <a:pt x="714146" y="414020"/>
                    </a:lnTo>
                    <a:lnTo>
                      <a:pt x="714552" y="415290"/>
                    </a:lnTo>
                    <a:lnTo>
                      <a:pt x="714552" y="416560"/>
                    </a:lnTo>
                    <a:lnTo>
                      <a:pt x="716813" y="414020"/>
                    </a:lnTo>
                    <a:lnTo>
                      <a:pt x="719074" y="411480"/>
                    </a:lnTo>
                    <a:lnTo>
                      <a:pt x="720305" y="410210"/>
                    </a:lnTo>
                    <a:lnTo>
                      <a:pt x="721131" y="410210"/>
                    </a:lnTo>
                    <a:lnTo>
                      <a:pt x="722769" y="412750"/>
                    </a:lnTo>
                    <a:lnTo>
                      <a:pt x="725779" y="410210"/>
                    </a:lnTo>
                    <a:lnTo>
                      <a:pt x="727290" y="408940"/>
                    </a:lnTo>
                    <a:lnTo>
                      <a:pt x="726465" y="408940"/>
                    </a:lnTo>
                    <a:lnTo>
                      <a:pt x="739190" y="401320"/>
                    </a:lnTo>
                    <a:lnTo>
                      <a:pt x="745769" y="397510"/>
                    </a:lnTo>
                    <a:lnTo>
                      <a:pt x="750697" y="393700"/>
                    </a:lnTo>
                    <a:lnTo>
                      <a:pt x="754799" y="393700"/>
                    </a:lnTo>
                    <a:lnTo>
                      <a:pt x="759726" y="391160"/>
                    </a:lnTo>
                    <a:lnTo>
                      <a:pt x="770407" y="386080"/>
                    </a:lnTo>
                    <a:lnTo>
                      <a:pt x="778205" y="382270"/>
                    </a:lnTo>
                    <a:lnTo>
                      <a:pt x="781088" y="381000"/>
                    </a:lnTo>
                    <a:lnTo>
                      <a:pt x="783551" y="379730"/>
                    </a:lnTo>
                    <a:lnTo>
                      <a:pt x="786422" y="379730"/>
                    </a:lnTo>
                    <a:lnTo>
                      <a:pt x="788060" y="378460"/>
                    </a:lnTo>
                    <a:lnTo>
                      <a:pt x="789711" y="378460"/>
                    </a:lnTo>
                    <a:lnTo>
                      <a:pt x="792988" y="381000"/>
                    </a:lnTo>
                    <a:lnTo>
                      <a:pt x="795045" y="381000"/>
                    </a:lnTo>
                    <a:lnTo>
                      <a:pt x="795451" y="379730"/>
                    </a:lnTo>
                    <a:lnTo>
                      <a:pt x="796683" y="378460"/>
                    </a:lnTo>
                    <a:lnTo>
                      <a:pt x="799147" y="377190"/>
                    </a:lnTo>
                    <a:lnTo>
                      <a:pt x="797509" y="372110"/>
                    </a:lnTo>
                    <a:lnTo>
                      <a:pt x="795451" y="368300"/>
                    </a:lnTo>
                    <a:lnTo>
                      <a:pt x="792175" y="363220"/>
                    </a:lnTo>
                    <a:lnTo>
                      <a:pt x="788060" y="358140"/>
                    </a:lnTo>
                    <a:lnTo>
                      <a:pt x="782828" y="350520"/>
                    </a:lnTo>
                    <a:lnTo>
                      <a:pt x="780059" y="344170"/>
                    </a:lnTo>
                    <a:lnTo>
                      <a:pt x="779754" y="339090"/>
                    </a:lnTo>
                    <a:lnTo>
                      <a:pt x="781900" y="336550"/>
                    </a:lnTo>
                    <a:lnTo>
                      <a:pt x="783551" y="334010"/>
                    </a:lnTo>
                    <a:lnTo>
                      <a:pt x="786828" y="332740"/>
                    </a:lnTo>
                    <a:lnTo>
                      <a:pt x="792581" y="331470"/>
                    </a:lnTo>
                    <a:lnTo>
                      <a:pt x="802436" y="328930"/>
                    </a:lnTo>
                    <a:lnTo>
                      <a:pt x="809421" y="326390"/>
                    </a:lnTo>
                    <a:lnTo>
                      <a:pt x="814349" y="327660"/>
                    </a:lnTo>
                    <a:lnTo>
                      <a:pt x="817638" y="331470"/>
                    </a:lnTo>
                    <a:lnTo>
                      <a:pt x="821334" y="335280"/>
                    </a:lnTo>
                    <a:lnTo>
                      <a:pt x="821334" y="341630"/>
                    </a:lnTo>
                    <a:lnTo>
                      <a:pt x="818692" y="346710"/>
                    </a:lnTo>
                    <a:lnTo>
                      <a:pt x="936726" y="346710"/>
                    </a:lnTo>
                    <a:lnTo>
                      <a:pt x="937133" y="344170"/>
                    </a:lnTo>
                    <a:lnTo>
                      <a:pt x="937552" y="342900"/>
                    </a:lnTo>
                    <a:lnTo>
                      <a:pt x="937133" y="341630"/>
                    </a:lnTo>
                    <a:lnTo>
                      <a:pt x="932205" y="344170"/>
                    </a:lnTo>
                    <a:lnTo>
                      <a:pt x="930160" y="344170"/>
                    </a:lnTo>
                    <a:lnTo>
                      <a:pt x="929741" y="342900"/>
                    </a:lnTo>
                    <a:lnTo>
                      <a:pt x="930160" y="340360"/>
                    </a:lnTo>
                    <a:lnTo>
                      <a:pt x="930973" y="337820"/>
                    </a:lnTo>
                    <a:lnTo>
                      <a:pt x="928928" y="336550"/>
                    </a:lnTo>
                    <a:lnTo>
                      <a:pt x="928103" y="336550"/>
                    </a:lnTo>
                    <a:lnTo>
                      <a:pt x="928509" y="335280"/>
                    </a:lnTo>
                    <a:lnTo>
                      <a:pt x="929741" y="334010"/>
                    </a:lnTo>
                    <a:lnTo>
                      <a:pt x="930567" y="331470"/>
                    </a:lnTo>
                    <a:lnTo>
                      <a:pt x="930160" y="331470"/>
                    </a:lnTo>
                    <a:lnTo>
                      <a:pt x="930160" y="330200"/>
                    </a:lnTo>
                    <a:lnTo>
                      <a:pt x="929335" y="330200"/>
                    </a:lnTo>
                    <a:lnTo>
                      <a:pt x="925220" y="332740"/>
                    </a:lnTo>
                    <a:lnTo>
                      <a:pt x="921524" y="332740"/>
                    </a:lnTo>
                    <a:lnTo>
                      <a:pt x="923175" y="331470"/>
                    </a:lnTo>
                    <a:lnTo>
                      <a:pt x="923988" y="328930"/>
                    </a:lnTo>
                    <a:lnTo>
                      <a:pt x="923988" y="327660"/>
                    </a:lnTo>
                    <a:lnTo>
                      <a:pt x="923175" y="327660"/>
                    </a:lnTo>
                    <a:lnTo>
                      <a:pt x="922756" y="326390"/>
                    </a:lnTo>
                    <a:lnTo>
                      <a:pt x="921943" y="326390"/>
                    </a:lnTo>
                    <a:lnTo>
                      <a:pt x="920711" y="325120"/>
                    </a:lnTo>
                    <a:lnTo>
                      <a:pt x="918248" y="325120"/>
                    </a:lnTo>
                    <a:lnTo>
                      <a:pt x="917829" y="326390"/>
                    </a:lnTo>
                    <a:lnTo>
                      <a:pt x="918248" y="327660"/>
                    </a:lnTo>
                    <a:lnTo>
                      <a:pt x="919480" y="327660"/>
                    </a:lnTo>
                    <a:lnTo>
                      <a:pt x="920292" y="328930"/>
                    </a:lnTo>
                    <a:lnTo>
                      <a:pt x="919060" y="330200"/>
                    </a:lnTo>
                    <a:lnTo>
                      <a:pt x="917016" y="331470"/>
                    </a:lnTo>
                    <a:lnTo>
                      <a:pt x="915365" y="332740"/>
                    </a:lnTo>
                    <a:lnTo>
                      <a:pt x="914552" y="332740"/>
                    </a:lnTo>
                    <a:lnTo>
                      <a:pt x="900582" y="335280"/>
                    </a:lnTo>
                    <a:lnTo>
                      <a:pt x="894842" y="332740"/>
                    </a:lnTo>
                    <a:lnTo>
                      <a:pt x="892784" y="327660"/>
                    </a:lnTo>
                    <a:lnTo>
                      <a:pt x="889088" y="321310"/>
                    </a:lnTo>
                    <a:lnTo>
                      <a:pt x="886218" y="316230"/>
                    </a:lnTo>
                    <a:lnTo>
                      <a:pt x="884567" y="311150"/>
                    </a:lnTo>
                    <a:lnTo>
                      <a:pt x="881697" y="303530"/>
                    </a:lnTo>
                    <a:lnTo>
                      <a:pt x="881697" y="298450"/>
                    </a:lnTo>
                    <a:lnTo>
                      <a:pt x="884161" y="297180"/>
                    </a:lnTo>
                    <a:lnTo>
                      <a:pt x="885393" y="295910"/>
                    </a:lnTo>
                    <a:lnTo>
                      <a:pt x="887031" y="295910"/>
                    </a:lnTo>
                    <a:lnTo>
                      <a:pt x="889914" y="297180"/>
                    </a:lnTo>
                    <a:lnTo>
                      <a:pt x="902233" y="300990"/>
                    </a:lnTo>
                    <a:lnTo>
                      <a:pt x="907567" y="299720"/>
                    </a:lnTo>
                    <a:lnTo>
                      <a:pt x="914552" y="298450"/>
                    </a:lnTo>
                    <a:lnTo>
                      <a:pt x="919886" y="295910"/>
                    </a:lnTo>
                    <a:lnTo>
                      <a:pt x="923988" y="294640"/>
                    </a:lnTo>
                    <a:lnTo>
                      <a:pt x="926045" y="290830"/>
                    </a:lnTo>
                    <a:lnTo>
                      <a:pt x="930452" y="285750"/>
                    </a:lnTo>
                    <a:lnTo>
                      <a:pt x="931849" y="281940"/>
                    </a:lnTo>
                    <a:lnTo>
                      <a:pt x="933234" y="278130"/>
                    </a:lnTo>
                    <a:lnTo>
                      <a:pt x="934478" y="270510"/>
                    </a:lnTo>
                    <a:lnTo>
                      <a:pt x="934262" y="261607"/>
                    </a:lnTo>
                    <a:lnTo>
                      <a:pt x="933183" y="252730"/>
                    </a:lnTo>
                    <a:lnTo>
                      <a:pt x="931125" y="246380"/>
                    </a:lnTo>
                    <a:lnTo>
                      <a:pt x="928077" y="238760"/>
                    </a:lnTo>
                    <a:lnTo>
                      <a:pt x="923988" y="232410"/>
                    </a:lnTo>
                    <a:lnTo>
                      <a:pt x="921943" y="228600"/>
                    </a:lnTo>
                    <a:lnTo>
                      <a:pt x="918654" y="222250"/>
                    </a:lnTo>
                    <a:lnTo>
                      <a:pt x="914552" y="215900"/>
                    </a:lnTo>
                    <a:lnTo>
                      <a:pt x="907973" y="209550"/>
                    </a:lnTo>
                    <a:lnTo>
                      <a:pt x="898118" y="201930"/>
                    </a:lnTo>
                    <a:lnTo>
                      <a:pt x="894016" y="198120"/>
                    </a:lnTo>
                    <a:lnTo>
                      <a:pt x="890727" y="195580"/>
                    </a:lnTo>
                    <a:lnTo>
                      <a:pt x="887857" y="194310"/>
                    </a:lnTo>
                    <a:lnTo>
                      <a:pt x="857872" y="171450"/>
                    </a:lnTo>
                    <a:lnTo>
                      <a:pt x="850074" y="161290"/>
                    </a:lnTo>
                    <a:lnTo>
                      <a:pt x="846785" y="158750"/>
                    </a:lnTo>
                    <a:lnTo>
                      <a:pt x="842683" y="151130"/>
                    </a:lnTo>
                    <a:lnTo>
                      <a:pt x="841044" y="146050"/>
                    </a:lnTo>
                    <a:lnTo>
                      <a:pt x="839393" y="142240"/>
                    </a:lnTo>
                    <a:lnTo>
                      <a:pt x="838581" y="140970"/>
                    </a:lnTo>
                    <a:lnTo>
                      <a:pt x="837349" y="134620"/>
                    </a:lnTo>
                    <a:lnTo>
                      <a:pt x="836523" y="129540"/>
                    </a:lnTo>
                    <a:lnTo>
                      <a:pt x="836523" y="120650"/>
                    </a:lnTo>
                    <a:lnTo>
                      <a:pt x="837349" y="115570"/>
                    </a:lnTo>
                    <a:lnTo>
                      <a:pt x="839393" y="111760"/>
                    </a:lnTo>
                    <a:lnTo>
                      <a:pt x="842276" y="106680"/>
                    </a:lnTo>
                    <a:lnTo>
                      <a:pt x="845553" y="105410"/>
                    </a:lnTo>
                    <a:lnTo>
                      <a:pt x="849668" y="105410"/>
                    </a:lnTo>
                    <a:lnTo>
                      <a:pt x="854176" y="106680"/>
                    </a:lnTo>
                    <a:lnTo>
                      <a:pt x="855408" y="109220"/>
                    </a:lnTo>
                    <a:lnTo>
                      <a:pt x="852944" y="116840"/>
                    </a:lnTo>
                    <a:lnTo>
                      <a:pt x="846785" y="129540"/>
                    </a:lnTo>
                    <a:lnTo>
                      <a:pt x="844740" y="134620"/>
                    </a:lnTo>
                    <a:lnTo>
                      <a:pt x="845972" y="140970"/>
                    </a:lnTo>
                    <a:lnTo>
                      <a:pt x="851306" y="147320"/>
                    </a:lnTo>
                    <a:lnTo>
                      <a:pt x="852131" y="148590"/>
                    </a:lnTo>
                    <a:lnTo>
                      <a:pt x="854176" y="151130"/>
                    </a:lnTo>
                    <a:lnTo>
                      <a:pt x="856234" y="152400"/>
                    </a:lnTo>
                    <a:lnTo>
                      <a:pt x="858697" y="154940"/>
                    </a:lnTo>
                    <a:lnTo>
                      <a:pt x="860336" y="156210"/>
                    </a:lnTo>
                    <a:lnTo>
                      <a:pt x="861987" y="158750"/>
                    </a:lnTo>
                    <a:lnTo>
                      <a:pt x="862799" y="161290"/>
                    </a:lnTo>
                    <a:lnTo>
                      <a:pt x="863219" y="165100"/>
                    </a:lnTo>
                    <a:lnTo>
                      <a:pt x="864450" y="168910"/>
                    </a:lnTo>
                    <a:lnTo>
                      <a:pt x="866089" y="171450"/>
                    </a:lnTo>
                    <a:lnTo>
                      <a:pt x="867321" y="171450"/>
                    </a:lnTo>
                    <a:lnTo>
                      <a:pt x="868553" y="170180"/>
                    </a:lnTo>
                    <a:lnTo>
                      <a:pt x="869784" y="167640"/>
                    </a:lnTo>
                    <a:lnTo>
                      <a:pt x="871435" y="163830"/>
                    </a:lnTo>
                    <a:lnTo>
                      <a:pt x="872248" y="161290"/>
                    </a:lnTo>
                    <a:lnTo>
                      <a:pt x="873899" y="161290"/>
                    </a:lnTo>
                    <a:lnTo>
                      <a:pt x="875131" y="162560"/>
                    </a:lnTo>
                    <a:lnTo>
                      <a:pt x="876363" y="167640"/>
                    </a:lnTo>
                    <a:lnTo>
                      <a:pt x="878001" y="171450"/>
                    </a:lnTo>
                    <a:lnTo>
                      <a:pt x="878827" y="173990"/>
                    </a:lnTo>
                    <a:lnTo>
                      <a:pt x="879233" y="173990"/>
                    </a:lnTo>
                    <a:lnTo>
                      <a:pt x="880872" y="176530"/>
                    </a:lnTo>
                    <a:lnTo>
                      <a:pt x="882523" y="175260"/>
                    </a:lnTo>
                    <a:lnTo>
                      <a:pt x="883335" y="171450"/>
                    </a:lnTo>
                    <a:lnTo>
                      <a:pt x="884161" y="166370"/>
                    </a:lnTo>
                    <a:lnTo>
                      <a:pt x="883754" y="163830"/>
                    </a:lnTo>
                    <a:lnTo>
                      <a:pt x="883754" y="162560"/>
                    </a:lnTo>
                    <a:lnTo>
                      <a:pt x="883348" y="161290"/>
                    </a:lnTo>
                    <a:lnTo>
                      <a:pt x="882103" y="157480"/>
                    </a:lnTo>
                    <a:lnTo>
                      <a:pt x="882103" y="156210"/>
                    </a:lnTo>
                    <a:lnTo>
                      <a:pt x="882523" y="156210"/>
                    </a:lnTo>
                    <a:lnTo>
                      <a:pt x="884161" y="154940"/>
                    </a:lnTo>
                    <a:lnTo>
                      <a:pt x="886625" y="151130"/>
                    </a:lnTo>
                    <a:lnTo>
                      <a:pt x="887031" y="148590"/>
                    </a:lnTo>
                    <a:lnTo>
                      <a:pt x="886625" y="146050"/>
                    </a:lnTo>
                    <a:lnTo>
                      <a:pt x="886625" y="143510"/>
                    </a:lnTo>
                    <a:lnTo>
                      <a:pt x="887031" y="142240"/>
                    </a:lnTo>
                    <a:lnTo>
                      <a:pt x="887450" y="142240"/>
                    </a:lnTo>
                    <a:lnTo>
                      <a:pt x="888263" y="140970"/>
                    </a:lnTo>
                    <a:lnTo>
                      <a:pt x="889088" y="140970"/>
                    </a:lnTo>
                    <a:lnTo>
                      <a:pt x="894016" y="142240"/>
                    </a:lnTo>
                    <a:lnTo>
                      <a:pt x="901814" y="143510"/>
                    </a:lnTo>
                    <a:lnTo>
                      <a:pt x="905510" y="142240"/>
                    </a:lnTo>
                    <a:lnTo>
                      <a:pt x="905675" y="140970"/>
                    </a:lnTo>
                    <a:lnTo>
                      <a:pt x="906335" y="135890"/>
                    </a:lnTo>
                    <a:lnTo>
                      <a:pt x="906335" y="132080"/>
                    </a:lnTo>
                    <a:lnTo>
                      <a:pt x="904278" y="134620"/>
                    </a:lnTo>
                    <a:lnTo>
                      <a:pt x="901001" y="135890"/>
                    </a:lnTo>
                    <a:lnTo>
                      <a:pt x="897305" y="133350"/>
                    </a:lnTo>
                    <a:lnTo>
                      <a:pt x="894422" y="130810"/>
                    </a:lnTo>
                    <a:lnTo>
                      <a:pt x="893191" y="125730"/>
                    </a:lnTo>
                    <a:lnTo>
                      <a:pt x="889914" y="111760"/>
                    </a:lnTo>
                    <a:lnTo>
                      <a:pt x="886980" y="105410"/>
                    </a:lnTo>
                    <a:lnTo>
                      <a:pt x="859523" y="86360"/>
                    </a:lnTo>
                    <a:lnTo>
                      <a:pt x="851712" y="86360"/>
                    </a:lnTo>
                    <a:lnTo>
                      <a:pt x="843915" y="88900"/>
                    </a:lnTo>
                    <a:lnTo>
                      <a:pt x="839393" y="91440"/>
                    </a:lnTo>
                    <a:lnTo>
                      <a:pt x="836117" y="92710"/>
                    </a:lnTo>
                    <a:lnTo>
                      <a:pt x="833653" y="96520"/>
                    </a:lnTo>
                    <a:lnTo>
                      <a:pt x="833653" y="97790"/>
                    </a:lnTo>
                    <a:lnTo>
                      <a:pt x="832002" y="97790"/>
                    </a:lnTo>
                    <a:lnTo>
                      <a:pt x="832002" y="99060"/>
                    </a:lnTo>
                    <a:lnTo>
                      <a:pt x="831596" y="99060"/>
                    </a:lnTo>
                    <a:lnTo>
                      <a:pt x="828306" y="104140"/>
                    </a:lnTo>
                    <a:lnTo>
                      <a:pt x="827074" y="106680"/>
                    </a:lnTo>
                    <a:lnTo>
                      <a:pt x="822972" y="120650"/>
                    </a:lnTo>
                    <a:lnTo>
                      <a:pt x="822667" y="124460"/>
                    </a:lnTo>
                    <a:lnTo>
                      <a:pt x="822566" y="137160"/>
                    </a:lnTo>
                    <a:lnTo>
                      <a:pt x="823798" y="143510"/>
                    </a:lnTo>
                    <a:lnTo>
                      <a:pt x="828306" y="157480"/>
                    </a:lnTo>
                    <a:lnTo>
                      <a:pt x="828725" y="157480"/>
                    </a:lnTo>
                    <a:lnTo>
                      <a:pt x="831189" y="161290"/>
                    </a:lnTo>
                    <a:lnTo>
                      <a:pt x="831189" y="162560"/>
                    </a:lnTo>
                    <a:lnTo>
                      <a:pt x="833653" y="165100"/>
                    </a:lnTo>
                    <a:lnTo>
                      <a:pt x="835291" y="167640"/>
                    </a:lnTo>
                    <a:lnTo>
                      <a:pt x="836523" y="170180"/>
                    </a:lnTo>
                    <a:lnTo>
                      <a:pt x="839812" y="175260"/>
                    </a:lnTo>
                    <a:lnTo>
                      <a:pt x="848436" y="184150"/>
                    </a:lnTo>
                    <a:lnTo>
                      <a:pt x="849249" y="184150"/>
                    </a:lnTo>
                    <a:lnTo>
                      <a:pt x="851712" y="186690"/>
                    </a:lnTo>
                    <a:lnTo>
                      <a:pt x="855408" y="189230"/>
                    </a:lnTo>
                    <a:lnTo>
                      <a:pt x="861987" y="193040"/>
                    </a:lnTo>
                    <a:lnTo>
                      <a:pt x="868553" y="199390"/>
                    </a:lnTo>
                    <a:lnTo>
                      <a:pt x="872248" y="201930"/>
                    </a:lnTo>
                    <a:lnTo>
                      <a:pt x="877176" y="205740"/>
                    </a:lnTo>
                    <a:lnTo>
                      <a:pt x="882523" y="208280"/>
                    </a:lnTo>
                    <a:lnTo>
                      <a:pt x="887742" y="212090"/>
                    </a:lnTo>
                    <a:lnTo>
                      <a:pt x="893508" y="218440"/>
                    </a:lnTo>
                    <a:lnTo>
                      <a:pt x="899731" y="224790"/>
                    </a:lnTo>
                    <a:lnTo>
                      <a:pt x="919480" y="257810"/>
                    </a:lnTo>
                    <a:lnTo>
                      <a:pt x="919480" y="259080"/>
                    </a:lnTo>
                    <a:lnTo>
                      <a:pt x="920292" y="264160"/>
                    </a:lnTo>
                    <a:lnTo>
                      <a:pt x="919886" y="267970"/>
                    </a:lnTo>
                    <a:lnTo>
                      <a:pt x="918654" y="273050"/>
                    </a:lnTo>
                    <a:lnTo>
                      <a:pt x="918248" y="273050"/>
                    </a:lnTo>
                    <a:lnTo>
                      <a:pt x="917422" y="276860"/>
                    </a:lnTo>
                    <a:lnTo>
                      <a:pt x="916190" y="276860"/>
                    </a:lnTo>
                    <a:lnTo>
                      <a:pt x="915784" y="278130"/>
                    </a:lnTo>
                    <a:lnTo>
                      <a:pt x="915365" y="278130"/>
                    </a:lnTo>
                    <a:lnTo>
                      <a:pt x="913726" y="280670"/>
                    </a:lnTo>
                    <a:lnTo>
                      <a:pt x="912495" y="280670"/>
                    </a:lnTo>
                    <a:lnTo>
                      <a:pt x="910437" y="281940"/>
                    </a:lnTo>
                    <a:lnTo>
                      <a:pt x="896886" y="281940"/>
                    </a:lnTo>
                    <a:lnTo>
                      <a:pt x="893610" y="279400"/>
                    </a:lnTo>
                    <a:lnTo>
                      <a:pt x="889914" y="276860"/>
                    </a:lnTo>
                    <a:lnTo>
                      <a:pt x="883754" y="270510"/>
                    </a:lnTo>
                    <a:lnTo>
                      <a:pt x="881291" y="266700"/>
                    </a:lnTo>
                    <a:lnTo>
                      <a:pt x="879233" y="265430"/>
                    </a:lnTo>
                    <a:lnTo>
                      <a:pt x="877176" y="260350"/>
                    </a:lnTo>
                    <a:lnTo>
                      <a:pt x="873480" y="254000"/>
                    </a:lnTo>
                    <a:lnTo>
                      <a:pt x="871639" y="251460"/>
                    </a:lnTo>
                    <a:lnTo>
                      <a:pt x="869784" y="248920"/>
                    </a:lnTo>
                    <a:lnTo>
                      <a:pt x="869378" y="248920"/>
                    </a:lnTo>
                    <a:lnTo>
                      <a:pt x="869378" y="247650"/>
                    </a:lnTo>
                    <a:lnTo>
                      <a:pt x="868972" y="247650"/>
                    </a:lnTo>
                    <a:lnTo>
                      <a:pt x="868146" y="246380"/>
                    </a:lnTo>
                    <a:lnTo>
                      <a:pt x="867321" y="245110"/>
                    </a:lnTo>
                    <a:lnTo>
                      <a:pt x="866914" y="245110"/>
                    </a:lnTo>
                    <a:lnTo>
                      <a:pt x="865682" y="243840"/>
                    </a:lnTo>
                    <a:lnTo>
                      <a:pt x="847318" y="222250"/>
                    </a:lnTo>
                    <a:lnTo>
                      <a:pt x="836523" y="209550"/>
                    </a:lnTo>
                    <a:lnTo>
                      <a:pt x="832827" y="201930"/>
                    </a:lnTo>
                    <a:lnTo>
                      <a:pt x="831189" y="200660"/>
                    </a:lnTo>
                    <a:lnTo>
                      <a:pt x="830770" y="199390"/>
                    </a:lnTo>
                    <a:lnTo>
                      <a:pt x="830364" y="199390"/>
                    </a:lnTo>
                    <a:lnTo>
                      <a:pt x="828395" y="194310"/>
                    </a:lnTo>
                    <a:lnTo>
                      <a:pt x="827900" y="193040"/>
                    </a:lnTo>
                    <a:lnTo>
                      <a:pt x="823798" y="182880"/>
                    </a:lnTo>
                    <a:lnTo>
                      <a:pt x="822972" y="179070"/>
                    </a:lnTo>
                    <a:lnTo>
                      <a:pt x="822566" y="176530"/>
                    </a:lnTo>
                    <a:lnTo>
                      <a:pt x="822972" y="175260"/>
                    </a:lnTo>
                    <a:lnTo>
                      <a:pt x="824611" y="172720"/>
                    </a:lnTo>
                    <a:lnTo>
                      <a:pt x="826262" y="172720"/>
                    </a:lnTo>
                    <a:lnTo>
                      <a:pt x="828306" y="171450"/>
                    </a:lnTo>
                    <a:lnTo>
                      <a:pt x="829538" y="171450"/>
                    </a:lnTo>
                    <a:lnTo>
                      <a:pt x="829538" y="172720"/>
                    </a:lnTo>
                    <a:lnTo>
                      <a:pt x="832827" y="172720"/>
                    </a:lnTo>
                    <a:lnTo>
                      <a:pt x="832827" y="171450"/>
                    </a:lnTo>
                    <a:lnTo>
                      <a:pt x="831189" y="170180"/>
                    </a:lnTo>
                    <a:lnTo>
                      <a:pt x="830364" y="168910"/>
                    </a:lnTo>
                    <a:lnTo>
                      <a:pt x="829132" y="167640"/>
                    </a:lnTo>
                    <a:lnTo>
                      <a:pt x="827074" y="163830"/>
                    </a:lnTo>
                    <a:lnTo>
                      <a:pt x="822972" y="156210"/>
                    </a:lnTo>
                    <a:lnTo>
                      <a:pt x="818045" y="148590"/>
                    </a:lnTo>
                    <a:lnTo>
                      <a:pt x="817219" y="147320"/>
                    </a:lnTo>
                    <a:lnTo>
                      <a:pt x="817219" y="146050"/>
                    </a:lnTo>
                    <a:lnTo>
                      <a:pt x="815174" y="142240"/>
                    </a:lnTo>
                    <a:lnTo>
                      <a:pt x="814755" y="137160"/>
                    </a:lnTo>
                    <a:lnTo>
                      <a:pt x="814959" y="135890"/>
                    </a:lnTo>
                    <a:lnTo>
                      <a:pt x="815581" y="132080"/>
                    </a:lnTo>
                    <a:lnTo>
                      <a:pt x="815581" y="129540"/>
                    </a:lnTo>
                    <a:lnTo>
                      <a:pt x="816406" y="127000"/>
                    </a:lnTo>
                    <a:lnTo>
                      <a:pt x="816406" y="125730"/>
                    </a:lnTo>
                    <a:lnTo>
                      <a:pt x="818222" y="119380"/>
                    </a:lnTo>
                    <a:lnTo>
                      <a:pt x="818591" y="118110"/>
                    </a:lnTo>
                    <a:lnTo>
                      <a:pt x="819683" y="114300"/>
                    </a:lnTo>
                    <a:lnTo>
                      <a:pt x="819772" y="110490"/>
                    </a:lnTo>
                    <a:lnTo>
                      <a:pt x="820102" y="105410"/>
                    </a:lnTo>
                    <a:lnTo>
                      <a:pt x="820915" y="97790"/>
                    </a:lnTo>
                    <a:lnTo>
                      <a:pt x="820915" y="91440"/>
                    </a:lnTo>
                    <a:lnTo>
                      <a:pt x="821334" y="87630"/>
                    </a:lnTo>
                    <a:lnTo>
                      <a:pt x="823798" y="86360"/>
                    </a:lnTo>
                    <a:lnTo>
                      <a:pt x="823798" y="85090"/>
                    </a:lnTo>
                    <a:lnTo>
                      <a:pt x="824611" y="85090"/>
                    </a:lnTo>
                    <a:lnTo>
                      <a:pt x="825842" y="83820"/>
                    </a:lnTo>
                    <a:lnTo>
                      <a:pt x="826262" y="83820"/>
                    </a:lnTo>
                    <a:lnTo>
                      <a:pt x="827074" y="82550"/>
                    </a:lnTo>
                    <a:lnTo>
                      <a:pt x="828306" y="81280"/>
                    </a:lnTo>
                    <a:lnTo>
                      <a:pt x="830770" y="80010"/>
                    </a:lnTo>
                    <a:lnTo>
                      <a:pt x="826668" y="77470"/>
                    </a:lnTo>
                    <a:lnTo>
                      <a:pt x="824611" y="76200"/>
                    </a:lnTo>
                    <a:lnTo>
                      <a:pt x="824496" y="73660"/>
                    </a:lnTo>
                    <a:lnTo>
                      <a:pt x="823798" y="66040"/>
                    </a:lnTo>
                    <a:lnTo>
                      <a:pt x="822566" y="60960"/>
                    </a:lnTo>
                    <a:lnTo>
                      <a:pt x="821740" y="58420"/>
                    </a:lnTo>
                    <a:lnTo>
                      <a:pt x="820915" y="53340"/>
                    </a:lnTo>
                    <a:lnTo>
                      <a:pt x="818870" y="45720"/>
                    </a:lnTo>
                    <a:lnTo>
                      <a:pt x="817219" y="41910"/>
                    </a:lnTo>
                    <a:lnTo>
                      <a:pt x="814755" y="38100"/>
                    </a:lnTo>
                    <a:lnTo>
                      <a:pt x="812711" y="34290"/>
                    </a:lnTo>
                    <a:lnTo>
                      <a:pt x="811479" y="31750"/>
                    </a:lnTo>
                    <a:lnTo>
                      <a:pt x="810653" y="30480"/>
                    </a:lnTo>
                    <a:lnTo>
                      <a:pt x="809015" y="29210"/>
                    </a:lnTo>
                    <a:lnTo>
                      <a:pt x="808596" y="27940"/>
                    </a:lnTo>
                    <a:lnTo>
                      <a:pt x="809015" y="27940"/>
                    </a:lnTo>
                    <a:lnTo>
                      <a:pt x="810247" y="26670"/>
                    </a:lnTo>
                    <a:lnTo>
                      <a:pt x="814349" y="26670"/>
                    </a:lnTo>
                    <a:lnTo>
                      <a:pt x="815581" y="25400"/>
                    </a:lnTo>
                    <a:lnTo>
                      <a:pt x="815174" y="24130"/>
                    </a:lnTo>
                    <a:lnTo>
                      <a:pt x="814755" y="24130"/>
                    </a:lnTo>
                    <a:lnTo>
                      <a:pt x="806132" y="22860"/>
                    </a:lnTo>
                    <a:lnTo>
                      <a:pt x="803668" y="22860"/>
                    </a:lnTo>
                    <a:lnTo>
                      <a:pt x="803668" y="21590"/>
                    </a:lnTo>
                    <a:lnTo>
                      <a:pt x="802030" y="21590"/>
                    </a:lnTo>
                    <a:lnTo>
                      <a:pt x="799973" y="20320"/>
                    </a:lnTo>
                    <a:lnTo>
                      <a:pt x="797102" y="17780"/>
                    </a:lnTo>
                    <a:lnTo>
                      <a:pt x="792581" y="15240"/>
                    </a:lnTo>
                    <a:lnTo>
                      <a:pt x="790524" y="13970"/>
                    </a:lnTo>
                    <a:lnTo>
                      <a:pt x="789292" y="12700"/>
                    </a:lnTo>
                    <a:lnTo>
                      <a:pt x="788060" y="12700"/>
                    </a:lnTo>
                    <a:lnTo>
                      <a:pt x="787654" y="11430"/>
                    </a:lnTo>
                    <a:lnTo>
                      <a:pt x="786828" y="11430"/>
                    </a:lnTo>
                    <a:lnTo>
                      <a:pt x="787654" y="8890"/>
                    </a:lnTo>
                    <a:lnTo>
                      <a:pt x="788060" y="8890"/>
                    </a:lnTo>
                    <a:lnTo>
                      <a:pt x="788060" y="7620"/>
                    </a:lnTo>
                    <a:lnTo>
                      <a:pt x="788060" y="6350"/>
                    </a:lnTo>
                    <a:lnTo>
                      <a:pt x="787654" y="6350"/>
                    </a:lnTo>
                    <a:lnTo>
                      <a:pt x="787654" y="5080"/>
                    </a:lnTo>
                    <a:lnTo>
                      <a:pt x="773277" y="5080"/>
                    </a:lnTo>
                    <a:lnTo>
                      <a:pt x="770407" y="7620"/>
                    </a:lnTo>
                    <a:lnTo>
                      <a:pt x="765886" y="7620"/>
                    </a:lnTo>
                    <a:lnTo>
                      <a:pt x="764247" y="6350"/>
                    </a:lnTo>
                    <a:lnTo>
                      <a:pt x="762190" y="3810"/>
                    </a:lnTo>
                    <a:lnTo>
                      <a:pt x="759320" y="2540"/>
                    </a:lnTo>
                    <a:lnTo>
                      <a:pt x="755624" y="1270"/>
                    </a:lnTo>
                    <a:lnTo>
                      <a:pt x="755218" y="2540"/>
                    </a:lnTo>
                    <a:lnTo>
                      <a:pt x="755218" y="0"/>
                    </a:lnTo>
                    <a:lnTo>
                      <a:pt x="754799" y="0"/>
                    </a:lnTo>
                    <a:lnTo>
                      <a:pt x="753567" y="1270"/>
                    </a:lnTo>
                    <a:lnTo>
                      <a:pt x="752754" y="1270"/>
                    </a:lnTo>
                    <a:lnTo>
                      <a:pt x="752335" y="2540"/>
                    </a:lnTo>
                    <a:lnTo>
                      <a:pt x="752335" y="7620"/>
                    </a:lnTo>
                    <a:lnTo>
                      <a:pt x="751103" y="8890"/>
                    </a:lnTo>
                    <a:lnTo>
                      <a:pt x="749465" y="10160"/>
                    </a:lnTo>
                    <a:lnTo>
                      <a:pt x="742073" y="11430"/>
                    </a:lnTo>
                    <a:lnTo>
                      <a:pt x="736727" y="12700"/>
                    </a:lnTo>
                    <a:lnTo>
                      <a:pt x="733450" y="15240"/>
                    </a:lnTo>
                    <a:lnTo>
                      <a:pt x="730986" y="16510"/>
                    </a:lnTo>
                    <a:lnTo>
                      <a:pt x="728929" y="19050"/>
                    </a:lnTo>
                    <a:lnTo>
                      <a:pt x="727290" y="21590"/>
                    </a:lnTo>
                    <a:lnTo>
                      <a:pt x="724408" y="21590"/>
                    </a:lnTo>
                    <a:lnTo>
                      <a:pt x="703465" y="33020"/>
                    </a:lnTo>
                    <a:lnTo>
                      <a:pt x="701827" y="33020"/>
                    </a:lnTo>
                    <a:lnTo>
                      <a:pt x="701001" y="34290"/>
                    </a:lnTo>
                    <a:lnTo>
                      <a:pt x="701001" y="35560"/>
                    </a:lnTo>
                    <a:lnTo>
                      <a:pt x="700189" y="36830"/>
                    </a:lnTo>
                    <a:lnTo>
                      <a:pt x="700595" y="39370"/>
                    </a:lnTo>
                    <a:lnTo>
                      <a:pt x="701827" y="39370"/>
                    </a:lnTo>
                    <a:lnTo>
                      <a:pt x="701827" y="40640"/>
                    </a:lnTo>
                    <a:lnTo>
                      <a:pt x="703465" y="40640"/>
                    </a:lnTo>
                    <a:lnTo>
                      <a:pt x="705929" y="41910"/>
                    </a:lnTo>
                    <a:lnTo>
                      <a:pt x="707580" y="41910"/>
                    </a:lnTo>
                    <a:lnTo>
                      <a:pt x="707580" y="44450"/>
                    </a:lnTo>
                    <a:lnTo>
                      <a:pt x="706348" y="45720"/>
                    </a:lnTo>
                    <a:lnTo>
                      <a:pt x="704697" y="48260"/>
                    </a:lnTo>
                    <a:lnTo>
                      <a:pt x="704291" y="49530"/>
                    </a:lnTo>
                    <a:lnTo>
                      <a:pt x="704291" y="52070"/>
                    </a:lnTo>
                    <a:lnTo>
                      <a:pt x="705523" y="52070"/>
                    </a:lnTo>
                    <a:lnTo>
                      <a:pt x="706348" y="53340"/>
                    </a:lnTo>
                    <a:lnTo>
                      <a:pt x="706348" y="54610"/>
                    </a:lnTo>
                    <a:lnTo>
                      <a:pt x="708812" y="58420"/>
                    </a:lnTo>
                    <a:lnTo>
                      <a:pt x="708812" y="59690"/>
                    </a:lnTo>
                    <a:lnTo>
                      <a:pt x="709625" y="59690"/>
                    </a:lnTo>
                    <a:lnTo>
                      <a:pt x="713740" y="60960"/>
                    </a:lnTo>
                    <a:lnTo>
                      <a:pt x="718667" y="64770"/>
                    </a:lnTo>
                    <a:lnTo>
                      <a:pt x="719074" y="64770"/>
                    </a:lnTo>
                    <a:lnTo>
                      <a:pt x="721537" y="66040"/>
                    </a:lnTo>
                    <a:lnTo>
                      <a:pt x="721131" y="63500"/>
                    </a:lnTo>
                    <a:lnTo>
                      <a:pt x="721131" y="62230"/>
                    </a:lnTo>
                    <a:lnTo>
                      <a:pt x="721537" y="60960"/>
                    </a:lnTo>
                    <a:lnTo>
                      <a:pt x="722769" y="59690"/>
                    </a:lnTo>
                    <a:lnTo>
                      <a:pt x="724827" y="59690"/>
                    </a:lnTo>
                    <a:lnTo>
                      <a:pt x="726465" y="58420"/>
                    </a:lnTo>
                    <a:lnTo>
                      <a:pt x="733031" y="58420"/>
                    </a:lnTo>
                    <a:lnTo>
                      <a:pt x="737146" y="59690"/>
                    </a:lnTo>
                    <a:lnTo>
                      <a:pt x="740841" y="60960"/>
                    </a:lnTo>
                    <a:lnTo>
                      <a:pt x="742886" y="60960"/>
                    </a:lnTo>
                    <a:lnTo>
                      <a:pt x="744943" y="62230"/>
                    </a:lnTo>
                    <a:lnTo>
                      <a:pt x="747814" y="64770"/>
                    </a:lnTo>
                    <a:lnTo>
                      <a:pt x="750277" y="67310"/>
                    </a:lnTo>
                    <a:lnTo>
                      <a:pt x="751928" y="68580"/>
                    </a:lnTo>
                    <a:lnTo>
                      <a:pt x="752335" y="69850"/>
                    </a:lnTo>
                    <a:lnTo>
                      <a:pt x="751928" y="71120"/>
                    </a:lnTo>
                    <a:lnTo>
                      <a:pt x="751522" y="71120"/>
                    </a:lnTo>
                    <a:lnTo>
                      <a:pt x="742886" y="77470"/>
                    </a:lnTo>
                    <a:lnTo>
                      <a:pt x="739609" y="77470"/>
                    </a:lnTo>
                    <a:lnTo>
                      <a:pt x="737552" y="76200"/>
                    </a:lnTo>
                    <a:lnTo>
                      <a:pt x="736727" y="76200"/>
                    </a:lnTo>
                    <a:lnTo>
                      <a:pt x="735914" y="73660"/>
                    </a:lnTo>
                    <a:lnTo>
                      <a:pt x="734682" y="73660"/>
                    </a:lnTo>
                    <a:lnTo>
                      <a:pt x="733031" y="72390"/>
                    </a:lnTo>
                    <a:lnTo>
                      <a:pt x="731393" y="73660"/>
                    </a:lnTo>
                    <a:lnTo>
                      <a:pt x="730986" y="73660"/>
                    </a:lnTo>
                    <a:lnTo>
                      <a:pt x="730161" y="74930"/>
                    </a:lnTo>
                    <a:lnTo>
                      <a:pt x="729754" y="76200"/>
                    </a:lnTo>
                    <a:lnTo>
                      <a:pt x="730161" y="76200"/>
                    </a:lnTo>
                    <a:lnTo>
                      <a:pt x="730161" y="78740"/>
                    </a:lnTo>
                    <a:lnTo>
                      <a:pt x="730986" y="78740"/>
                    </a:lnTo>
                    <a:lnTo>
                      <a:pt x="730986" y="81280"/>
                    </a:lnTo>
                    <a:lnTo>
                      <a:pt x="731393" y="81280"/>
                    </a:lnTo>
                    <a:lnTo>
                      <a:pt x="730986" y="82550"/>
                    </a:lnTo>
                    <a:lnTo>
                      <a:pt x="730567" y="82550"/>
                    </a:lnTo>
                    <a:lnTo>
                      <a:pt x="730986" y="83820"/>
                    </a:lnTo>
                    <a:lnTo>
                      <a:pt x="731393" y="83820"/>
                    </a:lnTo>
                    <a:lnTo>
                      <a:pt x="731393" y="85090"/>
                    </a:lnTo>
                    <a:lnTo>
                      <a:pt x="731799" y="85090"/>
                    </a:lnTo>
                    <a:lnTo>
                      <a:pt x="731799" y="86360"/>
                    </a:lnTo>
                    <a:lnTo>
                      <a:pt x="733856" y="86360"/>
                    </a:lnTo>
                    <a:lnTo>
                      <a:pt x="734682" y="87630"/>
                    </a:lnTo>
                    <a:lnTo>
                      <a:pt x="735088" y="87630"/>
                    </a:lnTo>
                    <a:lnTo>
                      <a:pt x="735495" y="88900"/>
                    </a:lnTo>
                    <a:lnTo>
                      <a:pt x="736727" y="88900"/>
                    </a:lnTo>
                    <a:lnTo>
                      <a:pt x="737146" y="90170"/>
                    </a:lnTo>
                    <a:lnTo>
                      <a:pt x="736727" y="90170"/>
                    </a:lnTo>
                    <a:lnTo>
                      <a:pt x="728929" y="91440"/>
                    </a:lnTo>
                    <a:lnTo>
                      <a:pt x="721131" y="95250"/>
                    </a:lnTo>
                    <a:lnTo>
                      <a:pt x="714146" y="100330"/>
                    </a:lnTo>
                    <a:lnTo>
                      <a:pt x="713320" y="101600"/>
                    </a:lnTo>
                    <a:lnTo>
                      <a:pt x="712089" y="102870"/>
                    </a:lnTo>
                    <a:lnTo>
                      <a:pt x="711682" y="102870"/>
                    </a:lnTo>
                    <a:lnTo>
                      <a:pt x="710044" y="104140"/>
                    </a:lnTo>
                    <a:lnTo>
                      <a:pt x="709218" y="105410"/>
                    </a:lnTo>
                    <a:lnTo>
                      <a:pt x="707986" y="106680"/>
                    </a:lnTo>
                    <a:lnTo>
                      <a:pt x="703465" y="110490"/>
                    </a:lnTo>
                    <a:lnTo>
                      <a:pt x="703465" y="111760"/>
                    </a:lnTo>
                    <a:lnTo>
                      <a:pt x="702652" y="112039"/>
                    </a:lnTo>
                    <a:lnTo>
                      <a:pt x="702652" y="203200"/>
                    </a:lnTo>
                    <a:lnTo>
                      <a:pt x="701001" y="204470"/>
                    </a:lnTo>
                    <a:lnTo>
                      <a:pt x="693204" y="213360"/>
                    </a:lnTo>
                    <a:lnTo>
                      <a:pt x="693204" y="214630"/>
                    </a:lnTo>
                    <a:lnTo>
                      <a:pt x="691972" y="215900"/>
                    </a:lnTo>
                    <a:lnTo>
                      <a:pt x="689914" y="217170"/>
                    </a:lnTo>
                    <a:lnTo>
                      <a:pt x="684161" y="220980"/>
                    </a:lnTo>
                    <a:lnTo>
                      <a:pt x="678827" y="222250"/>
                    </a:lnTo>
                    <a:lnTo>
                      <a:pt x="670204" y="222250"/>
                    </a:lnTo>
                    <a:lnTo>
                      <a:pt x="669798" y="220980"/>
                    </a:lnTo>
                    <a:lnTo>
                      <a:pt x="666102" y="220980"/>
                    </a:lnTo>
                    <a:lnTo>
                      <a:pt x="664044" y="219710"/>
                    </a:lnTo>
                    <a:lnTo>
                      <a:pt x="661581" y="220980"/>
                    </a:lnTo>
                    <a:lnTo>
                      <a:pt x="661581" y="222250"/>
                    </a:lnTo>
                    <a:lnTo>
                      <a:pt x="661174" y="223520"/>
                    </a:lnTo>
                    <a:lnTo>
                      <a:pt x="661987" y="226060"/>
                    </a:lnTo>
                    <a:lnTo>
                      <a:pt x="663638" y="227330"/>
                    </a:lnTo>
                    <a:lnTo>
                      <a:pt x="659523" y="227330"/>
                    </a:lnTo>
                    <a:lnTo>
                      <a:pt x="659523" y="228600"/>
                    </a:lnTo>
                    <a:lnTo>
                      <a:pt x="656247" y="228600"/>
                    </a:lnTo>
                    <a:lnTo>
                      <a:pt x="655015" y="229870"/>
                    </a:lnTo>
                    <a:lnTo>
                      <a:pt x="645566" y="229870"/>
                    </a:lnTo>
                    <a:lnTo>
                      <a:pt x="641870" y="231140"/>
                    </a:lnTo>
                    <a:lnTo>
                      <a:pt x="635711" y="231140"/>
                    </a:lnTo>
                    <a:lnTo>
                      <a:pt x="635711" y="232410"/>
                    </a:lnTo>
                    <a:lnTo>
                      <a:pt x="634479" y="228600"/>
                    </a:lnTo>
                    <a:lnTo>
                      <a:pt x="634580" y="218440"/>
                    </a:lnTo>
                    <a:lnTo>
                      <a:pt x="634961" y="213360"/>
                    </a:lnTo>
                    <a:lnTo>
                      <a:pt x="635152" y="208280"/>
                    </a:lnTo>
                    <a:lnTo>
                      <a:pt x="635279" y="200660"/>
                    </a:lnTo>
                    <a:lnTo>
                      <a:pt x="635165" y="185420"/>
                    </a:lnTo>
                    <a:lnTo>
                      <a:pt x="635038" y="175260"/>
                    </a:lnTo>
                    <a:lnTo>
                      <a:pt x="635165" y="149860"/>
                    </a:lnTo>
                    <a:lnTo>
                      <a:pt x="635279" y="143510"/>
                    </a:lnTo>
                    <a:lnTo>
                      <a:pt x="635165" y="111760"/>
                    </a:lnTo>
                    <a:lnTo>
                      <a:pt x="635063" y="106680"/>
                    </a:lnTo>
                    <a:lnTo>
                      <a:pt x="634885" y="100330"/>
                    </a:lnTo>
                    <a:lnTo>
                      <a:pt x="640232" y="101600"/>
                    </a:lnTo>
                    <a:lnTo>
                      <a:pt x="641045" y="102870"/>
                    </a:lnTo>
                    <a:lnTo>
                      <a:pt x="640638" y="104140"/>
                    </a:lnTo>
                    <a:lnTo>
                      <a:pt x="640638" y="105410"/>
                    </a:lnTo>
                    <a:lnTo>
                      <a:pt x="641045" y="106680"/>
                    </a:lnTo>
                    <a:lnTo>
                      <a:pt x="641464" y="106680"/>
                    </a:lnTo>
                    <a:lnTo>
                      <a:pt x="641870" y="105410"/>
                    </a:lnTo>
                    <a:lnTo>
                      <a:pt x="643928" y="105410"/>
                    </a:lnTo>
                    <a:lnTo>
                      <a:pt x="644740" y="106680"/>
                    </a:lnTo>
                    <a:lnTo>
                      <a:pt x="645566" y="111760"/>
                    </a:lnTo>
                    <a:lnTo>
                      <a:pt x="645160" y="115570"/>
                    </a:lnTo>
                    <a:lnTo>
                      <a:pt x="643102" y="119380"/>
                    </a:lnTo>
                    <a:lnTo>
                      <a:pt x="643102" y="120650"/>
                    </a:lnTo>
                    <a:lnTo>
                      <a:pt x="643509" y="120650"/>
                    </a:lnTo>
                    <a:lnTo>
                      <a:pt x="644740" y="119380"/>
                    </a:lnTo>
                    <a:lnTo>
                      <a:pt x="648030" y="119380"/>
                    </a:lnTo>
                    <a:lnTo>
                      <a:pt x="648030" y="120650"/>
                    </a:lnTo>
                    <a:lnTo>
                      <a:pt x="648855" y="121920"/>
                    </a:lnTo>
                    <a:lnTo>
                      <a:pt x="649262" y="124460"/>
                    </a:lnTo>
                    <a:lnTo>
                      <a:pt x="649262" y="128270"/>
                    </a:lnTo>
                    <a:lnTo>
                      <a:pt x="648030" y="132080"/>
                    </a:lnTo>
                    <a:lnTo>
                      <a:pt x="648030" y="133350"/>
                    </a:lnTo>
                    <a:lnTo>
                      <a:pt x="647204" y="135890"/>
                    </a:lnTo>
                    <a:lnTo>
                      <a:pt x="647204" y="137160"/>
                    </a:lnTo>
                    <a:lnTo>
                      <a:pt x="647623" y="135890"/>
                    </a:lnTo>
                    <a:lnTo>
                      <a:pt x="648436" y="134620"/>
                    </a:lnTo>
                    <a:lnTo>
                      <a:pt x="649668" y="133350"/>
                    </a:lnTo>
                    <a:lnTo>
                      <a:pt x="651319" y="132080"/>
                    </a:lnTo>
                    <a:lnTo>
                      <a:pt x="652132" y="132080"/>
                    </a:lnTo>
                    <a:lnTo>
                      <a:pt x="652132" y="137160"/>
                    </a:lnTo>
                    <a:lnTo>
                      <a:pt x="654189" y="135890"/>
                    </a:lnTo>
                    <a:lnTo>
                      <a:pt x="655421" y="135890"/>
                    </a:lnTo>
                    <a:lnTo>
                      <a:pt x="655828" y="138430"/>
                    </a:lnTo>
                    <a:lnTo>
                      <a:pt x="655828" y="143510"/>
                    </a:lnTo>
                    <a:lnTo>
                      <a:pt x="655015" y="146050"/>
                    </a:lnTo>
                    <a:lnTo>
                      <a:pt x="654596" y="146050"/>
                    </a:lnTo>
                    <a:lnTo>
                      <a:pt x="654596" y="147320"/>
                    </a:lnTo>
                    <a:lnTo>
                      <a:pt x="655015" y="147320"/>
                    </a:lnTo>
                    <a:lnTo>
                      <a:pt x="656653" y="146050"/>
                    </a:lnTo>
                    <a:lnTo>
                      <a:pt x="658291" y="146050"/>
                    </a:lnTo>
                    <a:lnTo>
                      <a:pt x="658710" y="149860"/>
                    </a:lnTo>
                    <a:lnTo>
                      <a:pt x="660349" y="148590"/>
                    </a:lnTo>
                    <a:lnTo>
                      <a:pt x="661174" y="148590"/>
                    </a:lnTo>
                    <a:lnTo>
                      <a:pt x="663219" y="154940"/>
                    </a:lnTo>
                    <a:lnTo>
                      <a:pt x="663219" y="157480"/>
                    </a:lnTo>
                    <a:lnTo>
                      <a:pt x="663638" y="157480"/>
                    </a:lnTo>
                    <a:lnTo>
                      <a:pt x="663219" y="160020"/>
                    </a:lnTo>
                    <a:lnTo>
                      <a:pt x="661987" y="162560"/>
                    </a:lnTo>
                    <a:lnTo>
                      <a:pt x="658710" y="167640"/>
                    </a:lnTo>
                    <a:lnTo>
                      <a:pt x="658710" y="168910"/>
                    </a:lnTo>
                    <a:lnTo>
                      <a:pt x="659523" y="168910"/>
                    </a:lnTo>
                    <a:lnTo>
                      <a:pt x="661987" y="167640"/>
                    </a:lnTo>
                    <a:lnTo>
                      <a:pt x="663219" y="166370"/>
                    </a:lnTo>
                    <a:lnTo>
                      <a:pt x="664044" y="163830"/>
                    </a:lnTo>
                    <a:lnTo>
                      <a:pt x="665683" y="163830"/>
                    </a:lnTo>
                    <a:lnTo>
                      <a:pt x="665683" y="166370"/>
                    </a:lnTo>
                    <a:lnTo>
                      <a:pt x="661174" y="171450"/>
                    </a:lnTo>
                    <a:lnTo>
                      <a:pt x="660349" y="172720"/>
                    </a:lnTo>
                    <a:lnTo>
                      <a:pt x="660349" y="175260"/>
                    </a:lnTo>
                    <a:lnTo>
                      <a:pt x="662406" y="172720"/>
                    </a:lnTo>
                    <a:lnTo>
                      <a:pt x="664044" y="171450"/>
                    </a:lnTo>
                    <a:lnTo>
                      <a:pt x="664451" y="170180"/>
                    </a:lnTo>
                    <a:lnTo>
                      <a:pt x="665276" y="170180"/>
                    </a:lnTo>
                    <a:lnTo>
                      <a:pt x="666508" y="171450"/>
                    </a:lnTo>
                    <a:lnTo>
                      <a:pt x="666915" y="172720"/>
                    </a:lnTo>
                    <a:lnTo>
                      <a:pt x="666915" y="173990"/>
                    </a:lnTo>
                    <a:lnTo>
                      <a:pt x="666508" y="176530"/>
                    </a:lnTo>
                    <a:lnTo>
                      <a:pt x="666508" y="177800"/>
                    </a:lnTo>
                    <a:lnTo>
                      <a:pt x="667740" y="175260"/>
                    </a:lnTo>
                    <a:lnTo>
                      <a:pt x="670204" y="175260"/>
                    </a:lnTo>
                    <a:lnTo>
                      <a:pt x="670610" y="177800"/>
                    </a:lnTo>
                    <a:lnTo>
                      <a:pt x="669798" y="180340"/>
                    </a:lnTo>
                    <a:lnTo>
                      <a:pt x="668566" y="181610"/>
                    </a:lnTo>
                    <a:lnTo>
                      <a:pt x="668147" y="181610"/>
                    </a:lnTo>
                    <a:lnTo>
                      <a:pt x="668147" y="182880"/>
                    </a:lnTo>
                    <a:lnTo>
                      <a:pt x="666508" y="185420"/>
                    </a:lnTo>
                    <a:lnTo>
                      <a:pt x="676770" y="185420"/>
                    </a:lnTo>
                    <a:lnTo>
                      <a:pt x="676770" y="186690"/>
                    </a:lnTo>
                    <a:lnTo>
                      <a:pt x="677595" y="186690"/>
                    </a:lnTo>
                    <a:lnTo>
                      <a:pt x="677189" y="187960"/>
                    </a:lnTo>
                    <a:lnTo>
                      <a:pt x="674306" y="191770"/>
                    </a:lnTo>
                    <a:lnTo>
                      <a:pt x="671436" y="194310"/>
                    </a:lnTo>
                    <a:lnTo>
                      <a:pt x="667334" y="195580"/>
                    </a:lnTo>
                    <a:lnTo>
                      <a:pt x="665683" y="196850"/>
                    </a:lnTo>
                    <a:lnTo>
                      <a:pt x="671436" y="196850"/>
                    </a:lnTo>
                    <a:lnTo>
                      <a:pt x="675132" y="195580"/>
                    </a:lnTo>
                    <a:lnTo>
                      <a:pt x="678002" y="195580"/>
                    </a:lnTo>
                    <a:lnTo>
                      <a:pt x="679653" y="194310"/>
                    </a:lnTo>
                    <a:lnTo>
                      <a:pt x="682117" y="194310"/>
                    </a:lnTo>
                    <a:lnTo>
                      <a:pt x="681697" y="196850"/>
                    </a:lnTo>
                    <a:lnTo>
                      <a:pt x="681291" y="196850"/>
                    </a:lnTo>
                    <a:lnTo>
                      <a:pt x="681291" y="198120"/>
                    </a:lnTo>
                    <a:lnTo>
                      <a:pt x="680466" y="198120"/>
                    </a:lnTo>
                    <a:lnTo>
                      <a:pt x="679234" y="199390"/>
                    </a:lnTo>
                    <a:lnTo>
                      <a:pt x="678002" y="199390"/>
                    </a:lnTo>
                    <a:lnTo>
                      <a:pt x="676770" y="200660"/>
                    </a:lnTo>
                    <a:lnTo>
                      <a:pt x="675132" y="201930"/>
                    </a:lnTo>
                    <a:lnTo>
                      <a:pt x="673493" y="201930"/>
                    </a:lnTo>
                    <a:lnTo>
                      <a:pt x="673493" y="203200"/>
                    </a:lnTo>
                    <a:lnTo>
                      <a:pt x="672261" y="203200"/>
                    </a:lnTo>
                    <a:lnTo>
                      <a:pt x="666915" y="205740"/>
                    </a:lnTo>
                    <a:lnTo>
                      <a:pt x="678421" y="205740"/>
                    </a:lnTo>
                    <a:lnTo>
                      <a:pt x="672668" y="209550"/>
                    </a:lnTo>
                    <a:lnTo>
                      <a:pt x="661174" y="212090"/>
                    </a:lnTo>
                    <a:lnTo>
                      <a:pt x="657479" y="212090"/>
                    </a:lnTo>
                    <a:lnTo>
                      <a:pt x="659523" y="213360"/>
                    </a:lnTo>
                    <a:lnTo>
                      <a:pt x="666915" y="214630"/>
                    </a:lnTo>
                    <a:lnTo>
                      <a:pt x="670610" y="214630"/>
                    </a:lnTo>
                    <a:lnTo>
                      <a:pt x="685393" y="210820"/>
                    </a:lnTo>
                    <a:lnTo>
                      <a:pt x="702652" y="203200"/>
                    </a:lnTo>
                    <a:lnTo>
                      <a:pt x="702652" y="112039"/>
                    </a:lnTo>
                    <a:lnTo>
                      <a:pt x="699770" y="113030"/>
                    </a:lnTo>
                    <a:lnTo>
                      <a:pt x="699363" y="113030"/>
                    </a:lnTo>
                    <a:lnTo>
                      <a:pt x="699363" y="114300"/>
                    </a:lnTo>
                    <a:lnTo>
                      <a:pt x="698957" y="114300"/>
                    </a:lnTo>
                    <a:lnTo>
                      <a:pt x="697725" y="115570"/>
                    </a:lnTo>
                    <a:lnTo>
                      <a:pt x="695667" y="115570"/>
                    </a:lnTo>
                    <a:lnTo>
                      <a:pt x="694842" y="116840"/>
                    </a:lnTo>
                    <a:lnTo>
                      <a:pt x="694436" y="116840"/>
                    </a:lnTo>
                    <a:lnTo>
                      <a:pt x="693204" y="118110"/>
                    </a:lnTo>
                    <a:lnTo>
                      <a:pt x="691565" y="118110"/>
                    </a:lnTo>
                    <a:lnTo>
                      <a:pt x="689914" y="116840"/>
                    </a:lnTo>
                    <a:lnTo>
                      <a:pt x="689089" y="116840"/>
                    </a:lnTo>
                    <a:lnTo>
                      <a:pt x="687857" y="115570"/>
                    </a:lnTo>
                    <a:lnTo>
                      <a:pt x="687451" y="114300"/>
                    </a:lnTo>
                    <a:lnTo>
                      <a:pt x="687044" y="114300"/>
                    </a:lnTo>
                    <a:lnTo>
                      <a:pt x="687044" y="113030"/>
                    </a:lnTo>
                    <a:lnTo>
                      <a:pt x="686625" y="113030"/>
                    </a:lnTo>
                    <a:lnTo>
                      <a:pt x="684161" y="111760"/>
                    </a:lnTo>
                    <a:lnTo>
                      <a:pt x="683348" y="109220"/>
                    </a:lnTo>
                    <a:lnTo>
                      <a:pt x="680059" y="105410"/>
                    </a:lnTo>
                    <a:lnTo>
                      <a:pt x="677595" y="102870"/>
                    </a:lnTo>
                    <a:lnTo>
                      <a:pt x="676363" y="100330"/>
                    </a:lnTo>
                    <a:lnTo>
                      <a:pt x="675132" y="97790"/>
                    </a:lnTo>
                    <a:lnTo>
                      <a:pt x="673900" y="93980"/>
                    </a:lnTo>
                    <a:lnTo>
                      <a:pt x="673074" y="92710"/>
                    </a:lnTo>
                    <a:lnTo>
                      <a:pt x="672261" y="90170"/>
                    </a:lnTo>
                    <a:lnTo>
                      <a:pt x="671842" y="90170"/>
                    </a:lnTo>
                    <a:lnTo>
                      <a:pt x="671842" y="88900"/>
                    </a:lnTo>
                    <a:lnTo>
                      <a:pt x="671436" y="88900"/>
                    </a:lnTo>
                    <a:lnTo>
                      <a:pt x="669378" y="82550"/>
                    </a:lnTo>
                    <a:lnTo>
                      <a:pt x="667740" y="73660"/>
                    </a:lnTo>
                    <a:lnTo>
                      <a:pt x="667740" y="72390"/>
                    </a:lnTo>
                    <a:lnTo>
                      <a:pt x="667219" y="63500"/>
                    </a:lnTo>
                    <a:lnTo>
                      <a:pt x="666915" y="58420"/>
                    </a:lnTo>
                    <a:lnTo>
                      <a:pt x="666915" y="57150"/>
                    </a:lnTo>
                    <a:lnTo>
                      <a:pt x="665683" y="52070"/>
                    </a:lnTo>
                    <a:lnTo>
                      <a:pt x="663219" y="39370"/>
                    </a:lnTo>
                    <a:lnTo>
                      <a:pt x="661174" y="36830"/>
                    </a:lnTo>
                    <a:lnTo>
                      <a:pt x="655421" y="36830"/>
                    </a:lnTo>
                    <a:lnTo>
                      <a:pt x="652132" y="38100"/>
                    </a:lnTo>
                    <a:lnTo>
                      <a:pt x="647204" y="39370"/>
                    </a:lnTo>
                    <a:lnTo>
                      <a:pt x="644740" y="36830"/>
                    </a:lnTo>
                    <a:lnTo>
                      <a:pt x="641464" y="34290"/>
                    </a:lnTo>
                    <a:lnTo>
                      <a:pt x="630783" y="34290"/>
                    </a:lnTo>
                    <a:lnTo>
                      <a:pt x="630783" y="228600"/>
                    </a:lnTo>
                    <a:lnTo>
                      <a:pt x="630364" y="228600"/>
                    </a:lnTo>
                    <a:lnTo>
                      <a:pt x="630364" y="231140"/>
                    </a:lnTo>
                    <a:lnTo>
                      <a:pt x="630783" y="232410"/>
                    </a:lnTo>
                    <a:lnTo>
                      <a:pt x="630364" y="232410"/>
                    </a:lnTo>
                    <a:lnTo>
                      <a:pt x="629958" y="233680"/>
                    </a:lnTo>
                    <a:lnTo>
                      <a:pt x="630364" y="234950"/>
                    </a:lnTo>
                    <a:lnTo>
                      <a:pt x="629958" y="236220"/>
                    </a:lnTo>
                    <a:lnTo>
                      <a:pt x="628319" y="237490"/>
                    </a:lnTo>
                    <a:lnTo>
                      <a:pt x="627087" y="238760"/>
                    </a:lnTo>
                    <a:lnTo>
                      <a:pt x="625436" y="240030"/>
                    </a:lnTo>
                    <a:lnTo>
                      <a:pt x="624624" y="240030"/>
                    </a:lnTo>
                    <a:lnTo>
                      <a:pt x="620509" y="241300"/>
                    </a:lnTo>
                    <a:lnTo>
                      <a:pt x="618464" y="243840"/>
                    </a:lnTo>
                    <a:lnTo>
                      <a:pt x="614349" y="246380"/>
                    </a:lnTo>
                    <a:lnTo>
                      <a:pt x="613537" y="247650"/>
                    </a:lnTo>
                    <a:lnTo>
                      <a:pt x="614768" y="250190"/>
                    </a:lnTo>
                    <a:lnTo>
                      <a:pt x="617639" y="251460"/>
                    </a:lnTo>
                    <a:lnTo>
                      <a:pt x="620102" y="254000"/>
                    </a:lnTo>
                    <a:lnTo>
                      <a:pt x="622566" y="255270"/>
                    </a:lnTo>
                    <a:lnTo>
                      <a:pt x="624624" y="257810"/>
                    </a:lnTo>
                    <a:lnTo>
                      <a:pt x="624624" y="259080"/>
                    </a:lnTo>
                    <a:lnTo>
                      <a:pt x="624205" y="259080"/>
                    </a:lnTo>
                    <a:lnTo>
                      <a:pt x="624205" y="261620"/>
                    </a:lnTo>
                    <a:lnTo>
                      <a:pt x="623798" y="261620"/>
                    </a:lnTo>
                    <a:lnTo>
                      <a:pt x="623798" y="262890"/>
                    </a:lnTo>
                    <a:lnTo>
                      <a:pt x="623392" y="264160"/>
                    </a:lnTo>
                    <a:lnTo>
                      <a:pt x="622973" y="266700"/>
                    </a:lnTo>
                    <a:lnTo>
                      <a:pt x="621741" y="269240"/>
                    </a:lnTo>
                    <a:lnTo>
                      <a:pt x="621334" y="269240"/>
                    </a:lnTo>
                    <a:lnTo>
                      <a:pt x="618871" y="281940"/>
                    </a:lnTo>
                    <a:lnTo>
                      <a:pt x="622160" y="281940"/>
                    </a:lnTo>
                    <a:lnTo>
                      <a:pt x="624624" y="283210"/>
                    </a:lnTo>
                    <a:lnTo>
                      <a:pt x="624624" y="284480"/>
                    </a:lnTo>
                    <a:lnTo>
                      <a:pt x="625030" y="285750"/>
                    </a:lnTo>
                    <a:lnTo>
                      <a:pt x="623417" y="292100"/>
                    </a:lnTo>
                    <a:lnTo>
                      <a:pt x="621080" y="299720"/>
                    </a:lnTo>
                    <a:lnTo>
                      <a:pt x="618045" y="307340"/>
                    </a:lnTo>
                    <a:lnTo>
                      <a:pt x="614349" y="313690"/>
                    </a:lnTo>
                    <a:lnTo>
                      <a:pt x="610336" y="321310"/>
                    </a:lnTo>
                    <a:lnTo>
                      <a:pt x="606247" y="327660"/>
                    </a:lnTo>
                    <a:lnTo>
                      <a:pt x="602005" y="334010"/>
                    </a:lnTo>
                    <a:lnTo>
                      <a:pt x="597522" y="339090"/>
                    </a:lnTo>
                    <a:lnTo>
                      <a:pt x="590346" y="347980"/>
                    </a:lnTo>
                    <a:lnTo>
                      <a:pt x="556958" y="373380"/>
                    </a:lnTo>
                    <a:lnTo>
                      <a:pt x="497674" y="389890"/>
                    </a:lnTo>
                    <a:lnTo>
                      <a:pt x="473087" y="389890"/>
                    </a:lnTo>
                    <a:lnTo>
                      <a:pt x="426961" y="375920"/>
                    </a:lnTo>
                    <a:lnTo>
                      <a:pt x="391680" y="347980"/>
                    </a:lnTo>
                    <a:lnTo>
                      <a:pt x="363435" y="306070"/>
                    </a:lnTo>
                    <a:lnTo>
                      <a:pt x="360045" y="299720"/>
                    </a:lnTo>
                    <a:lnTo>
                      <a:pt x="357276" y="292100"/>
                    </a:lnTo>
                    <a:lnTo>
                      <a:pt x="355130" y="287020"/>
                    </a:lnTo>
                    <a:lnTo>
                      <a:pt x="353580" y="281940"/>
                    </a:lnTo>
                    <a:lnTo>
                      <a:pt x="353580" y="280670"/>
                    </a:lnTo>
                    <a:lnTo>
                      <a:pt x="353999" y="280670"/>
                    </a:lnTo>
                    <a:lnTo>
                      <a:pt x="353999" y="279400"/>
                    </a:lnTo>
                    <a:lnTo>
                      <a:pt x="363435" y="279400"/>
                    </a:lnTo>
                    <a:lnTo>
                      <a:pt x="364261" y="278130"/>
                    </a:lnTo>
                    <a:lnTo>
                      <a:pt x="364667" y="278130"/>
                    </a:lnTo>
                    <a:lnTo>
                      <a:pt x="364667" y="274320"/>
                    </a:lnTo>
                    <a:lnTo>
                      <a:pt x="364261" y="270510"/>
                    </a:lnTo>
                    <a:lnTo>
                      <a:pt x="363029" y="266700"/>
                    </a:lnTo>
                    <a:lnTo>
                      <a:pt x="362623" y="264160"/>
                    </a:lnTo>
                    <a:lnTo>
                      <a:pt x="361797" y="262890"/>
                    </a:lnTo>
                    <a:lnTo>
                      <a:pt x="362623" y="261620"/>
                    </a:lnTo>
                    <a:lnTo>
                      <a:pt x="362623" y="260350"/>
                    </a:lnTo>
                    <a:lnTo>
                      <a:pt x="363029" y="260350"/>
                    </a:lnTo>
                    <a:lnTo>
                      <a:pt x="365493" y="257810"/>
                    </a:lnTo>
                    <a:lnTo>
                      <a:pt x="367131" y="254000"/>
                    </a:lnTo>
                    <a:lnTo>
                      <a:pt x="367131" y="248920"/>
                    </a:lnTo>
                    <a:lnTo>
                      <a:pt x="366179" y="247650"/>
                    </a:lnTo>
                    <a:lnTo>
                      <a:pt x="364261" y="245110"/>
                    </a:lnTo>
                    <a:lnTo>
                      <a:pt x="362623" y="243840"/>
                    </a:lnTo>
                    <a:lnTo>
                      <a:pt x="360159" y="240030"/>
                    </a:lnTo>
                    <a:lnTo>
                      <a:pt x="358101" y="238760"/>
                    </a:lnTo>
                    <a:lnTo>
                      <a:pt x="357276" y="236220"/>
                    </a:lnTo>
                    <a:lnTo>
                      <a:pt x="357276" y="234950"/>
                    </a:lnTo>
                    <a:lnTo>
                      <a:pt x="354406" y="231140"/>
                    </a:lnTo>
                    <a:lnTo>
                      <a:pt x="351523" y="161290"/>
                    </a:lnTo>
                    <a:lnTo>
                      <a:pt x="351116" y="93980"/>
                    </a:lnTo>
                    <a:lnTo>
                      <a:pt x="351536" y="92710"/>
                    </a:lnTo>
                    <a:lnTo>
                      <a:pt x="354812" y="88900"/>
                    </a:lnTo>
                    <a:lnTo>
                      <a:pt x="356870" y="86360"/>
                    </a:lnTo>
                    <a:lnTo>
                      <a:pt x="358927" y="80010"/>
                    </a:lnTo>
                    <a:lnTo>
                      <a:pt x="359740" y="78740"/>
                    </a:lnTo>
                    <a:lnTo>
                      <a:pt x="359740" y="77470"/>
                    </a:lnTo>
                    <a:lnTo>
                      <a:pt x="360159" y="77470"/>
                    </a:lnTo>
                    <a:lnTo>
                      <a:pt x="360159" y="76200"/>
                    </a:lnTo>
                    <a:lnTo>
                      <a:pt x="353580" y="73660"/>
                    </a:lnTo>
                    <a:lnTo>
                      <a:pt x="348653" y="73660"/>
                    </a:lnTo>
                    <a:lnTo>
                      <a:pt x="348653" y="72390"/>
                    </a:lnTo>
                    <a:lnTo>
                      <a:pt x="349478" y="72390"/>
                    </a:lnTo>
                    <a:lnTo>
                      <a:pt x="349478" y="71120"/>
                    </a:lnTo>
                    <a:lnTo>
                      <a:pt x="349885" y="71120"/>
                    </a:lnTo>
                    <a:lnTo>
                      <a:pt x="349885" y="66040"/>
                    </a:lnTo>
                    <a:lnTo>
                      <a:pt x="351116" y="64770"/>
                    </a:lnTo>
                    <a:lnTo>
                      <a:pt x="353580" y="64770"/>
                    </a:lnTo>
                    <a:lnTo>
                      <a:pt x="354406" y="66040"/>
                    </a:lnTo>
                    <a:lnTo>
                      <a:pt x="355231" y="66040"/>
                    </a:lnTo>
                    <a:lnTo>
                      <a:pt x="360159" y="69850"/>
                    </a:lnTo>
                    <a:lnTo>
                      <a:pt x="365086" y="69850"/>
                    </a:lnTo>
                    <a:lnTo>
                      <a:pt x="368782" y="62230"/>
                    </a:lnTo>
                    <a:lnTo>
                      <a:pt x="371246" y="62230"/>
                    </a:lnTo>
                    <a:lnTo>
                      <a:pt x="372884" y="64770"/>
                    </a:lnTo>
                    <a:lnTo>
                      <a:pt x="376580" y="62230"/>
                    </a:lnTo>
                    <a:lnTo>
                      <a:pt x="377405" y="60960"/>
                    </a:lnTo>
                    <a:lnTo>
                      <a:pt x="379869" y="60960"/>
                    </a:lnTo>
                    <a:lnTo>
                      <a:pt x="379869" y="62230"/>
                    </a:lnTo>
                    <a:lnTo>
                      <a:pt x="380682" y="62230"/>
                    </a:lnTo>
                    <a:lnTo>
                      <a:pt x="388073" y="67310"/>
                    </a:lnTo>
                    <a:lnTo>
                      <a:pt x="389305" y="66040"/>
                    </a:lnTo>
                    <a:lnTo>
                      <a:pt x="390956" y="60960"/>
                    </a:lnTo>
                    <a:lnTo>
                      <a:pt x="390956" y="58420"/>
                    </a:lnTo>
                    <a:lnTo>
                      <a:pt x="590537" y="58420"/>
                    </a:lnTo>
                    <a:lnTo>
                      <a:pt x="590130" y="60960"/>
                    </a:lnTo>
                    <a:lnTo>
                      <a:pt x="590130" y="62230"/>
                    </a:lnTo>
                    <a:lnTo>
                      <a:pt x="590943" y="64770"/>
                    </a:lnTo>
                    <a:lnTo>
                      <a:pt x="591769" y="64770"/>
                    </a:lnTo>
                    <a:lnTo>
                      <a:pt x="597522" y="68580"/>
                    </a:lnTo>
                    <a:lnTo>
                      <a:pt x="599567" y="68580"/>
                    </a:lnTo>
                    <a:lnTo>
                      <a:pt x="601624" y="67310"/>
                    </a:lnTo>
                    <a:lnTo>
                      <a:pt x="604494" y="64770"/>
                    </a:lnTo>
                    <a:lnTo>
                      <a:pt x="605320" y="63500"/>
                    </a:lnTo>
                    <a:lnTo>
                      <a:pt x="606145" y="63500"/>
                    </a:lnTo>
                    <a:lnTo>
                      <a:pt x="609841" y="66040"/>
                    </a:lnTo>
                    <a:lnTo>
                      <a:pt x="611886" y="68580"/>
                    </a:lnTo>
                    <a:lnTo>
                      <a:pt x="616000" y="69850"/>
                    </a:lnTo>
                    <a:lnTo>
                      <a:pt x="617232" y="72390"/>
                    </a:lnTo>
                    <a:lnTo>
                      <a:pt x="617639" y="73660"/>
                    </a:lnTo>
                    <a:lnTo>
                      <a:pt x="618045" y="76200"/>
                    </a:lnTo>
                    <a:lnTo>
                      <a:pt x="624624" y="72390"/>
                    </a:lnTo>
                    <a:lnTo>
                      <a:pt x="627087" y="72390"/>
                    </a:lnTo>
                    <a:lnTo>
                      <a:pt x="627087" y="74930"/>
                    </a:lnTo>
                    <a:lnTo>
                      <a:pt x="627494" y="74930"/>
                    </a:lnTo>
                    <a:lnTo>
                      <a:pt x="627494" y="76200"/>
                    </a:lnTo>
                    <a:lnTo>
                      <a:pt x="622566" y="80010"/>
                    </a:lnTo>
                    <a:lnTo>
                      <a:pt x="624624" y="86360"/>
                    </a:lnTo>
                    <a:lnTo>
                      <a:pt x="626262" y="88900"/>
                    </a:lnTo>
                    <a:lnTo>
                      <a:pt x="626668" y="88900"/>
                    </a:lnTo>
                    <a:lnTo>
                      <a:pt x="629551" y="93980"/>
                    </a:lnTo>
                    <a:lnTo>
                      <a:pt x="629132" y="99060"/>
                    </a:lnTo>
                    <a:lnTo>
                      <a:pt x="629958" y="99060"/>
                    </a:lnTo>
                    <a:lnTo>
                      <a:pt x="629996" y="210820"/>
                    </a:lnTo>
                    <a:lnTo>
                      <a:pt x="630110" y="217170"/>
                    </a:lnTo>
                    <a:lnTo>
                      <a:pt x="630313" y="222250"/>
                    </a:lnTo>
                    <a:lnTo>
                      <a:pt x="630783" y="228600"/>
                    </a:lnTo>
                    <a:lnTo>
                      <a:pt x="630783" y="34290"/>
                    </a:lnTo>
                    <a:lnTo>
                      <a:pt x="628319" y="34290"/>
                    </a:lnTo>
                    <a:lnTo>
                      <a:pt x="625436" y="35560"/>
                    </a:lnTo>
                    <a:lnTo>
                      <a:pt x="620928" y="35560"/>
                    </a:lnTo>
                    <a:lnTo>
                      <a:pt x="618871" y="36830"/>
                    </a:lnTo>
                    <a:lnTo>
                      <a:pt x="614349" y="36830"/>
                    </a:lnTo>
                    <a:lnTo>
                      <a:pt x="611073" y="38100"/>
                    </a:lnTo>
                    <a:lnTo>
                      <a:pt x="609422" y="39370"/>
                    </a:lnTo>
                    <a:lnTo>
                      <a:pt x="605726" y="39370"/>
                    </a:lnTo>
                    <a:lnTo>
                      <a:pt x="602449" y="41910"/>
                    </a:lnTo>
                    <a:lnTo>
                      <a:pt x="598754" y="44450"/>
                    </a:lnTo>
                    <a:lnTo>
                      <a:pt x="596290" y="48260"/>
                    </a:lnTo>
                    <a:lnTo>
                      <a:pt x="595464" y="48260"/>
                    </a:lnTo>
                    <a:lnTo>
                      <a:pt x="593001" y="50800"/>
                    </a:lnTo>
                    <a:lnTo>
                      <a:pt x="592594" y="53340"/>
                    </a:lnTo>
                    <a:lnTo>
                      <a:pt x="397090" y="53340"/>
                    </a:lnTo>
                    <a:lnTo>
                      <a:pt x="390537" y="52070"/>
                    </a:lnTo>
                    <a:lnTo>
                      <a:pt x="390131" y="52070"/>
                    </a:lnTo>
                    <a:lnTo>
                      <a:pt x="388493" y="48260"/>
                    </a:lnTo>
                    <a:lnTo>
                      <a:pt x="388073" y="48260"/>
                    </a:lnTo>
                    <a:lnTo>
                      <a:pt x="386029" y="45720"/>
                    </a:lnTo>
                    <a:lnTo>
                      <a:pt x="384797" y="44450"/>
                    </a:lnTo>
                    <a:lnTo>
                      <a:pt x="383971" y="43180"/>
                    </a:lnTo>
                    <a:lnTo>
                      <a:pt x="383565" y="43180"/>
                    </a:lnTo>
                    <a:lnTo>
                      <a:pt x="376986" y="38100"/>
                    </a:lnTo>
                    <a:lnTo>
                      <a:pt x="373710" y="34290"/>
                    </a:lnTo>
                    <a:lnTo>
                      <a:pt x="364667" y="34290"/>
                    </a:lnTo>
                    <a:lnTo>
                      <a:pt x="358101" y="30480"/>
                    </a:lnTo>
                    <a:lnTo>
                      <a:pt x="350304" y="29210"/>
                    </a:lnTo>
                    <a:lnTo>
                      <a:pt x="347014" y="29210"/>
                    </a:lnTo>
                    <a:lnTo>
                      <a:pt x="347014" y="95250"/>
                    </a:lnTo>
                    <a:lnTo>
                      <a:pt x="347014" y="96520"/>
                    </a:lnTo>
                    <a:lnTo>
                      <a:pt x="346608" y="226060"/>
                    </a:lnTo>
                    <a:lnTo>
                      <a:pt x="344551" y="226060"/>
                    </a:lnTo>
                    <a:lnTo>
                      <a:pt x="343319" y="224790"/>
                    </a:lnTo>
                    <a:lnTo>
                      <a:pt x="343319" y="223520"/>
                    </a:lnTo>
                    <a:lnTo>
                      <a:pt x="342493" y="223520"/>
                    </a:lnTo>
                    <a:lnTo>
                      <a:pt x="341668" y="222250"/>
                    </a:lnTo>
                    <a:lnTo>
                      <a:pt x="337972" y="222250"/>
                    </a:lnTo>
                    <a:lnTo>
                      <a:pt x="329768" y="224790"/>
                    </a:lnTo>
                    <a:lnTo>
                      <a:pt x="327710" y="224790"/>
                    </a:lnTo>
                    <a:lnTo>
                      <a:pt x="326072" y="223520"/>
                    </a:lnTo>
                    <a:lnTo>
                      <a:pt x="321144" y="223520"/>
                    </a:lnTo>
                    <a:lnTo>
                      <a:pt x="321144" y="224790"/>
                    </a:lnTo>
                    <a:lnTo>
                      <a:pt x="317855" y="224790"/>
                    </a:lnTo>
                    <a:lnTo>
                      <a:pt x="319493" y="223520"/>
                    </a:lnTo>
                    <a:lnTo>
                      <a:pt x="320319" y="222250"/>
                    </a:lnTo>
                    <a:lnTo>
                      <a:pt x="318681" y="220980"/>
                    </a:lnTo>
                    <a:lnTo>
                      <a:pt x="316623" y="219710"/>
                    </a:lnTo>
                    <a:lnTo>
                      <a:pt x="313334" y="218440"/>
                    </a:lnTo>
                    <a:lnTo>
                      <a:pt x="311696" y="219710"/>
                    </a:lnTo>
                    <a:lnTo>
                      <a:pt x="310464" y="218440"/>
                    </a:lnTo>
                    <a:lnTo>
                      <a:pt x="304711" y="218440"/>
                    </a:lnTo>
                    <a:lnTo>
                      <a:pt x="294449" y="217170"/>
                    </a:lnTo>
                    <a:lnTo>
                      <a:pt x="292392" y="217170"/>
                    </a:lnTo>
                    <a:lnTo>
                      <a:pt x="291985" y="215900"/>
                    </a:lnTo>
                    <a:lnTo>
                      <a:pt x="290347" y="214630"/>
                    </a:lnTo>
                    <a:lnTo>
                      <a:pt x="287464" y="213360"/>
                    </a:lnTo>
                    <a:lnTo>
                      <a:pt x="282956" y="210820"/>
                    </a:lnTo>
                    <a:lnTo>
                      <a:pt x="279247" y="208280"/>
                    </a:lnTo>
                    <a:lnTo>
                      <a:pt x="279247" y="207010"/>
                    </a:lnTo>
                    <a:lnTo>
                      <a:pt x="279666" y="207010"/>
                    </a:lnTo>
                    <a:lnTo>
                      <a:pt x="284187" y="205740"/>
                    </a:lnTo>
                    <a:lnTo>
                      <a:pt x="289115" y="204470"/>
                    </a:lnTo>
                    <a:lnTo>
                      <a:pt x="294855" y="204470"/>
                    </a:lnTo>
                    <a:lnTo>
                      <a:pt x="296506" y="203200"/>
                    </a:lnTo>
                    <a:lnTo>
                      <a:pt x="299783" y="201930"/>
                    </a:lnTo>
                    <a:lnTo>
                      <a:pt x="302666" y="200660"/>
                    </a:lnTo>
                    <a:lnTo>
                      <a:pt x="305536" y="198120"/>
                    </a:lnTo>
                    <a:lnTo>
                      <a:pt x="298970" y="198120"/>
                    </a:lnTo>
                    <a:lnTo>
                      <a:pt x="294855" y="196850"/>
                    </a:lnTo>
                    <a:lnTo>
                      <a:pt x="291160" y="195580"/>
                    </a:lnTo>
                    <a:lnTo>
                      <a:pt x="291160" y="194310"/>
                    </a:lnTo>
                    <a:lnTo>
                      <a:pt x="292811" y="193040"/>
                    </a:lnTo>
                    <a:lnTo>
                      <a:pt x="294043" y="193040"/>
                    </a:lnTo>
                    <a:lnTo>
                      <a:pt x="295275" y="194310"/>
                    </a:lnTo>
                    <a:lnTo>
                      <a:pt x="297738" y="195580"/>
                    </a:lnTo>
                    <a:lnTo>
                      <a:pt x="302247" y="195580"/>
                    </a:lnTo>
                    <a:lnTo>
                      <a:pt x="300202" y="194310"/>
                    </a:lnTo>
                    <a:lnTo>
                      <a:pt x="298970" y="193040"/>
                    </a:lnTo>
                    <a:lnTo>
                      <a:pt x="295275" y="189230"/>
                    </a:lnTo>
                    <a:lnTo>
                      <a:pt x="294855" y="187960"/>
                    </a:lnTo>
                    <a:lnTo>
                      <a:pt x="298145" y="187960"/>
                    </a:lnTo>
                    <a:lnTo>
                      <a:pt x="300202" y="190500"/>
                    </a:lnTo>
                    <a:lnTo>
                      <a:pt x="302247" y="190500"/>
                    </a:lnTo>
                    <a:lnTo>
                      <a:pt x="304711" y="191770"/>
                    </a:lnTo>
                    <a:lnTo>
                      <a:pt x="307174" y="190500"/>
                    </a:lnTo>
                    <a:lnTo>
                      <a:pt x="304711" y="187960"/>
                    </a:lnTo>
                    <a:lnTo>
                      <a:pt x="303072" y="184150"/>
                    </a:lnTo>
                    <a:lnTo>
                      <a:pt x="301840" y="180340"/>
                    </a:lnTo>
                    <a:lnTo>
                      <a:pt x="301434" y="177800"/>
                    </a:lnTo>
                    <a:lnTo>
                      <a:pt x="301840" y="176530"/>
                    </a:lnTo>
                    <a:lnTo>
                      <a:pt x="303898" y="177800"/>
                    </a:lnTo>
                    <a:lnTo>
                      <a:pt x="304711" y="179070"/>
                    </a:lnTo>
                    <a:lnTo>
                      <a:pt x="305536" y="181610"/>
                    </a:lnTo>
                    <a:lnTo>
                      <a:pt x="306768" y="182880"/>
                    </a:lnTo>
                    <a:lnTo>
                      <a:pt x="308406" y="185420"/>
                    </a:lnTo>
                    <a:lnTo>
                      <a:pt x="310464" y="186690"/>
                    </a:lnTo>
                    <a:lnTo>
                      <a:pt x="313334" y="187960"/>
                    </a:lnTo>
                    <a:lnTo>
                      <a:pt x="313334" y="185420"/>
                    </a:lnTo>
                    <a:lnTo>
                      <a:pt x="312928" y="184150"/>
                    </a:lnTo>
                    <a:lnTo>
                      <a:pt x="314159" y="184150"/>
                    </a:lnTo>
                    <a:lnTo>
                      <a:pt x="314159" y="182880"/>
                    </a:lnTo>
                    <a:lnTo>
                      <a:pt x="313334" y="181610"/>
                    </a:lnTo>
                    <a:lnTo>
                      <a:pt x="312928" y="179070"/>
                    </a:lnTo>
                    <a:lnTo>
                      <a:pt x="312521" y="177800"/>
                    </a:lnTo>
                    <a:lnTo>
                      <a:pt x="313143" y="176530"/>
                    </a:lnTo>
                    <a:lnTo>
                      <a:pt x="313753" y="175260"/>
                    </a:lnTo>
                    <a:lnTo>
                      <a:pt x="314985" y="176530"/>
                    </a:lnTo>
                    <a:lnTo>
                      <a:pt x="317030" y="179070"/>
                    </a:lnTo>
                    <a:lnTo>
                      <a:pt x="317030" y="176530"/>
                    </a:lnTo>
                    <a:lnTo>
                      <a:pt x="317449" y="176530"/>
                    </a:lnTo>
                    <a:lnTo>
                      <a:pt x="316623" y="175260"/>
                    </a:lnTo>
                    <a:lnTo>
                      <a:pt x="315798" y="173990"/>
                    </a:lnTo>
                    <a:lnTo>
                      <a:pt x="315188" y="172720"/>
                    </a:lnTo>
                    <a:lnTo>
                      <a:pt x="314566" y="171450"/>
                    </a:lnTo>
                    <a:lnTo>
                      <a:pt x="314159" y="171450"/>
                    </a:lnTo>
                    <a:lnTo>
                      <a:pt x="314985" y="170180"/>
                    </a:lnTo>
                    <a:lnTo>
                      <a:pt x="315391" y="170180"/>
                    </a:lnTo>
                    <a:lnTo>
                      <a:pt x="316217" y="168910"/>
                    </a:lnTo>
                    <a:lnTo>
                      <a:pt x="316217" y="167640"/>
                    </a:lnTo>
                    <a:lnTo>
                      <a:pt x="316623" y="166370"/>
                    </a:lnTo>
                    <a:lnTo>
                      <a:pt x="315391" y="162560"/>
                    </a:lnTo>
                    <a:lnTo>
                      <a:pt x="314566" y="161290"/>
                    </a:lnTo>
                    <a:lnTo>
                      <a:pt x="314985" y="160020"/>
                    </a:lnTo>
                    <a:lnTo>
                      <a:pt x="315798" y="158750"/>
                    </a:lnTo>
                    <a:lnTo>
                      <a:pt x="316623" y="160020"/>
                    </a:lnTo>
                    <a:lnTo>
                      <a:pt x="318681" y="161290"/>
                    </a:lnTo>
                    <a:lnTo>
                      <a:pt x="318020" y="158750"/>
                    </a:lnTo>
                    <a:lnTo>
                      <a:pt x="317030" y="154940"/>
                    </a:lnTo>
                    <a:lnTo>
                      <a:pt x="316623" y="153670"/>
                    </a:lnTo>
                    <a:lnTo>
                      <a:pt x="316623" y="152400"/>
                    </a:lnTo>
                    <a:lnTo>
                      <a:pt x="317449" y="151130"/>
                    </a:lnTo>
                    <a:lnTo>
                      <a:pt x="318262" y="151130"/>
                    </a:lnTo>
                    <a:lnTo>
                      <a:pt x="320725" y="152400"/>
                    </a:lnTo>
                    <a:lnTo>
                      <a:pt x="321551" y="153670"/>
                    </a:lnTo>
                    <a:lnTo>
                      <a:pt x="320725" y="151130"/>
                    </a:lnTo>
                    <a:lnTo>
                      <a:pt x="320319" y="149860"/>
                    </a:lnTo>
                    <a:lnTo>
                      <a:pt x="319913" y="149860"/>
                    </a:lnTo>
                    <a:lnTo>
                      <a:pt x="319913" y="148590"/>
                    </a:lnTo>
                    <a:lnTo>
                      <a:pt x="319493" y="148590"/>
                    </a:lnTo>
                    <a:lnTo>
                      <a:pt x="319493" y="144780"/>
                    </a:lnTo>
                    <a:lnTo>
                      <a:pt x="321551" y="144780"/>
                    </a:lnTo>
                    <a:lnTo>
                      <a:pt x="322376" y="146050"/>
                    </a:lnTo>
                    <a:lnTo>
                      <a:pt x="322072" y="144780"/>
                    </a:lnTo>
                    <a:lnTo>
                      <a:pt x="321144" y="140970"/>
                    </a:lnTo>
                    <a:lnTo>
                      <a:pt x="321144" y="139700"/>
                    </a:lnTo>
                    <a:lnTo>
                      <a:pt x="319913" y="138430"/>
                    </a:lnTo>
                    <a:lnTo>
                      <a:pt x="319493" y="137160"/>
                    </a:lnTo>
                    <a:lnTo>
                      <a:pt x="320319" y="135890"/>
                    </a:lnTo>
                    <a:lnTo>
                      <a:pt x="320725" y="135890"/>
                    </a:lnTo>
                    <a:lnTo>
                      <a:pt x="321551" y="137160"/>
                    </a:lnTo>
                    <a:lnTo>
                      <a:pt x="322783" y="138430"/>
                    </a:lnTo>
                    <a:lnTo>
                      <a:pt x="323189" y="135890"/>
                    </a:lnTo>
                    <a:lnTo>
                      <a:pt x="323608" y="135890"/>
                    </a:lnTo>
                    <a:lnTo>
                      <a:pt x="323189" y="134620"/>
                    </a:lnTo>
                    <a:lnTo>
                      <a:pt x="323189" y="132080"/>
                    </a:lnTo>
                    <a:lnTo>
                      <a:pt x="322376" y="129540"/>
                    </a:lnTo>
                    <a:lnTo>
                      <a:pt x="321551" y="128270"/>
                    </a:lnTo>
                    <a:lnTo>
                      <a:pt x="321551" y="127000"/>
                    </a:lnTo>
                    <a:lnTo>
                      <a:pt x="322376" y="127000"/>
                    </a:lnTo>
                    <a:lnTo>
                      <a:pt x="322376" y="125730"/>
                    </a:lnTo>
                    <a:lnTo>
                      <a:pt x="326478" y="125730"/>
                    </a:lnTo>
                    <a:lnTo>
                      <a:pt x="327304" y="127000"/>
                    </a:lnTo>
                    <a:lnTo>
                      <a:pt x="328536" y="129540"/>
                    </a:lnTo>
                    <a:lnTo>
                      <a:pt x="329768" y="125730"/>
                    </a:lnTo>
                    <a:lnTo>
                      <a:pt x="329349" y="124460"/>
                    </a:lnTo>
                    <a:lnTo>
                      <a:pt x="329349" y="123190"/>
                    </a:lnTo>
                    <a:lnTo>
                      <a:pt x="329768" y="123190"/>
                    </a:lnTo>
                    <a:lnTo>
                      <a:pt x="329349" y="120650"/>
                    </a:lnTo>
                    <a:lnTo>
                      <a:pt x="329349" y="119380"/>
                    </a:lnTo>
                    <a:lnTo>
                      <a:pt x="329768" y="118110"/>
                    </a:lnTo>
                    <a:lnTo>
                      <a:pt x="331812" y="118110"/>
                    </a:lnTo>
                    <a:lnTo>
                      <a:pt x="332232" y="119380"/>
                    </a:lnTo>
                    <a:lnTo>
                      <a:pt x="333044" y="123190"/>
                    </a:lnTo>
                    <a:lnTo>
                      <a:pt x="333044" y="119380"/>
                    </a:lnTo>
                    <a:lnTo>
                      <a:pt x="332638" y="118110"/>
                    </a:lnTo>
                    <a:lnTo>
                      <a:pt x="332232" y="116840"/>
                    </a:lnTo>
                    <a:lnTo>
                      <a:pt x="332232" y="115570"/>
                    </a:lnTo>
                    <a:lnTo>
                      <a:pt x="332232" y="114300"/>
                    </a:lnTo>
                    <a:lnTo>
                      <a:pt x="331812" y="113030"/>
                    </a:lnTo>
                    <a:lnTo>
                      <a:pt x="331406" y="113030"/>
                    </a:lnTo>
                    <a:lnTo>
                      <a:pt x="331000" y="111760"/>
                    </a:lnTo>
                    <a:lnTo>
                      <a:pt x="331406" y="111760"/>
                    </a:lnTo>
                    <a:lnTo>
                      <a:pt x="332232" y="110490"/>
                    </a:lnTo>
                    <a:lnTo>
                      <a:pt x="334276" y="113030"/>
                    </a:lnTo>
                    <a:lnTo>
                      <a:pt x="334276" y="114300"/>
                    </a:lnTo>
                    <a:lnTo>
                      <a:pt x="335102" y="114300"/>
                    </a:lnTo>
                    <a:lnTo>
                      <a:pt x="335508" y="111760"/>
                    </a:lnTo>
                    <a:lnTo>
                      <a:pt x="335927" y="110490"/>
                    </a:lnTo>
                    <a:lnTo>
                      <a:pt x="335927" y="109220"/>
                    </a:lnTo>
                    <a:lnTo>
                      <a:pt x="335508" y="109220"/>
                    </a:lnTo>
                    <a:lnTo>
                      <a:pt x="334276" y="102870"/>
                    </a:lnTo>
                    <a:lnTo>
                      <a:pt x="335927" y="102870"/>
                    </a:lnTo>
                    <a:lnTo>
                      <a:pt x="336740" y="104140"/>
                    </a:lnTo>
                    <a:lnTo>
                      <a:pt x="337972" y="102870"/>
                    </a:lnTo>
                    <a:lnTo>
                      <a:pt x="337972" y="101600"/>
                    </a:lnTo>
                    <a:lnTo>
                      <a:pt x="337159" y="99060"/>
                    </a:lnTo>
                    <a:lnTo>
                      <a:pt x="335927" y="97790"/>
                    </a:lnTo>
                    <a:lnTo>
                      <a:pt x="335927" y="96520"/>
                    </a:lnTo>
                    <a:lnTo>
                      <a:pt x="336334" y="96520"/>
                    </a:lnTo>
                    <a:lnTo>
                      <a:pt x="336334" y="95250"/>
                    </a:lnTo>
                    <a:lnTo>
                      <a:pt x="347014" y="95250"/>
                    </a:lnTo>
                    <a:lnTo>
                      <a:pt x="347014" y="29210"/>
                    </a:lnTo>
                    <a:lnTo>
                      <a:pt x="337972" y="29210"/>
                    </a:lnTo>
                    <a:lnTo>
                      <a:pt x="337972" y="30480"/>
                    </a:lnTo>
                    <a:lnTo>
                      <a:pt x="335927" y="30480"/>
                    </a:lnTo>
                    <a:lnTo>
                      <a:pt x="334276" y="33020"/>
                    </a:lnTo>
                    <a:lnTo>
                      <a:pt x="333044" y="34290"/>
                    </a:lnTo>
                    <a:lnTo>
                      <a:pt x="330174" y="38100"/>
                    </a:lnTo>
                    <a:lnTo>
                      <a:pt x="322376" y="38100"/>
                    </a:lnTo>
                    <a:lnTo>
                      <a:pt x="320319" y="39370"/>
                    </a:lnTo>
                    <a:lnTo>
                      <a:pt x="319087" y="41910"/>
                    </a:lnTo>
                    <a:lnTo>
                      <a:pt x="315798" y="45720"/>
                    </a:lnTo>
                    <a:lnTo>
                      <a:pt x="314159" y="46990"/>
                    </a:lnTo>
                    <a:lnTo>
                      <a:pt x="314159" y="48260"/>
                    </a:lnTo>
                    <a:lnTo>
                      <a:pt x="313334" y="48260"/>
                    </a:lnTo>
                    <a:lnTo>
                      <a:pt x="310870" y="49530"/>
                    </a:lnTo>
                    <a:lnTo>
                      <a:pt x="308406" y="49530"/>
                    </a:lnTo>
                    <a:lnTo>
                      <a:pt x="310057" y="52070"/>
                    </a:lnTo>
                    <a:lnTo>
                      <a:pt x="309638" y="52070"/>
                    </a:lnTo>
                    <a:lnTo>
                      <a:pt x="309638" y="53340"/>
                    </a:lnTo>
                    <a:lnTo>
                      <a:pt x="305130" y="53340"/>
                    </a:lnTo>
                    <a:lnTo>
                      <a:pt x="307174" y="57150"/>
                    </a:lnTo>
                    <a:lnTo>
                      <a:pt x="307594" y="57150"/>
                    </a:lnTo>
                    <a:lnTo>
                      <a:pt x="307594" y="58420"/>
                    </a:lnTo>
                    <a:lnTo>
                      <a:pt x="309232" y="60960"/>
                    </a:lnTo>
                    <a:lnTo>
                      <a:pt x="309232" y="62230"/>
                    </a:lnTo>
                    <a:lnTo>
                      <a:pt x="309638" y="62230"/>
                    </a:lnTo>
                    <a:lnTo>
                      <a:pt x="309638" y="64770"/>
                    </a:lnTo>
                    <a:lnTo>
                      <a:pt x="310057" y="64770"/>
                    </a:lnTo>
                    <a:lnTo>
                      <a:pt x="310870" y="71120"/>
                    </a:lnTo>
                    <a:lnTo>
                      <a:pt x="310870" y="81280"/>
                    </a:lnTo>
                    <a:lnTo>
                      <a:pt x="310464" y="85090"/>
                    </a:lnTo>
                    <a:lnTo>
                      <a:pt x="309232" y="87630"/>
                    </a:lnTo>
                    <a:lnTo>
                      <a:pt x="307594" y="88900"/>
                    </a:lnTo>
                    <a:lnTo>
                      <a:pt x="306768" y="91440"/>
                    </a:lnTo>
                    <a:lnTo>
                      <a:pt x="305130" y="93980"/>
                    </a:lnTo>
                    <a:lnTo>
                      <a:pt x="303072" y="96520"/>
                    </a:lnTo>
                    <a:lnTo>
                      <a:pt x="294449" y="109220"/>
                    </a:lnTo>
                    <a:lnTo>
                      <a:pt x="292811" y="111760"/>
                    </a:lnTo>
                    <a:lnTo>
                      <a:pt x="291985" y="111760"/>
                    </a:lnTo>
                    <a:lnTo>
                      <a:pt x="290347" y="114300"/>
                    </a:lnTo>
                    <a:lnTo>
                      <a:pt x="289928" y="114300"/>
                    </a:lnTo>
                    <a:lnTo>
                      <a:pt x="289115" y="115570"/>
                    </a:lnTo>
                    <a:lnTo>
                      <a:pt x="288290" y="114300"/>
                    </a:lnTo>
                    <a:lnTo>
                      <a:pt x="286232" y="113030"/>
                    </a:lnTo>
                    <a:lnTo>
                      <a:pt x="284594" y="111760"/>
                    </a:lnTo>
                    <a:lnTo>
                      <a:pt x="268160" y="104140"/>
                    </a:lnTo>
                    <a:lnTo>
                      <a:pt x="266522" y="102870"/>
                    </a:lnTo>
                    <a:lnTo>
                      <a:pt x="264464" y="102870"/>
                    </a:lnTo>
                    <a:lnTo>
                      <a:pt x="263652" y="101600"/>
                    </a:lnTo>
                    <a:lnTo>
                      <a:pt x="262420" y="100330"/>
                    </a:lnTo>
                    <a:lnTo>
                      <a:pt x="255841" y="95250"/>
                    </a:lnTo>
                    <a:lnTo>
                      <a:pt x="255028" y="95250"/>
                    </a:lnTo>
                    <a:lnTo>
                      <a:pt x="255028" y="93980"/>
                    </a:lnTo>
                    <a:lnTo>
                      <a:pt x="254203" y="93980"/>
                    </a:lnTo>
                    <a:lnTo>
                      <a:pt x="250913" y="91440"/>
                    </a:lnTo>
                    <a:lnTo>
                      <a:pt x="248869" y="88900"/>
                    </a:lnTo>
                    <a:lnTo>
                      <a:pt x="248043" y="88900"/>
                    </a:lnTo>
                    <a:lnTo>
                      <a:pt x="247218" y="87630"/>
                    </a:lnTo>
                    <a:lnTo>
                      <a:pt x="245986" y="86360"/>
                    </a:lnTo>
                    <a:lnTo>
                      <a:pt x="245986" y="83820"/>
                    </a:lnTo>
                    <a:lnTo>
                      <a:pt x="246405" y="83820"/>
                    </a:lnTo>
                    <a:lnTo>
                      <a:pt x="247218" y="82550"/>
                    </a:lnTo>
                    <a:lnTo>
                      <a:pt x="247637" y="82550"/>
                    </a:lnTo>
                    <a:lnTo>
                      <a:pt x="250507" y="78740"/>
                    </a:lnTo>
                    <a:lnTo>
                      <a:pt x="250507" y="77470"/>
                    </a:lnTo>
                    <a:lnTo>
                      <a:pt x="250913" y="76200"/>
                    </a:lnTo>
                    <a:lnTo>
                      <a:pt x="250913" y="74930"/>
                    </a:lnTo>
                    <a:lnTo>
                      <a:pt x="250101" y="72390"/>
                    </a:lnTo>
                    <a:lnTo>
                      <a:pt x="246405" y="72390"/>
                    </a:lnTo>
                    <a:lnTo>
                      <a:pt x="243522" y="76200"/>
                    </a:lnTo>
                    <a:lnTo>
                      <a:pt x="234899" y="76200"/>
                    </a:lnTo>
                    <a:lnTo>
                      <a:pt x="234899" y="74930"/>
                    </a:lnTo>
                    <a:lnTo>
                      <a:pt x="233260" y="74930"/>
                    </a:lnTo>
                    <a:lnTo>
                      <a:pt x="230390" y="73660"/>
                    </a:lnTo>
                    <a:lnTo>
                      <a:pt x="228739" y="72390"/>
                    </a:lnTo>
                    <a:lnTo>
                      <a:pt x="228739" y="71120"/>
                    </a:lnTo>
                    <a:lnTo>
                      <a:pt x="227926" y="69850"/>
                    </a:lnTo>
                    <a:lnTo>
                      <a:pt x="230390" y="67310"/>
                    </a:lnTo>
                    <a:lnTo>
                      <a:pt x="234899" y="66040"/>
                    </a:lnTo>
                    <a:lnTo>
                      <a:pt x="236956" y="66040"/>
                    </a:lnTo>
                    <a:lnTo>
                      <a:pt x="238594" y="64770"/>
                    </a:lnTo>
                    <a:lnTo>
                      <a:pt x="240652" y="63500"/>
                    </a:lnTo>
                    <a:lnTo>
                      <a:pt x="243522" y="62230"/>
                    </a:lnTo>
                    <a:lnTo>
                      <a:pt x="245173" y="62230"/>
                    </a:lnTo>
                    <a:lnTo>
                      <a:pt x="247637" y="59690"/>
                    </a:lnTo>
                    <a:lnTo>
                      <a:pt x="255435" y="59690"/>
                    </a:lnTo>
                    <a:lnTo>
                      <a:pt x="259537" y="60960"/>
                    </a:lnTo>
                    <a:lnTo>
                      <a:pt x="260769" y="60960"/>
                    </a:lnTo>
                    <a:lnTo>
                      <a:pt x="260769" y="62230"/>
                    </a:lnTo>
                    <a:lnTo>
                      <a:pt x="261594" y="62230"/>
                    </a:lnTo>
                    <a:lnTo>
                      <a:pt x="261594" y="64770"/>
                    </a:lnTo>
                    <a:lnTo>
                      <a:pt x="265290" y="64770"/>
                    </a:lnTo>
                    <a:lnTo>
                      <a:pt x="265290" y="63500"/>
                    </a:lnTo>
                    <a:lnTo>
                      <a:pt x="268160" y="59690"/>
                    </a:lnTo>
                    <a:lnTo>
                      <a:pt x="268579" y="59690"/>
                    </a:lnTo>
                    <a:lnTo>
                      <a:pt x="268986" y="58420"/>
                    </a:lnTo>
                    <a:lnTo>
                      <a:pt x="268986" y="57150"/>
                    </a:lnTo>
                    <a:lnTo>
                      <a:pt x="272275" y="54610"/>
                    </a:lnTo>
                    <a:lnTo>
                      <a:pt x="273507" y="54610"/>
                    </a:lnTo>
                    <a:lnTo>
                      <a:pt x="274739" y="52070"/>
                    </a:lnTo>
                    <a:lnTo>
                      <a:pt x="275145" y="50800"/>
                    </a:lnTo>
                    <a:lnTo>
                      <a:pt x="275145" y="49530"/>
                    </a:lnTo>
                    <a:lnTo>
                      <a:pt x="275551" y="48260"/>
                    </a:lnTo>
                    <a:lnTo>
                      <a:pt x="278015" y="48260"/>
                    </a:lnTo>
                    <a:lnTo>
                      <a:pt x="279247" y="46990"/>
                    </a:lnTo>
                    <a:lnTo>
                      <a:pt x="279247" y="43180"/>
                    </a:lnTo>
                    <a:lnTo>
                      <a:pt x="278434" y="43180"/>
                    </a:lnTo>
                    <a:lnTo>
                      <a:pt x="278434" y="40640"/>
                    </a:lnTo>
                    <a:lnTo>
                      <a:pt x="277609" y="38100"/>
                    </a:lnTo>
                    <a:lnTo>
                      <a:pt x="276377" y="35560"/>
                    </a:lnTo>
                    <a:lnTo>
                      <a:pt x="274739" y="34290"/>
                    </a:lnTo>
                    <a:lnTo>
                      <a:pt x="273507" y="33020"/>
                    </a:lnTo>
                    <a:lnTo>
                      <a:pt x="272681" y="33020"/>
                    </a:lnTo>
                    <a:lnTo>
                      <a:pt x="272681" y="31750"/>
                    </a:lnTo>
                    <a:lnTo>
                      <a:pt x="271856" y="31750"/>
                    </a:lnTo>
                    <a:lnTo>
                      <a:pt x="268579" y="29210"/>
                    </a:lnTo>
                    <a:lnTo>
                      <a:pt x="266115" y="26670"/>
                    </a:lnTo>
                    <a:lnTo>
                      <a:pt x="261594" y="21590"/>
                    </a:lnTo>
                    <a:lnTo>
                      <a:pt x="256260" y="19050"/>
                    </a:lnTo>
                    <a:lnTo>
                      <a:pt x="250101" y="16510"/>
                    </a:lnTo>
                    <a:lnTo>
                      <a:pt x="248043" y="15240"/>
                    </a:lnTo>
                    <a:lnTo>
                      <a:pt x="245173" y="13970"/>
                    </a:lnTo>
                    <a:lnTo>
                      <a:pt x="240652" y="12700"/>
                    </a:lnTo>
                    <a:lnTo>
                      <a:pt x="235318" y="11430"/>
                    </a:lnTo>
                    <a:lnTo>
                      <a:pt x="229971" y="8890"/>
                    </a:lnTo>
                    <a:lnTo>
                      <a:pt x="223812" y="5080"/>
                    </a:lnTo>
                    <a:lnTo>
                      <a:pt x="222173" y="5080"/>
                    </a:lnTo>
                    <a:lnTo>
                      <a:pt x="219710" y="3810"/>
                    </a:lnTo>
                    <a:lnTo>
                      <a:pt x="213956" y="3810"/>
                    </a:lnTo>
                    <a:lnTo>
                      <a:pt x="212318" y="2540"/>
                    </a:lnTo>
                    <a:lnTo>
                      <a:pt x="210667" y="2540"/>
                    </a:lnTo>
                    <a:lnTo>
                      <a:pt x="209435" y="6350"/>
                    </a:lnTo>
                    <a:lnTo>
                      <a:pt x="209435" y="7620"/>
                    </a:lnTo>
                    <a:lnTo>
                      <a:pt x="209029" y="8890"/>
                    </a:lnTo>
                    <a:lnTo>
                      <a:pt x="208203" y="8890"/>
                    </a:lnTo>
                    <a:lnTo>
                      <a:pt x="206565" y="10160"/>
                    </a:lnTo>
                    <a:lnTo>
                      <a:pt x="195478" y="10160"/>
                    </a:lnTo>
                    <a:lnTo>
                      <a:pt x="191782" y="11430"/>
                    </a:lnTo>
                    <a:lnTo>
                      <a:pt x="190144" y="13970"/>
                    </a:lnTo>
                    <a:lnTo>
                      <a:pt x="191376" y="19050"/>
                    </a:lnTo>
                    <a:lnTo>
                      <a:pt x="190144" y="19050"/>
                    </a:lnTo>
                    <a:lnTo>
                      <a:pt x="188087" y="20320"/>
                    </a:lnTo>
                    <a:lnTo>
                      <a:pt x="175768" y="25400"/>
                    </a:lnTo>
                    <a:lnTo>
                      <a:pt x="170840" y="30480"/>
                    </a:lnTo>
                    <a:lnTo>
                      <a:pt x="167970" y="34290"/>
                    </a:lnTo>
                    <a:lnTo>
                      <a:pt x="166319" y="35560"/>
                    </a:lnTo>
                    <a:lnTo>
                      <a:pt x="165493" y="36830"/>
                    </a:lnTo>
                    <a:lnTo>
                      <a:pt x="164261" y="39116"/>
                    </a:lnTo>
                    <a:lnTo>
                      <a:pt x="164261" y="175260"/>
                    </a:lnTo>
                    <a:lnTo>
                      <a:pt x="164261" y="176530"/>
                    </a:lnTo>
                    <a:lnTo>
                      <a:pt x="162217" y="179070"/>
                    </a:lnTo>
                    <a:lnTo>
                      <a:pt x="159753" y="182880"/>
                    </a:lnTo>
                    <a:lnTo>
                      <a:pt x="158102" y="187960"/>
                    </a:lnTo>
                    <a:lnTo>
                      <a:pt x="155638" y="191770"/>
                    </a:lnTo>
                    <a:lnTo>
                      <a:pt x="152768" y="196850"/>
                    </a:lnTo>
                    <a:lnTo>
                      <a:pt x="151536" y="198120"/>
                    </a:lnTo>
                    <a:lnTo>
                      <a:pt x="151130" y="199390"/>
                    </a:lnTo>
                    <a:lnTo>
                      <a:pt x="150710" y="199390"/>
                    </a:lnTo>
                    <a:lnTo>
                      <a:pt x="148666" y="201930"/>
                    </a:lnTo>
                    <a:lnTo>
                      <a:pt x="147015" y="205740"/>
                    </a:lnTo>
                    <a:lnTo>
                      <a:pt x="144970" y="209550"/>
                    </a:lnTo>
                    <a:lnTo>
                      <a:pt x="142506" y="213360"/>
                    </a:lnTo>
                    <a:lnTo>
                      <a:pt x="138417" y="218440"/>
                    </a:lnTo>
                    <a:lnTo>
                      <a:pt x="133527" y="224790"/>
                    </a:lnTo>
                    <a:lnTo>
                      <a:pt x="127774" y="232410"/>
                    </a:lnTo>
                    <a:lnTo>
                      <a:pt x="121145" y="241300"/>
                    </a:lnTo>
                    <a:lnTo>
                      <a:pt x="118275" y="247650"/>
                    </a:lnTo>
                    <a:lnTo>
                      <a:pt x="117868" y="248920"/>
                    </a:lnTo>
                    <a:lnTo>
                      <a:pt x="116217" y="251460"/>
                    </a:lnTo>
                    <a:lnTo>
                      <a:pt x="112522" y="255270"/>
                    </a:lnTo>
                    <a:lnTo>
                      <a:pt x="108826" y="260350"/>
                    </a:lnTo>
                    <a:lnTo>
                      <a:pt x="105130" y="264160"/>
                    </a:lnTo>
                    <a:lnTo>
                      <a:pt x="104305" y="264160"/>
                    </a:lnTo>
                    <a:lnTo>
                      <a:pt x="103898" y="265430"/>
                    </a:lnTo>
                    <a:lnTo>
                      <a:pt x="103073" y="266700"/>
                    </a:lnTo>
                    <a:lnTo>
                      <a:pt x="101434" y="270510"/>
                    </a:lnTo>
                    <a:lnTo>
                      <a:pt x="96100" y="278130"/>
                    </a:lnTo>
                    <a:lnTo>
                      <a:pt x="90347" y="281940"/>
                    </a:lnTo>
                    <a:lnTo>
                      <a:pt x="85420" y="281940"/>
                    </a:lnTo>
                    <a:lnTo>
                      <a:pt x="79260" y="283210"/>
                    </a:lnTo>
                    <a:lnTo>
                      <a:pt x="64477" y="261607"/>
                    </a:lnTo>
                    <a:lnTo>
                      <a:pt x="65303" y="257810"/>
                    </a:lnTo>
                    <a:lnTo>
                      <a:pt x="66116" y="252730"/>
                    </a:lnTo>
                    <a:lnTo>
                      <a:pt x="67767" y="247650"/>
                    </a:lnTo>
                    <a:lnTo>
                      <a:pt x="72694" y="238760"/>
                    </a:lnTo>
                    <a:lnTo>
                      <a:pt x="74333" y="237490"/>
                    </a:lnTo>
                    <a:lnTo>
                      <a:pt x="74739" y="237490"/>
                    </a:lnTo>
                    <a:lnTo>
                      <a:pt x="75158" y="236220"/>
                    </a:lnTo>
                    <a:lnTo>
                      <a:pt x="82130" y="229870"/>
                    </a:lnTo>
                    <a:lnTo>
                      <a:pt x="82550" y="229870"/>
                    </a:lnTo>
                    <a:lnTo>
                      <a:pt x="84188" y="228600"/>
                    </a:lnTo>
                    <a:lnTo>
                      <a:pt x="86652" y="226060"/>
                    </a:lnTo>
                    <a:lnTo>
                      <a:pt x="89941" y="222250"/>
                    </a:lnTo>
                    <a:lnTo>
                      <a:pt x="92405" y="220980"/>
                    </a:lnTo>
                    <a:lnTo>
                      <a:pt x="94043" y="219710"/>
                    </a:lnTo>
                    <a:lnTo>
                      <a:pt x="105130" y="212090"/>
                    </a:lnTo>
                    <a:lnTo>
                      <a:pt x="105537" y="212090"/>
                    </a:lnTo>
                    <a:lnTo>
                      <a:pt x="108419" y="209550"/>
                    </a:lnTo>
                    <a:lnTo>
                      <a:pt x="114173" y="207010"/>
                    </a:lnTo>
                    <a:lnTo>
                      <a:pt x="114579" y="207010"/>
                    </a:lnTo>
                    <a:lnTo>
                      <a:pt x="120332" y="203200"/>
                    </a:lnTo>
                    <a:lnTo>
                      <a:pt x="124028" y="199390"/>
                    </a:lnTo>
                    <a:lnTo>
                      <a:pt x="124434" y="199390"/>
                    </a:lnTo>
                    <a:lnTo>
                      <a:pt x="126492" y="198120"/>
                    </a:lnTo>
                    <a:lnTo>
                      <a:pt x="126898" y="198120"/>
                    </a:lnTo>
                    <a:lnTo>
                      <a:pt x="127304" y="198120"/>
                    </a:lnTo>
                    <a:lnTo>
                      <a:pt x="136753" y="191770"/>
                    </a:lnTo>
                    <a:lnTo>
                      <a:pt x="140042" y="187960"/>
                    </a:lnTo>
                    <a:lnTo>
                      <a:pt x="140449" y="187960"/>
                    </a:lnTo>
                    <a:lnTo>
                      <a:pt x="142087" y="186690"/>
                    </a:lnTo>
                    <a:lnTo>
                      <a:pt x="146202" y="184150"/>
                    </a:lnTo>
                    <a:lnTo>
                      <a:pt x="149898" y="180340"/>
                    </a:lnTo>
                    <a:lnTo>
                      <a:pt x="153174" y="177800"/>
                    </a:lnTo>
                    <a:lnTo>
                      <a:pt x="156057" y="173990"/>
                    </a:lnTo>
                    <a:lnTo>
                      <a:pt x="157695" y="172720"/>
                    </a:lnTo>
                    <a:lnTo>
                      <a:pt x="160566" y="172720"/>
                    </a:lnTo>
                    <a:lnTo>
                      <a:pt x="160985" y="173990"/>
                    </a:lnTo>
                    <a:lnTo>
                      <a:pt x="161391" y="173990"/>
                    </a:lnTo>
                    <a:lnTo>
                      <a:pt x="164261" y="175260"/>
                    </a:lnTo>
                    <a:lnTo>
                      <a:pt x="164261" y="39116"/>
                    </a:lnTo>
                    <a:lnTo>
                      <a:pt x="159334" y="48260"/>
                    </a:lnTo>
                    <a:lnTo>
                      <a:pt x="157289" y="54610"/>
                    </a:lnTo>
                    <a:lnTo>
                      <a:pt x="156870" y="54610"/>
                    </a:lnTo>
                    <a:lnTo>
                      <a:pt x="156464" y="57150"/>
                    </a:lnTo>
                    <a:lnTo>
                      <a:pt x="155232" y="60960"/>
                    </a:lnTo>
                    <a:lnTo>
                      <a:pt x="155232" y="62230"/>
                    </a:lnTo>
                    <a:lnTo>
                      <a:pt x="154406" y="68580"/>
                    </a:lnTo>
                    <a:lnTo>
                      <a:pt x="154406" y="69850"/>
                    </a:lnTo>
                    <a:lnTo>
                      <a:pt x="151536" y="69850"/>
                    </a:lnTo>
                    <a:lnTo>
                      <a:pt x="148247" y="67310"/>
                    </a:lnTo>
                    <a:lnTo>
                      <a:pt x="145783" y="67310"/>
                    </a:lnTo>
                    <a:lnTo>
                      <a:pt x="145783" y="68580"/>
                    </a:lnTo>
                    <a:lnTo>
                      <a:pt x="148247" y="76200"/>
                    </a:lnTo>
                    <a:lnTo>
                      <a:pt x="151536" y="82550"/>
                    </a:lnTo>
                    <a:lnTo>
                      <a:pt x="152361" y="82550"/>
                    </a:lnTo>
                    <a:lnTo>
                      <a:pt x="153593" y="83820"/>
                    </a:lnTo>
                    <a:lnTo>
                      <a:pt x="154406" y="83820"/>
                    </a:lnTo>
                    <a:lnTo>
                      <a:pt x="157289" y="87630"/>
                    </a:lnTo>
                    <a:lnTo>
                      <a:pt x="157289" y="95250"/>
                    </a:lnTo>
                    <a:lnTo>
                      <a:pt x="157695" y="97790"/>
                    </a:lnTo>
                    <a:lnTo>
                      <a:pt x="158521" y="99060"/>
                    </a:lnTo>
                    <a:lnTo>
                      <a:pt x="158927" y="99060"/>
                    </a:lnTo>
                    <a:lnTo>
                      <a:pt x="159753" y="102870"/>
                    </a:lnTo>
                    <a:lnTo>
                      <a:pt x="159334" y="102870"/>
                    </a:lnTo>
                    <a:lnTo>
                      <a:pt x="157289" y="100330"/>
                    </a:lnTo>
                    <a:lnTo>
                      <a:pt x="155981" y="99060"/>
                    </a:lnTo>
                    <a:lnTo>
                      <a:pt x="150710" y="93980"/>
                    </a:lnTo>
                    <a:lnTo>
                      <a:pt x="143319" y="88900"/>
                    </a:lnTo>
                    <a:lnTo>
                      <a:pt x="139623" y="88900"/>
                    </a:lnTo>
                    <a:lnTo>
                      <a:pt x="132016" y="86360"/>
                    </a:lnTo>
                    <a:lnTo>
                      <a:pt x="125260" y="86360"/>
                    </a:lnTo>
                    <a:lnTo>
                      <a:pt x="119418" y="88900"/>
                    </a:lnTo>
                    <a:lnTo>
                      <a:pt x="114579" y="91440"/>
                    </a:lnTo>
                    <a:lnTo>
                      <a:pt x="113753" y="92710"/>
                    </a:lnTo>
                    <a:lnTo>
                      <a:pt x="113347" y="92710"/>
                    </a:lnTo>
                    <a:lnTo>
                      <a:pt x="110058" y="93980"/>
                    </a:lnTo>
                    <a:lnTo>
                      <a:pt x="103898" y="100330"/>
                    </a:lnTo>
                    <a:lnTo>
                      <a:pt x="103073" y="101600"/>
                    </a:lnTo>
                    <a:lnTo>
                      <a:pt x="101028" y="104140"/>
                    </a:lnTo>
                    <a:lnTo>
                      <a:pt x="100203" y="106680"/>
                    </a:lnTo>
                    <a:lnTo>
                      <a:pt x="99796" y="110490"/>
                    </a:lnTo>
                    <a:lnTo>
                      <a:pt x="99377" y="111760"/>
                    </a:lnTo>
                    <a:lnTo>
                      <a:pt x="98971" y="111760"/>
                    </a:lnTo>
                    <a:lnTo>
                      <a:pt x="99733" y="125730"/>
                    </a:lnTo>
                    <a:lnTo>
                      <a:pt x="99796" y="130810"/>
                    </a:lnTo>
                    <a:lnTo>
                      <a:pt x="98145" y="135890"/>
                    </a:lnTo>
                    <a:lnTo>
                      <a:pt x="98145" y="138430"/>
                    </a:lnTo>
                    <a:lnTo>
                      <a:pt x="97332" y="139700"/>
                    </a:lnTo>
                    <a:lnTo>
                      <a:pt x="94043" y="142240"/>
                    </a:lnTo>
                    <a:lnTo>
                      <a:pt x="92405" y="142240"/>
                    </a:lnTo>
                    <a:lnTo>
                      <a:pt x="91579" y="143510"/>
                    </a:lnTo>
                    <a:lnTo>
                      <a:pt x="91173" y="144780"/>
                    </a:lnTo>
                    <a:lnTo>
                      <a:pt x="91986" y="144780"/>
                    </a:lnTo>
                    <a:lnTo>
                      <a:pt x="92405" y="146050"/>
                    </a:lnTo>
                    <a:lnTo>
                      <a:pt x="103073" y="146050"/>
                    </a:lnTo>
                    <a:lnTo>
                      <a:pt x="104724" y="144780"/>
                    </a:lnTo>
                    <a:lnTo>
                      <a:pt x="105537" y="143510"/>
                    </a:lnTo>
                    <a:lnTo>
                      <a:pt x="108419" y="143510"/>
                    </a:lnTo>
                    <a:lnTo>
                      <a:pt x="108419" y="148590"/>
                    </a:lnTo>
                    <a:lnTo>
                      <a:pt x="108000" y="148590"/>
                    </a:lnTo>
                    <a:lnTo>
                      <a:pt x="108000" y="147320"/>
                    </a:lnTo>
                    <a:lnTo>
                      <a:pt x="107594" y="149860"/>
                    </a:lnTo>
                    <a:lnTo>
                      <a:pt x="104724" y="157480"/>
                    </a:lnTo>
                    <a:lnTo>
                      <a:pt x="105537" y="160020"/>
                    </a:lnTo>
                    <a:lnTo>
                      <a:pt x="110477" y="160020"/>
                    </a:lnTo>
                    <a:lnTo>
                      <a:pt x="114579" y="158750"/>
                    </a:lnTo>
                    <a:lnTo>
                      <a:pt x="117449" y="158750"/>
                    </a:lnTo>
                    <a:lnTo>
                      <a:pt x="119507" y="157480"/>
                    </a:lnTo>
                    <a:lnTo>
                      <a:pt x="119507" y="160020"/>
                    </a:lnTo>
                    <a:lnTo>
                      <a:pt x="120332" y="162560"/>
                    </a:lnTo>
                    <a:lnTo>
                      <a:pt x="121145" y="163830"/>
                    </a:lnTo>
                    <a:lnTo>
                      <a:pt x="123202" y="167640"/>
                    </a:lnTo>
                    <a:lnTo>
                      <a:pt x="124028" y="167640"/>
                    </a:lnTo>
                    <a:lnTo>
                      <a:pt x="124841" y="168910"/>
                    </a:lnTo>
                    <a:lnTo>
                      <a:pt x="124434" y="168910"/>
                    </a:lnTo>
                    <a:lnTo>
                      <a:pt x="124841" y="170180"/>
                    </a:lnTo>
                    <a:lnTo>
                      <a:pt x="126072" y="170180"/>
                    </a:lnTo>
                    <a:lnTo>
                      <a:pt x="127723" y="171450"/>
                    </a:lnTo>
                    <a:lnTo>
                      <a:pt x="133464" y="171450"/>
                    </a:lnTo>
                    <a:lnTo>
                      <a:pt x="134289" y="170180"/>
                    </a:lnTo>
                    <a:lnTo>
                      <a:pt x="132651" y="168910"/>
                    </a:lnTo>
                    <a:lnTo>
                      <a:pt x="132232" y="165100"/>
                    </a:lnTo>
                    <a:lnTo>
                      <a:pt x="133057" y="157480"/>
                    </a:lnTo>
                    <a:lnTo>
                      <a:pt x="134696" y="151130"/>
                    </a:lnTo>
                    <a:lnTo>
                      <a:pt x="135521" y="149860"/>
                    </a:lnTo>
                    <a:lnTo>
                      <a:pt x="137579" y="148590"/>
                    </a:lnTo>
                    <a:lnTo>
                      <a:pt x="146608" y="148590"/>
                    </a:lnTo>
                    <a:lnTo>
                      <a:pt x="148247" y="151130"/>
                    </a:lnTo>
                    <a:lnTo>
                      <a:pt x="149072" y="146050"/>
                    </a:lnTo>
                    <a:lnTo>
                      <a:pt x="149479" y="144780"/>
                    </a:lnTo>
                    <a:lnTo>
                      <a:pt x="149072" y="143510"/>
                    </a:lnTo>
                    <a:lnTo>
                      <a:pt x="148666" y="140970"/>
                    </a:lnTo>
                    <a:lnTo>
                      <a:pt x="148247" y="140970"/>
                    </a:lnTo>
                    <a:lnTo>
                      <a:pt x="148247" y="139700"/>
                    </a:lnTo>
                    <a:lnTo>
                      <a:pt x="147840" y="139700"/>
                    </a:lnTo>
                    <a:lnTo>
                      <a:pt x="147840" y="138430"/>
                    </a:lnTo>
                    <a:lnTo>
                      <a:pt x="147015" y="138430"/>
                    </a:lnTo>
                    <a:lnTo>
                      <a:pt x="145783" y="137160"/>
                    </a:lnTo>
                    <a:lnTo>
                      <a:pt x="144970" y="134620"/>
                    </a:lnTo>
                    <a:lnTo>
                      <a:pt x="144551" y="134620"/>
                    </a:lnTo>
                    <a:lnTo>
                      <a:pt x="145783" y="130810"/>
                    </a:lnTo>
                    <a:lnTo>
                      <a:pt x="144970" y="127000"/>
                    </a:lnTo>
                    <a:lnTo>
                      <a:pt x="137985" y="119380"/>
                    </a:lnTo>
                    <a:lnTo>
                      <a:pt x="133057" y="114300"/>
                    </a:lnTo>
                    <a:lnTo>
                      <a:pt x="132232" y="114300"/>
                    </a:lnTo>
                    <a:lnTo>
                      <a:pt x="131826" y="113030"/>
                    </a:lnTo>
                    <a:lnTo>
                      <a:pt x="131419" y="113030"/>
                    </a:lnTo>
                    <a:lnTo>
                      <a:pt x="126898" y="111760"/>
                    </a:lnTo>
                    <a:lnTo>
                      <a:pt x="124841" y="107950"/>
                    </a:lnTo>
                    <a:lnTo>
                      <a:pt x="126072" y="102870"/>
                    </a:lnTo>
                    <a:lnTo>
                      <a:pt x="126898" y="102870"/>
                    </a:lnTo>
                    <a:lnTo>
                      <a:pt x="128536" y="101600"/>
                    </a:lnTo>
                    <a:lnTo>
                      <a:pt x="133883" y="99060"/>
                    </a:lnTo>
                    <a:lnTo>
                      <a:pt x="139217" y="100330"/>
                    </a:lnTo>
                    <a:lnTo>
                      <a:pt x="140449" y="100330"/>
                    </a:lnTo>
                    <a:lnTo>
                      <a:pt x="143738" y="102870"/>
                    </a:lnTo>
                    <a:lnTo>
                      <a:pt x="147015" y="104140"/>
                    </a:lnTo>
                    <a:lnTo>
                      <a:pt x="147840" y="105410"/>
                    </a:lnTo>
                    <a:lnTo>
                      <a:pt x="152361" y="113030"/>
                    </a:lnTo>
                    <a:lnTo>
                      <a:pt x="155232" y="120650"/>
                    </a:lnTo>
                    <a:lnTo>
                      <a:pt x="155333" y="129540"/>
                    </a:lnTo>
                    <a:lnTo>
                      <a:pt x="155854" y="135890"/>
                    </a:lnTo>
                    <a:lnTo>
                      <a:pt x="139623" y="171450"/>
                    </a:lnTo>
                    <a:lnTo>
                      <a:pt x="121145" y="185420"/>
                    </a:lnTo>
                    <a:lnTo>
                      <a:pt x="119507" y="186690"/>
                    </a:lnTo>
                    <a:lnTo>
                      <a:pt x="118681" y="186690"/>
                    </a:lnTo>
                    <a:lnTo>
                      <a:pt x="118681" y="187960"/>
                    </a:lnTo>
                    <a:lnTo>
                      <a:pt x="104724" y="196850"/>
                    </a:lnTo>
                    <a:lnTo>
                      <a:pt x="98564" y="200660"/>
                    </a:lnTo>
                    <a:lnTo>
                      <a:pt x="92811" y="204470"/>
                    </a:lnTo>
                    <a:lnTo>
                      <a:pt x="88290" y="207010"/>
                    </a:lnTo>
                    <a:lnTo>
                      <a:pt x="84594" y="209550"/>
                    </a:lnTo>
                    <a:lnTo>
                      <a:pt x="84188" y="210820"/>
                    </a:lnTo>
                    <a:lnTo>
                      <a:pt x="82550" y="210820"/>
                    </a:lnTo>
                    <a:lnTo>
                      <a:pt x="82550" y="212090"/>
                    </a:lnTo>
                    <a:lnTo>
                      <a:pt x="81318" y="212090"/>
                    </a:lnTo>
                    <a:lnTo>
                      <a:pt x="75971" y="215900"/>
                    </a:lnTo>
                    <a:lnTo>
                      <a:pt x="72275" y="218440"/>
                    </a:lnTo>
                    <a:lnTo>
                      <a:pt x="68999" y="222250"/>
                    </a:lnTo>
                    <a:lnTo>
                      <a:pt x="66535" y="226060"/>
                    </a:lnTo>
                    <a:lnTo>
                      <a:pt x="63652" y="226060"/>
                    </a:lnTo>
                    <a:lnTo>
                      <a:pt x="62420" y="228600"/>
                    </a:lnTo>
                    <a:lnTo>
                      <a:pt x="61607" y="229870"/>
                    </a:lnTo>
                    <a:lnTo>
                      <a:pt x="60375" y="231140"/>
                    </a:lnTo>
                    <a:lnTo>
                      <a:pt x="59956" y="232410"/>
                    </a:lnTo>
                    <a:lnTo>
                      <a:pt x="56261" y="237490"/>
                    </a:lnTo>
                    <a:lnTo>
                      <a:pt x="53390" y="241300"/>
                    </a:lnTo>
                    <a:lnTo>
                      <a:pt x="51333" y="247650"/>
                    </a:lnTo>
                    <a:lnTo>
                      <a:pt x="51231" y="250507"/>
                    </a:lnTo>
                    <a:lnTo>
                      <a:pt x="50101" y="254000"/>
                    </a:lnTo>
                    <a:lnTo>
                      <a:pt x="50101" y="255270"/>
                    </a:lnTo>
                    <a:lnTo>
                      <a:pt x="49453" y="260350"/>
                    </a:lnTo>
                    <a:lnTo>
                      <a:pt x="49377" y="262890"/>
                    </a:lnTo>
                    <a:lnTo>
                      <a:pt x="49695" y="267970"/>
                    </a:lnTo>
                    <a:lnTo>
                      <a:pt x="51333" y="275590"/>
                    </a:lnTo>
                    <a:lnTo>
                      <a:pt x="51333" y="276860"/>
                    </a:lnTo>
                    <a:lnTo>
                      <a:pt x="51752" y="276860"/>
                    </a:lnTo>
                    <a:lnTo>
                      <a:pt x="52565" y="279400"/>
                    </a:lnTo>
                    <a:lnTo>
                      <a:pt x="54216" y="283210"/>
                    </a:lnTo>
                    <a:lnTo>
                      <a:pt x="60782" y="293370"/>
                    </a:lnTo>
                    <a:lnTo>
                      <a:pt x="64884" y="294640"/>
                    </a:lnTo>
                    <a:lnTo>
                      <a:pt x="71462" y="297180"/>
                    </a:lnTo>
                    <a:lnTo>
                      <a:pt x="76987" y="298450"/>
                    </a:lnTo>
                    <a:lnTo>
                      <a:pt x="83058" y="299720"/>
                    </a:lnTo>
                    <a:lnTo>
                      <a:pt x="89585" y="298450"/>
                    </a:lnTo>
                    <a:lnTo>
                      <a:pt x="96507" y="297180"/>
                    </a:lnTo>
                    <a:lnTo>
                      <a:pt x="103492" y="294640"/>
                    </a:lnTo>
                    <a:lnTo>
                      <a:pt x="103898" y="294640"/>
                    </a:lnTo>
                    <a:lnTo>
                      <a:pt x="103073" y="297180"/>
                    </a:lnTo>
                    <a:lnTo>
                      <a:pt x="102666" y="297180"/>
                    </a:lnTo>
                    <a:lnTo>
                      <a:pt x="101841" y="298450"/>
                    </a:lnTo>
                    <a:lnTo>
                      <a:pt x="99377" y="306070"/>
                    </a:lnTo>
                    <a:lnTo>
                      <a:pt x="98145" y="311150"/>
                    </a:lnTo>
                    <a:lnTo>
                      <a:pt x="96913" y="314960"/>
                    </a:lnTo>
                    <a:lnTo>
                      <a:pt x="96100" y="318770"/>
                    </a:lnTo>
                    <a:lnTo>
                      <a:pt x="95681" y="318770"/>
                    </a:lnTo>
                    <a:lnTo>
                      <a:pt x="95681" y="320040"/>
                    </a:lnTo>
                    <a:lnTo>
                      <a:pt x="95275" y="321310"/>
                    </a:lnTo>
                    <a:lnTo>
                      <a:pt x="94043" y="326390"/>
                    </a:lnTo>
                    <a:lnTo>
                      <a:pt x="92811" y="336550"/>
                    </a:lnTo>
                    <a:lnTo>
                      <a:pt x="91986" y="337820"/>
                    </a:lnTo>
                    <a:lnTo>
                      <a:pt x="88709" y="337820"/>
                    </a:lnTo>
                    <a:lnTo>
                      <a:pt x="87058" y="339090"/>
                    </a:lnTo>
                    <a:lnTo>
                      <a:pt x="87058" y="340360"/>
                    </a:lnTo>
                    <a:lnTo>
                      <a:pt x="85826" y="340360"/>
                    </a:lnTo>
                    <a:lnTo>
                      <a:pt x="83362" y="337820"/>
                    </a:lnTo>
                    <a:lnTo>
                      <a:pt x="80086" y="336550"/>
                    </a:lnTo>
                    <a:lnTo>
                      <a:pt x="76390" y="337820"/>
                    </a:lnTo>
                    <a:lnTo>
                      <a:pt x="74333" y="337820"/>
                    </a:lnTo>
                    <a:lnTo>
                      <a:pt x="70637" y="339090"/>
                    </a:lnTo>
                    <a:lnTo>
                      <a:pt x="67767" y="340360"/>
                    </a:lnTo>
                    <a:lnTo>
                      <a:pt x="61607" y="340360"/>
                    </a:lnTo>
                    <a:lnTo>
                      <a:pt x="58724" y="339090"/>
                    </a:lnTo>
                    <a:lnTo>
                      <a:pt x="55029" y="336550"/>
                    </a:lnTo>
                    <a:lnTo>
                      <a:pt x="53390" y="335280"/>
                    </a:lnTo>
                    <a:lnTo>
                      <a:pt x="53390" y="334010"/>
                    </a:lnTo>
                    <a:lnTo>
                      <a:pt x="52158" y="332740"/>
                    </a:lnTo>
                    <a:lnTo>
                      <a:pt x="50520" y="331470"/>
                    </a:lnTo>
                    <a:lnTo>
                      <a:pt x="49695" y="331470"/>
                    </a:lnTo>
                    <a:lnTo>
                      <a:pt x="49695" y="332740"/>
                    </a:lnTo>
                    <a:lnTo>
                      <a:pt x="49288" y="332740"/>
                    </a:lnTo>
                    <a:lnTo>
                      <a:pt x="48869" y="334010"/>
                    </a:lnTo>
                    <a:lnTo>
                      <a:pt x="48869" y="335280"/>
                    </a:lnTo>
                    <a:lnTo>
                      <a:pt x="48044" y="336550"/>
                    </a:lnTo>
                    <a:lnTo>
                      <a:pt x="46812" y="339090"/>
                    </a:lnTo>
                    <a:lnTo>
                      <a:pt x="46405" y="341630"/>
                    </a:lnTo>
                    <a:lnTo>
                      <a:pt x="45999" y="341630"/>
                    </a:lnTo>
                    <a:lnTo>
                      <a:pt x="46405" y="345440"/>
                    </a:lnTo>
                    <a:lnTo>
                      <a:pt x="46812" y="346710"/>
                    </a:lnTo>
                    <a:lnTo>
                      <a:pt x="46405" y="347980"/>
                    </a:lnTo>
                    <a:lnTo>
                      <a:pt x="45999" y="347980"/>
                    </a:lnTo>
                    <a:lnTo>
                      <a:pt x="45173" y="351790"/>
                    </a:lnTo>
                    <a:lnTo>
                      <a:pt x="44348" y="353060"/>
                    </a:lnTo>
                    <a:lnTo>
                      <a:pt x="44348" y="354330"/>
                    </a:lnTo>
                    <a:lnTo>
                      <a:pt x="45999" y="358140"/>
                    </a:lnTo>
                    <a:lnTo>
                      <a:pt x="44767" y="361950"/>
                    </a:lnTo>
                    <a:lnTo>
                      <a:pt x="44348" y="364490"/>
                    </a:lnTo>
                    <a:lnTo>
                      <a:pt x="45173" y="365760"/>
                    </a:lnTo>
                    <a:lnTo>
                      <a:pt x="45580" y="368300"/>
                    </a:lnTo>
                    <a:lnTo>
                      <a:pt x="45999" y="368300"/>
                    </a:lnTo>
                    <a:lnTo>
                      <a:pt x="48044" y="372110"/>
                    </a:lnTo>
                    <a:lnTo>
                      <a:pt x="48044" y="378460"/>
                    </a:lnTo>
                    <a:lnTo>
                      <a:pt x="46812" y="378460"/>
                    </a:lnTo>
                    <a:lnTo>
                      <a:pt x="46812" y="381000"/>
                    </a:lnTo>
                    <a:lnTo>
                      <a:pt x="46405" y="381000"/>
                    </a:lnTo>
                    <a:lnTo>
                      <a:pt x="45173" y="382270"/>
                    </a:lnTo>
                    <a:lnTo>
                      <a:pt x="44767" y="383540"/>
                    </a:lnTo>
                    <a:lnTo>
                      <a:pt x="45580" y="384810"/>
                    </a:lnTo>
                    <a:lnTo>
                      <a:pt x="47231" y="384810"/>
                    </a:lnTo>
                    <a:lnTo>
                      <a:pt x="47637" y="386080"/>
                    </a:lnTo>
                    <a:lnTo>
                      <a:pt x="48044" y="388620"/>
                    </a:lnTo>
                    <a:lnTo>
                      <a:pt x="48044" y="400050"/>
                    </a:lnTo>
                    <a:lnTo>
                      <a:pt x="47637" y="400050"/>
                    </a:lnTo>
                    <a:lnTo>
                      <a:pt x="48044" y="401320"/>
                    </a:lnTo>
                    <a:lnTo>
                      <a:pt x="47637" y="401320"/>
                    </a:lnTo>
                    <a:lnTo>
                      <a:pt x="45999" y="406400"/>
                    </a:lnTo>
                    <a:lnTo>
                      <a:pt x="44348" y="408940"/>
                    </a:lnTo>
                    <a:lnTo>
                      <a:pt x="41884" y="411480"/>
                    </a:lnTo>
                    <a:lnTo>
                      <a:pt x="39420" y="411480"/>
                    </a:lnTo>
                    <a:lnTo>
                      <a:pt x="39014" y="412750"/>
                    </a:lnTo>
                    <a:lnTo>
                      <a:pt x="34912" y="412750"/>
                    </a:lnTo>
                    <a:lnTo>
                      <a:pt x="32448" y="414020"/>
                    </a:lnTo>
                    <a:lnTo>
                      <a:pt x="30797" y="414020"/>
                    </a:lnTo>
                    <a:lnTo>
                      <a:pt x="26695" y="416560"/>
                    </a:lnTo>
                    <a:lnTo>
                      <a:pt x="23825" y="419100"/>
                    </a:lnTo>
                    <a:lnTo>
                      <a:pt x="20942" y="420370"/>
                    </a:lnTo>
                    <a:lnTo>
                      <a:pt x="19304" y="422910"/>
                    </a:lnTo>
                    <a:lnTo>
                      <a:pt x="19304" y="425450"/>
                    </a:lnTo>
                    <a:lnTo>
                      <a:pt x="27927" y="424180"/>
                    </a:lnTo>
                    <a:lnTo>
                      <a:pt x="28752" y="424180"/>
                    </a:lnTo>
                    <a:lnTo>
                      <a:pt x="29565" y="425450"/>
                    </a:lnTo>
                    <a:lnTo>
                      <a:pt x="30391" y="425450"/>
                    </a:lnTo>
                    <a:lnTo>
                      <a:pt x="34086" y="426720"/>
                    </a:lnTo>
                    <a:lnTo>
                      <a:pt x="34912" y="429260"/>
                    </a:lnTo>
                    <a:lnTo>
                      <a:pt x="33680" y="431800"/>
                    </a:lnTo>
                    <a:lnTo>
                      <a:pt x="32448" y="433070"/>
                    </a:lnTo>
                    <a:lnTo>
                      <a:pt x="30797" y="433070"/>
                    </a:lnTo>
                    <a:lnTo>
                      <a:pt x="30391" y="434340"/>
                    </a:lnTo>
                    <a:lnTo>
                      <a:pt x="29565" y="434340"/>
                    </a:lnTo>
                    <a:lnTo>
                      <a:pt x="28752" y="435610"/>
                    </a:lnTo>
                    <a:lnTo>
                      <a:pt x="27520" y="435610"/>
                    </a:lnTo>
                    <a:lnTo>
                      <a:pt x="25463" y="439420"/>
                    </a:lnTo>
                    <a:lnTo>
                      <a:pt x="25057" y="444500"/>
                    </a:lnTo>
                    <a:lnTo>
                      <a:pt x="25463" y="448310"/>
                    </a:lnTo>
                    <a:lnTo>
                      <a:pt x="26289" y="450850"/>
                    </a:lnTo>
                    <a:lnTo>
                      <a:pt x="27520" y="453390"/>
                    </a:lnTo>
                    <a:lnTo>
                      <a:pt x="30391" y="459740"/>
                    </a:lnTo>
                    <a:lnTo>
                      <a:pt x="34912" y="455930"/>
                    </a:lnTo>
                    <a:lnTo>
                      <a:pt x="37376" y="455930"/>
                    </a:lnTo>
                    <a:lnTo>
                      <a:pt x="38608" y="454660"/>
                    </a:lnTo>
                    <a:lnTo>
                      <a:pt x="43116" y="454660"/>
                    </a:lnTo>
                    <a:lnTo>
                      <a:pt x="50520" y="452120"/>
                    </a:lnTo>
                    <a:lnTo>
                      <a:pt x="52984" y="449580"/>
                    </a:lnTo>
                    <a:lnTo>
                      <a:pt x="53390" y="449580"/>
                    </a:lnTo>
                    <a:lnTo>
                      <a:pt x="55854" y="450850"/>
                    </a:lnTo>
                    <a:lnTo>
                      <a:pt x="57912" y="452120"/>
                    </a:lnTo>
                    <a:lnTo>
                      <a:pt x="60375" y="454660"/>
                    </a:lnTo>
                    <a:lnTo>
                      <a:pt x="66941" y="461010"/>
                    </a:lnTo>
                    <a:lnTo>
                      <a:pt x="68999" y="462280"/>
                    </a:lnTo>
                    <a:lnTo>
                      <a:pt x="70637" y="463550"/>
                    </a:lnTo>
                    <a:lnTo>
                      <a:pt x="71869" y="466090"/>
                    </a:lnTo>
                    <a:lnTo>
                      <a:pt x="76390" y="467360"/>
                    </a:lnTo>
                    <a:lnTo>
                      <a:pt x="84188" y="472440"/>
                    </a:lnTo>
                    <a:lnTo>
                      <a:pt x="84594" y="472440"/>
                    </a:lnTo>
                    <a:lnTo>
                      <a:pt x="85013" y="474980"/>
                    </a:lnTo>
                    <a:lnTo>
                      <a:pt x="84188" y="477520"/>
                    </a:lnTo>
                    <a:lnTo>
                      <a:pt x="84188" y="478790"/>
                    </a:lnTo>
                    <a:lnTo>
                      <a:pt x="85826" y="478790"/>
                    </a:lnTo>
                    <a:lnTo>
                      <a:pt x="86245" y="477520"/>
                    </a:lnTo>
                    <a:lnTo>
                      <a:pt x="87058" y="477520"/>
                    </a:lnTo>
                    <a:lnTo>
                      <a:pt x="87058" y="476250"/>
                    </a:lnTo>
                    <a:lnTo>
                      <a:pt x="89115" y="476250"/>
                    </a:lnTo>
                    <a:lnTo>
                      <a:pt x="91986" y="473710"/>
                    </a:lnTo>
                    <a:lnTo>
                      <a:pt x="94043" y="471170"/>
                    </a:lnTo>
                    <a:lnTo>
                      <a:pt x="96507" y="468630"/>
                    </a:lnTo>
                    <a:lnTo>
                      <a:pt x="97332" y="467360"/>
                    </a:lnTo>
                    <a:lnTo>
                      <a:pt x="97739" y="467360"/>
                    </a:lnTo>
                    <a:lnTo>
                      <a:pt x="98971" y="463550"/>
                    </a:lnTo>
                    <a:lnTo>
                      <a:pt x="101028" y="461010"/>
                    </a:lnTo>
                    <a:lnTo>
                      <a:pt x="102666" y="461010"/>
                    </a:lnTo>
                    <a:lnTo>
                      <a:pt x="105537" y="464820"/>
                    </a:lnTo>
                    <a:lnTo>
                      <a:pt x="106362" y="464820"/>
                    </a:lnTo>
                    <a:lnTo>
                      <a:pt x="109131" y="461010"/>
                    </a:lnTo>
                    <a:lnTo>
                      <a:pt x="110058" y="459740"/>
                    </a:lnTo>
                    <a:lnTo>
                      <a:pt x="114579" y="458470"/>
                    </a:lnTo>
                    <a:lnTo>
                      <a:pt x="116636" y="459740"/>
                    </a:lnTo>
                    <a:lnTo>
                      <a:pt x="117043" y="459740"/>
                    </a:lnTo>
                    <a:lnTo>
                      <a:pt x="117449" y="458470"/>
                    </a:lnTo>
                    <a:lnTo>
                      <a:pt x="124028" y="459740"/>
                    </a:lnTo>
                    <a:lnTo>
                      <a:pt x="124841" y="459740"/>
                    </a:lnTo>
                    <a:lnTo>
                      <a:pt x="125056" y="458470"/>
                    </a:lnTo>
                    <a:lnTo>
                      <a:pt x="125260" y="457200"/>
                    </a:lnTo>
                    <a:lnTo>
                      <a:pt x="125260" y="455930"/>
                    </a:lnTo>
                    <a:lnTo>
                      <a:pt x="124841" y="455930"/>
                    </a:lnTo>
                    <a:lnTo>
                      <a:pt x="124028" y="450850"/>
                    </a:lnTo>
                    <a:lnTo>
                      <a:pt x="123482" y="449580"/>
                    </a:lnTo>
                    <a:lnTo>
                      <a:pt x="122377" y="447040"/>
                    </a:lnTo>
                    <a:lnTo>
                      <a:pt x="120738" y="444500"/>
                    </a:lnTo>
                    <a:lnTo>
                      <a:pt x="121145" y="444500"/>
                    </a:lnTo>
                    <a:lnTo>
                      <a:pt x="121145" y="443230"/>
                    </a:lnTo>
                    <a:lnTo>
                      <a:pt x="121564" y="443230"/>
                    </a:lnTo>
                    <a:lnTo>
                      <a:pt x="120332" y="438150"/>
                    </a:lnTo>
                    <a:lnTo>
                      <a:pt x="119913" y="435610"/>
                    </a:lnTo>
                    <a:lnTo>
                      <a:pt x="119507" y="435610"/>
                    </a:lnTo>
                    <a:lnTo>
                      <a:pt x="118275" y="431800"/>
                    </a:lnTo>
                    <a:lnTo>
                      <a:pt x="116636" y="427990"/>
                    </a:lnTo>
                    <a:lnTo>
                      <a:pt x="114579" y="426720"/>
                    </a:lnTo>
                    <a:lnTo>
                      <a:pt x="112941" y="424180"/>
                    </a:lnTo>
                    <a:lnTo>
                      <a:pt x="110477" y="421640"/>
                    </a:lnTo>
                    <a:lnTo>
                      <a:pt x="106768" y="419100"/>
                    </a:lnTo>
                    <a:lnTo>
                      <a:pt x="103898" y="417830"/>
                    </a:lnTo>
                    <a:lnTo>
                      <a:pt x="100609" y="416560"/>
                    </a:lnTo>
                    <a:lnTo>
                      <a:pt x="96507" y="419100"/>
                    </a:lnTo>
                    <a:lnTo>
                      <a:pt x="94869" y="419100"/>
                    </a:lnTo>
                    <a:lnTo>
                      <a:pt x="92811" y="420370"/>
                    </a:lnTo>
                    <a:lnTo>
                      <a:pt x="89522" y="422910"/>
                    </a:lnTo>
                    <a:lnTo>
                      <a:pt x="86652" y="425450"/>
                    </a:lnTo>
                    <a:lnTo>
                      <a:pt x="84594" y="426720"/>
                    </a:lnTo>
                    <a:lnTo>
                      <a:pt x="84188" y="425450"/>
                    </a:lnTo>
                    <a:lnTo>
                      <a:pt x="79260" y="425450"/>
                    </a:lnTo>
                    <a:lnTo>
                      <a:pt x="78028" y="424180"/>
                    </a:lnTo>
                    <a:lnTo>
                      <a:pt x="76796" y="422910"/>
                    </a:lnTo>
                    <a:lnTo>
                      <a:pt x="74333" y="415290"/>
                    </a:lnTo>
                    <a:lnTo>
                      <a:pt x="73507" y="411480"/>
                    </a:lnTo>
                    <a:lnTo>
                      <a:pt x="73926" y="408940"/>
                    </a:lnTo>
                    <a:lnTo>
                      <a:pt x="75158" y="406400"/>
                    </a:lnTo>
                    <a:lnTo>
                      <a:pt x="75565" y="401320"/>
                    </a:lnTo>
                    <a:lnTo>
                      <a:pt x="77203" y="394970"/>
                    </a:lnTo>
                    <a:lnTo>
                      <a:pt x="79260" y="391160"/>
                    </a:lnTo>
                    <a:lnTo>
                      <a:pt x="85420" y="377190"/>
                    </a:lnTo>
                    <a:lnTo>
                      <a:pt x="86652" y="377190"/>
                    </a:lnTo>
                    <a:lnTo>
                      <a:pt x="87058" y="375920"/>
                    </a:lnTo>
                    <a:lnTo>
                      <a:pt x="89115" y="375920"/>
                    </a:lnTo>
                    <a:lnTo>
                      <a:pt x="90754" y="373380"/>
                    </a:lnTo>
                    <a:lnTo>
                      <a:pt x="93218" y="372110"/>
                    </a:lnTo>
                    <a:lnTo>
                      <a:pt x="96913" y="372110"/>
                    </a:lnTo>
                    <a:lnTo>
                      <a:pt x="107594" y="374650"/>
                    </a:lnTo>
                    <a:lnTo>
                      <a:pt x="113753" y="375920"/>
                    </a:lnTo>
                    <a:lnTo>
                      <a:pt x="119100" y="381000"/>
                    </a:lnTo>
                    <a:lnTo>
                      <a:pt x="124028" y="389890"/>
                    </a:lnTo>
                    <a:lnTo>
                      <a:pt x="124841" y="392430"/>
                    </a:lnTo>
                    <a:lnTo>
                      <a:pt x="124841" y="396240"/>
                    </a:lnTo>
                    <a:lnTo>
                      <a:pt x="124028" y="398780"/>
                    </a:lnTo>
                    <a:lnTo>
                      <a:pt x="121970" y="401320"/>
                    </a:lnTo>
                    <a:lnTo>
                      <a:pt x="120332" y="403860"/>
                    </a:lnTo>
                    <a:lnTo>
                      <a:pt x="120332" y="405130"/>
                    </a:lnTo>
                    <a:lnTo>
                      <a:pt x="120738" y="406400"/>
                    </a:lnTo>
                    <a:lnTo>
                      <a:pt x="120738" y="408940"/>
                    </a:lnTo>
                    <a:lnTo>
                      <a:pt x="124028" y="408940"/>
                    </a:lnTo>
                    <a:lnTo>
                      <a:pt x="125260" y="410210"/>
                    </a:lnTo>
                    <a:lnTo>
                      <a:pt x="126898" y="410210"/>
                    </a:lnTo>
                    <a:lnTo>
                      <a:pt x="131826" y="407670"/>
                    </a:lnTo>
                    <a:lnTo>
                      <a:pt x="134696" y="405130"/>
                    </a:lnTo>
                    <a:lnTo>
                      <a:pt x="136753" y="402590"/>
                    </a:lnTo>
                    <a:lnTo>
                      <a:pt x="142087" y="402590"/>
                    </a:lnTo>
                    <a:lnTo>
                      <a:pt x="146202" y="401320"/>
                    </a:lnTo>
                    <a:lnTo>
                      <a:pt x="148666" y="401320"/>
                    </a:lnTo>
                    <a:lnTo>
                      <a:pt x="148666" y="398780"/>
                    </a:lnTo>
                    <a:lnTo>
                      <a:pt x="146608" y="398780"/>
                    </a:lnTo>
                    <a:lnTo>
                      <a:pt x="145783" y="397510"/>
                    </a:lnTo>
                    <a:lnTo>
                      <a:pt x="145783" y="394970"/>
                    </a:lnTo>
                    <a:lnTo>
                      <a:pt x="144970" y="392430"/>
                    </a:lnTo>
                    <a:lnTo>
                      <a:pt x="145783" y="389890"/>
                    </a:lnTo>
                    <a:lnTo>
                      <a:pt x="149072" y="384810"/>
                    </a:lnTo>
                    <a:lnTo>
                      <a:pt x="154406" y="379730"/>
                    </a:lnTo>
                    <a:lnTo>
                      <a:pt x="159334" y="374650"/>
                    </a:lnTo>
                    <a:lnTo>
                      <a:pt x="160705" y="372110"/>
                    </a:lnTo>
                    <a:lnTo>
                      <a:pt x="163449" y="367030"/>
                    </a:lnTo>
                    <a:lnTo>
                      <a:pt x="165087" y="355600"/>
                    </a:lnTo>
                    <a:lnTo>
                      <a:pt x="165087" y="349250"/>
                    </a:lnTo>
                    <a:lnTo>
                      <a:pt x="165493" y="349250"/>
                    </a:lnTo>
                    <a:lnTo>
                      <a:pt x="165493" y="347980"/>
                    </a:lnTo>
                    <a:lnTo>
                      <a:pt x="164680" y="345440"/>
                    </a:lnTo>
                    <a:lnTo>
                      <a:pt x="164680" y="342900"/>
                    </a:lnTo>
                    <a:lnTo>
                      <a:pt x="165087" y="341630"/>
                    </a:lnTo>
                    <a:lnTo>
                      <a:pt x="165087" y="340360"/>
                    </a:lnTo>
                    <a:lnTo>
                      <a:pt x="165087" y="331470"/>
                    </a:lnTo>
                    <a:lnTo>
                      <a:pt x="165912" y="328930"/>
                    </a:lnTo>
                    <a:lnTo>
                      <a:pt x="166319" y="322580"/>
                    </a:lnTo>
                    <a:lnTo>
                      <a:pt x="166738" y="320040"/>
                    </a:lnTo>
                    <a:lnTo>
                      <a:pt x="166319" y="318770"/>
                    </a:lnTo>
                    <a:lnTo>
                      <a:pt x="166319" y="317500"/>
                    </a:lnTo>
                    <a:lnTo>
                      <a:pt x="167970" y="317500"/>
                    </a:lnTo>
                    <a:lnTo>
                      <a:pt x="172072" y="321310"/>
                    </a:lnTo>
                    <a:lnTo>
                      <a:pt x="178638" y="323850"/>
                    </a:lnTo>
                    <a:lnTo>
                      <a:pt x="181102" y="323850"/>
                    </a:lnTo>
                    <a:lnTo>
                      <a:pt x="186448" y="325120"/>
                    </a:lnTo>
                    <a:lnTo>
                      <a:pt x="190550" y="326390"/>
                    </a:lnTo>
                    <a:lnTo>
                      <a:pt x="192189" y="327660"/>
                    </a:lnTo>
                    <a:lnTo>
                      <a:pt x="194246" y="328930"/>
                    </a:lnTo>
                    <a:lnTo>
                      <a:pt x="195884" y="330200"/>
                    </a:lnTo>
                    <a:lnTo>
                      <a:pt x="199174" y="330200"/>
                    </a:lnTo>
                    <a:lnTo>
                      <a:pt x="202044" y="331470"/>
                    </a:lnTo>
                    <a:lnTo>
                      <a:pt x="204101" y="332740"/>
                    </a:lnTo>
                    <a:lnTo>
                      <a:pt x="204927" y="335280"/>
                    </a:lnTo>
                    <a:lnTo>
                      <a:pt x="204927" y="336550"/>
                    </a:lnTo>
                    <a:lnTo>
                      <a:pt x="205740" y="342900"/>
                    </a:lnTo>
                    <a:lnTo>
                      <a:pt x="205740" y="345440"/>
                    </a:lnTo>
                    <a:lnTo>
                      <a:pt x="204927" y="350520"/>
                    </a:lnTo>
                    <a:lnTo>
                      <a:pt x="204101" y="354330"/>
                    </a:lnTo>
                    <a:lnTo>
                      <a:pt x="203695" y="356870"/>
                    </a:lnTo>
                    <a:lnTo>
                      <a:pt x="202044" y="359410"/>
                    </a:lnTo>
                    <a:lnTo>
                      <a:pt x="197116" y="363220"/>
                    </a:lnTo>
                    <a:lnTo>
                      <a:pt x="190957" y="369570"/>
                    </a:lnTo>
                    <a:lnTo>
                      <a:pt x="189318" y="375920"/>
                    </a:lnTo>
                    <a:lnTo>
                      <a:pt x="189318" y="381000"/>
                    </a:lnTo>
                    <a:lnTo>
                      <a:pt x="191376" y="378460"/>
                    </a:lnTo>
                    <a:lnTo>
                      <a:pt x="193840" y="377190"/>
                    </a:lnTo>
                    <a:lnTo>
                      <a:pt x="201637" y="377190"/>
                    </a:lnTo>
                    <a:lnTo>
                      <a:pt x="201231" y="379730"/>
                    </a:lnTo>
                    <a:lnTo>
                      <a:pt x="199999" y="384810"/>
                    </a:lnTo>
                    <a:lnTo>
                      <a:pt x="203695" y="381000"/>
                    </a:lnTo>
                    <a:lnTo>
                      <a:pt x="207797" y="379730"/>
                    </a:lnTo>
                    <a:lnTo>
                      <a:pt x="212318" y="377190"/>
                    </a:lnTo>
                    <a:lnTo>
                      <a:pt x="219710" y="377190"/>
                    </a:lnTo>
                    <a:lnTo>
                      <a:pt x="229565" y="384810"/>
                    </a:lnTo>
                    <a:lnTo>
                      <a:pt x="230390" y="384810"/>
                    </a:lnTo>
                    <a:lnTo>
                      <a:pt x="243522" y="391160"/>
                    </a:lnTo>
                    <a:lnTo>
                      <a:pt x="245579" y="392430"/>
                    </a:lnTo>
                    <a:lnTo>
                      <a:pt x="250507" y="394970"/>
                    </a:lnTo>
                    <a:lnTo>
                      <a:pt x="257073" y="397510"/>
                    </a:lnTo>
                    <a:lnTo>
                      <a:pt x="257898" y="396240"/>
                    </a:lnTo>
                    <a:lnTo>
                      <a:pt x="259956" y="398780"/>
                    </a:lnTo>
                    <a:lnTo>
                      <a:pt x="260362" y="400050"/>
                    </a:lnTo>
                    <a:lnTo>
                      <a:pt x="260769" y="400050"/>
                    </a:lnTo>
                    <a:lnTo>
                      <a:pt x="262420" y="402590"/>
                    </a:lnTo>
                    <a:lnTo>
                      <a:pt x="263232" y="405130"/>
                    </a:lnTo>
                    <a:lnTo>
                      <a:pt x="263652" y="405130"/>
                    </a:lnTo>
                    <a:lnTo>
                      <a:pt x="264464" y="407670"/>
                    </a:lnTo>
                    <a:lnTo>
                      <a:pt x="265696" y="408940"/>
                    </a:lnTo>
                    <a:lnTo>
                      <a:pt x="266522" y="408940"/>
                    </a:lnTo>
                    <a:lnTo>
                      <a:pt x="266522" y="405130"/>
                    </a:lnTo>
                    <a:lnTo>
                      <a:pt x="268160" y="405130"/>
                    </a:lnTo>
                    <a:lnTo>
                      <a:pt x="269811" y="407670"/>
                    </a:lnTo>
                    <a:lnTo>
                      <a:pt x="270624" y="410210"/>
                    </a:lnTo>
                    <a:lnTo>
                      <a:pt x="270624" y="411480"/>
                    </a:lnTo>
                    <a:lnTo>
                      <a:pt x="271856" y="412750"/>
                    </a:lnTo>
                    <a:lnTo>
                      <a:pt x="272681" y="412750"/>
                    </a:lnTo>
                    <a:lnTo>
                      <a:pt x="272275" y="408940"/>
                    </a:lnTo>
                    <a:lnTo>
                      <a:pt x="271856" y="407670"/>
                    </a:lnTo>
                    <a:lnTo>
                      <a:pt x="272681" y="406400"/>
                    </a:lnTo>
                    <a:lnTo>
                      <a:pt x="276783" y="414020"/>
                    </a:lnTo>
                    <a:lnTo>
                      <a:pt x="277202" y="414020"/>
                    </a:lnTo>
                    <a:lnTo>
                      <a:pt x="279666" y="416560"/>
                    </a:lnTo>
                    <a:lnTo>
                      <a:pt x="282956" y="419100"/>
                    </a:lnTo>
                    <a:lnTo>
                      <a:pt x="294043" y="429260"/>
                    </a:lnTo>
                    <a:lnTo>
                      <a:pt x="296087" y="430530"/>
                    </a:lnTo>
                    <a:lnTo>
                      <a:pt x="297319" y="430530"/>
                    </a:lnTo>
                    <a:lnTo>
                      <a:pt x="298551" y="427990"/>
                    </a:lnTo>
                    <a:lnTo>
                      <a:pt x="298970" y="427990"/>
                    </a:lnTo>
                    <a:lnTo>
                      <a:pt x="299783" y="426720"/>
                    </a:lnTo>
                    <a:lnTo>
                      <a:pt x="300609" y="421640"/>
                    </a:lnTo>
                    <a:lnTo>
                      <a:pt x="301434" y="419100"/>
                    </a:lnTo>
                    <a:lnTo>
                      <a:pt x="303898" y="416560"/>
                    </a:lnTo>
                    <a:lnTo>
                      <a:pt x="305943" y="415290"/>
                    </a:lnTo>
                    <a:lnTo>
                      <a:pt x="308406" y="415290"/>
                    </a:lnTo>
                    <a:lnTo>
                      <a:pt x="308406" y="416560"/>
                    </a:lnTo>
                    <a:lnTo>
                      <a:pt x="310057" y="416560"/>
                    </a:lnTo>
                    <a:lnTo>
                      <a:pt x="312102" y="419100"/>
                    </a:lnTo>
                    <a:lnTo>
                      <a:pt x="313753" y="419100"/>
                    </a:lnTo>
                    <a:lnTo>
                      <a:pt x="315391" y="420370"/>
                    </a:lnTo>
                    <a:lnTo>
                      <a:pt x="318681" y="420370"/>
                    </a:lnTo>
                    <a:lnTo>
                      <a:pt x="319913" y="421640"/>
                    </a:lnTo>
                    <a:lnTo>
                      <a:pt x="320725" y="421640"/>
                    </a:lnTo>
                    <a:lnTo>
                      <a:pt x="324421" y="425450"/>
                    </a:lnTo>
                    <a:lnTo>
                      <a:pt x="326072" y="426720"/>
                    </a:lnTo>
                    <a:lnTo>
                      <a:pt x="327710" y="426720"/>
                    </a:lnTo>
                    <a:lnTo>
                      <a:pt x="327583" y="425069"/>
                    </a:lnTo>
                    <a:lnTo>
                      <a:pt x="327304" y="424180"/>
                    </a:lnTo>
                    <a:lnTo>
                      <a:pt x="327304" y="420370"/>
                    </a:lnTo>
                    <a:lnTo>
                      <a:pt x="328117" y="419100"/>
                    </a:lnTo>
                    <a:lnTo>
                      <a:pt x="332638" y="419100"/>
                    </a:lnTo>
                    <a:lnTo>
                      <a:pt x="335927" y="421640"/>
                    </a:lnTo>
                    <a:lnTo>
                      <a:pt x="337159" y="421640"/>
                    </a:lnTo>
                    <a:lnTo>
                      <a:pt x="337566" y="422910"/>
                    </a:lnTo>
                    <a:lnTo>
                      <a:pt x="337972" y="422910"/>
                    </a:lnTo>
                    <a:lnTo>
                      <a:pt x="341261" y="421640"/>
                    </a:lnTo>
                    <a:lnTo>
                      <a:pt x="342087" y="419100"/>
                    </a:lnTo>
                    <a:lnTo>
                      <a:pt x="341350" y="415290"/>
                    </a:lnTo>
                    <a:lnTo>
                      <a:pt x="340855" y="412750"/>
                    </a:lnTo>
                    <a:lnTo>
                      <a:pt x="338797" y="408940"/>
                    </a:lnTo>
                    <a:lnTo>
                      <a:pt x="336880" y="406400"/>
                    </a:lnTo>
                    <a:lnTo>
                      <a:pt x="335927" y="405130"/>
                    </a:lnTo>
                    <a:lnTo>
                      <a:pt x="335927" y="402590"/>
                    </a:lnTo>
                    <a:lnTo>
                      <a:pt x="337159" y="400050"/>
                    </a:lnTo>
                    <a:lnTo>
                      <a:pt x="337159" y="398780"/>
                    </a:lnTo>
                    <a:lnTo>
                      <a:pt x="337566" y="397510"/>
                    </a:lnTo>
                    <a:lnTo>
                      <a:pt x="338797" y="397510"/>
                    </a:lnTo>
                    <a:lnTo>
                      <a:pt x="345782" y="396240"/>
                    </a:lnTo>
                    <a:lnTo>
                      <a:pt x="347421" y="392430"/>
                    </a:lnTo>
                    <a:lnTo>
                      <a:pt x="344551" y="388620"/>
                    </a:lnTo>
                    <a:lnTo>
                      <a:pt x="338391" y="384810"/>
                    </a:lnTo>
                    <a:lnTo>
                      <a:pt x="334695" y="382270"/>
                    </a:lnTo>
                    <a:lnTo>
                      <a:pt x="331812" y="379730"/>
                    </a:lnTo>
                    <a:lnTo>
                      <a:pt x="329768" y="377190"/>
                    </a:lnTo>
                    <a:lnTo>
                      <a:pt x="327710" y="375920"/>
                    </a:lnTo>
                    <a:lnTo>
                      <a:pt x="325653" y="374650"/>
                    </a:lnTo>
                    <a:lnTo>
                      <a:pt x="323189" y="372110"/>
                    </a:lnTo>
                    <a:lnTo>
                      <a:pt x="322376" y="370840"/>
                    </a:lnTo>
                    <a:lnTo>
                      <a:pt x="318681" y="369570"/>
                    </a:lnTo>
                    <a:lnTo>
                      <a:pt x="314159" y="368300"/>
                    </a:lnTo>
                    <a:lnTo>
                      <a:pt x="308406" y="368300"/>
                    </a:lnTo>
                    <a:lnTo>
                      <a:pt x="304711" y="369570"/>
                    </a:lnTo>
                    <a:lnTo>
                      <a:pt x="299783" y="373380"/>
                    </a:lnTo>
                    <a:lnTo>
                      <a:pt x="296506" y="374650"/>
                    </a:lnTo>
                    <a:lnTo>
                      <a:pt x="292392" y="374650"/>
                    </a:lnTo>
                    <a:lnTo>
                      <a:pt x="287464" y="375920"/>
                    </a:lnTo>
                    <a:lnTo>
                      <a:pt x="278434" y="375920"/>
                    </a:lnTo>
                    <a:lnTo>
                      <a:pt x="276783" y="374650"/>
                    </a:lnTo>
                    <a:lnTo>
                      <a:pt x="274739" y="373380"/>
                    </a:lnTo>
                    <a:lnTo>
                      <a:pt x="271856" y="370840"/>
                    </a:lnTo>
                    <a:lnTo>
                      <a:pt x="268160" y="367030"/>
                    </a:lnTo>
                    <a:lnTo>
                      <a:pt x="257898" y="356870"/>
                    </a:lnTo>
                    <a:lnTo>
                      <a:pt x="258305" y="356870"/>
                    </a:lnTo>
                    <a:lnTo>
                      <a:pt x="261594" y="354330"/>
                    </a:lnTo>
                    <a:lnTo>
                      <a:pt x="260769" y="354330"/>
                    </a:lnTo>
                    <a:lnTo>
                      <a:pt x="260769" y="353060"/>
                    </a:lnTo>
                    <a:lnTo>
                      <a:pt x="260362" y="351790"/>
                    </a:lnTo>
                    <a:lnTo>
                      <a:pt x="260769" y="350520"/>
                    </a:lnTo>
                    <a:lnTo>
                      <a:pt x="266115" y="350520"/>
                    </a:lnTo>
                    <a:lnTo>
                      <a:pt x="270217" y="349250"/>
                    </a:lnTo>
                    <a:lnTo>
                      <a:pt x="271856" y="347980"/>
                    </a:lnTo>
                    <a:lnTo>
                      <a:pt x="271856" y="346710"/>
                    </a:lnTo>
                    <a:lnTo>
                      <a:pt x="273913" y="345440"/>
                    </a:lnTo>
                    <a:lnTo>
                      <a:pt x="276783" y="345440"/>
                    </a:lnTo>
                    <a:lnTo>
                      <a:pt x="279666" y="347980"/>
                    </a:lnTo>
                    <a:lnTo>
                      <a:pt x="285000" y="353060"/>
                    </a:lnTo>
                    <a:lnTo>
                      <a:pt x="287464" y="355600"/>
                    </a:lnTo>
                    <a:lnTo>
                      <a:pt x="287464" y="354330"/>
                    </a:lnTo>
                    <a:lnTo>
                      <a:pt x="285826" y="350520"/>
                    </a:lnTo>
                    <a:lnTo>
                      <a:pt x="285419" y="346710"/>
                    </a:lnTo>
                    <a:lnTo>
                      <a:pt x="285419" y="345440"/>
                    </a:lnTo>
                    <a:lnTo>
                      <a:pt x="284594" y="342900"/>
                    </a:lnTo>
                    <a:lnTo>
                      <a:pt x="282956" y="340360"/>
                    </a:lnTo>
                    <a:lnTo>
                      <a:pt x="280073" y="337820"/>
                    </a:lnTo>
                    <a:lnTo>
                      <a:pt x="275551" y="336550"/>
                    </a:lnTo>
                    <a:lnTo>
                      <a:pt x="276377" y="334010"/>
                    </a:lnTo>
                    <a:lnTo>
                      <a:pt x="277202" y="332740"/>
                    </a:lnTo>
                    <a:lnTo>
                      <a:pt x="277202" y="331470"/>
                    </a:lnTo>
                    <a:lnTo>
                      <a:pt x="273507" y="331470"/>
                    </a:lnTo>
                    <a:lnTo>
                      <a:pt x="273088" y="327660"/>
                    </a:lnTo>
                    <a:lnTo>
                      <a:pt x="273507" y="327660"/>
                    </a:lnTo>
                    <a:lnTo>
                      <a:pt x="272681" y="326390"/>
                    </a:lnTo>
                    <a:lnTo>
                      <a:pt x="272275" y="326390"/>
                    </a:lnTo>
                    <a:lnTo>
                      <a:pt x="271856" y="327660"/>
                    </a:lnTo>
                    <a:lnTo>
                      <a:pt x="271449" y="330200"/>
                    </a:lnTo>
                    <a:lnTo>
                      <a:pt x="270217" y="331470"/>
                    </a:lnTo>
                    <a:lnTo>
                      <a:pt x="268986" y="330200"/>
                    </a:lnTo>
                    <a:lnTo>
                      <a:pt x="269811" y="327660"/>
                    </a:lnTo>
                    <a:lnTo>
                      <a:pt x="270624" y="326390"/>
                    </a:lnTo>
                    <a:lnTo>
                      <a:pt x="271043" y="325120"/>
                    </a:lnTo>
                    <a:lnTo>
                      <a:pt x="271589" y="322580"/>
                    </a:lnTo>
                    <a:lnTo>
                      <a:pt x="271856" y="321310"/>
                    </a:lnTo>
                    <a:lnTo>
                      <a:pt x="271449" y="320040"/>
                    </a:lnTo>
                    <a:lnTo>
                      <a:pt x="269392" y="321310"/>
                    </a:lnTo>
                    <a:lnTo>
                      <a:pt x="265696" y="322580"/>
                    </a:lnTo>
                    <a:lnTo>
                      <a:pt x="260769" y="322580"/>
                    </a:lnTo>
                    <a:lnTo>
                      <a:pt x="258724" y="321310"/>
                    </a:lnTo>
                    <a:lnTo>
                      <a:pt x="259537" y="317500"/>
                    </a:lnTo>
                    <a:lnTo>
                      <a:pt x="259537" y="309880"/>
                    </a:lnTo>
                    <a:lnTo>
                      <a:pt x="259130" y="304800"/>
                    </a:lnTo>
                    <a:lnTo>
                      <a:pt x="257492" y="298450"/>
                    </a:lnTo>
                    <a:lnTo>
                      <a:pt x="256565" y="294640"/>
                    </a:lnTo>
                    <a:lnTo>
                      <a:pt x="237782" y="279400"/>
                    </a:lnTo>
                    <a:lnTo>
                      <a:pt x="232854" y="276860"/>
                    </a:lnTo>
                    <a:lnTo>
                      <a:pt x="229666" y="275590"/>
                    </a:lnTo>
                    <a:lnTo>
                      <a:pt x="223278" y="273050"/>
                    </a:lnTo>
                    <a:lnTo>
                      <a:pt x="213601" y="270510"/>
                    </a:lnTo>
                    <a:lnTo>
                      <a:pt x="203682" y="269240"/>
                    </a:lnTo>
                    <a:lnTo>
                      <a:pt x="193421" y="270510"/>
                    </a:lnTo>
                    <a:lnTo>
                      <a:pt x="190144" y="270510"/>
                    </a:lnTo>
                    <a:lnTo>
                      <a:pt x="181927" y="273050"/>
                    </a:lnTo>
                    <a:lnTo>
                      <a:pt x="174536" y="275590"/>
                    </a:lnTo>
                    <a:lnTo>
                      <a:pt x="167144" y="274320"/>
                    </a:lnTo>
                    <a:lnTo>
                      <a:pt x="160566" y="271780"/>
                    </a:lnTo>
                    <a:lnTo>
                      <a:pt x="160159" y="270510"/>
                    </a:lnTo>
                    <a:lnTo>
                      <a:pt x="159753" y="267970"/>
                    </a:lnTo>
                    <a:lnTo>
                      <a:pt x="160159" y="267970"/>
                    </a:lnTo>
                    <a:lnTo>
                      <a:pt x="160159" y="266700"/>
                    </a:lnTo>
                    <a:lnTo>
                      <a:pt x="161391" y="265430"/>
                    </a:lnTo>
                    <a:lnTo>
                      <a:pt x="163449" y="264160"/>
                    </a:lnTo>
                    <a:lnTo>
                      <a:pt x="167144" y="260350"/>
                    </a:lnTo>
                    <a:lnTo>
                      <a:pt x="168376" y="260350"/>
                    </a:lnTo>
                    <a:lnTo>
                      <a:pt x="170434" y="257810"/>
                    </a:lnTo>
                    <a:lnTo>
                      <a:pt x="174129" y="256540"/>
                    </a:lnTo>
                    <a:lnTo>
                      <a:pt x="178231" y="255270"/>
                    </a:lnTo>
                    <a:lnTo>
                      <a:pt x="194246" y="252730"/>
                    </a:lnTo>
                    <a:lnTo>
                      <a:pt x="200812" y="252730"/>
                    </a:lnTo>
                    <a:lnTo>
                      <a:pt x="206565" y="251460"/>
                    </a:lnTo>
                    <a:lnTo>
                      <a:pt x="213956" y="251460"/>
                    </a:lnTo>
                    <a:lnTo>
                      <a:pt x="218059" y="250190"/>
                    </a:lnTo>
                    <a:lnTo>
                      <a:pt x="222986" y="248920"/>
                    </a:lnTo>
                    <a:lnTo>
                      <a:pt x="227926" y="246380"/>
                    </a:lnTo>
                    <a:lnTo>
                      <a:pt x="231622" y="242570"/>
                    </a:lnTo>
                    <a:lnTo>
                      <a:pt x="232435" y="241300"/>
                    </a:lnTo>
                    <a:lnTo>
                      <a:pt x="235318" y="238760"/>
                    </a:lnTo>
                    <a:lnTo>
                      <a:pt x="236131" y="238760"/>
                    </a:lnTo>
                    <a:lnTo>
                      <a:pt x="237782" y="240030"/>
                    </a:lnTo>
                    <a:lnTo>
                      <a:pt x="239014" y="241300"/>
                    </a:lnTo>
                    <a:lnTo>
                      <a:pt x="240652" y="241300"/>
                    </a:lnTo>
                    <a:lnTo>
                      <a:pt x="242290" y="243840"/>
                    </a:lnTo>
                    <a:lnTo>
                      <a:pt x="242709" y="246380"/>
                    </a:lnTo>
                    <a:lnTo>
                      <a:pt x="242709" y="251460"/>
                    </a:lnTo>
                    <a:lnTo>
                      <a:pt x="243522" y="251460"/>
                    </a:lnTo>
                    <a:lnTo>
                      <a:pt x="243522" y="252730"/>
                    </a:lnTo>
                    <a:lnTo>
                      <a:pt x="244348" y="252730"/>
                    </a:lnTo>
                    <a:lnTo>
                      <a:pt x="246405" y="250190"/>
                    </a:lnTo>
                    <a:lnTo>
                      <a:pt x="247637" y="247650"/>
                    </a:lnTo>
                    <a:lnTo>
                      <a:pt x="247637" y="245110"/>
                    </a:lnTo>
                    <a:lnTo>
                      <a:pt x="248450" y="246380"/>
                    </a:lnTo>
                    <a:lnTo>
                      <a:pt x="249682" y="246380"/>
                    </a:lnTo>
                    <a:lnTo>
                      <a:pt x="256260" y="247650"/>
                    </a:lnTo>
                    <a:lnTo>
                      <a:pt x="261594" y="248920"/>
                    </a:lnTo>
                    <a:lnTo>
                      <a:pt x="268986" y="247650"/>
                    </a:lnTo>
                    <a:lnTo>
                      <a:pt x="275145" y="250190"/>
                    </a:lnTo>
                    <a:lnTo>
                      <a:pt x="280898" y="254000"/>
                    </a:lnTo>
                    <a:lnTo>
                      <a:pt x="282956" y="256540"/>
                    </a:lnTo>
                    <a:lnTo>
                      <a:pt x="290347" y="260350"/>
                    </a:lnTo>
                    <a:lnTo>
                      <a:pt x="292811" y="260350"/>
                    </a:lnTo>
                    <a:lnTo>
                      <a:pt x="295275" y="265430"/>
                    </a:lnTo>
                    <a:lnTo>
                      <a:pt x="299377" y="271780"/>
                    </a:lnTo>
                    <a:lnTo>
                      <a:pt x="300202" y="274320"/>
                    </a:lnTo>
                    <a:lnTo>
                      <a:pt x="302666" y="279400"/>
                    </a:lnTo>
                    <a:lnTo>
                      <a:pt x="306768" y="283210"/>
                    </a:lnTo>
                    <a:lnTo>
                      <a:pt x="312928" y="284480"/>
                    </a:lnTo>
                    <a:lnTo>
                      <a:pt x="313753" y="284480"/>
                    </a:lnTo>
                    <a:lnTo>
                      <a:pt x="315391" y="287020"/>
                    </a:lnTo>
                    <a:lnTo>
                      <a:pt x="317449" y="288290"/>
                    </a:lnTo>
                    <a:lnTo>
                      <a:pt x="323189" y="288290"/>
                    </a:lnTo>
                    <a:lnTo>
                      <a:pt x="328942" y="290830"/>
                    </a:lnTo>
                    <a:lnTo>
                      <a:pt x="338391" y="292100"/>
                    </a:lnTo>
                    <a:lnTo>
                      <a:pt x="340855" y="292100"/>
                    </a:lnTo>
                    <a:lnTo>
                      <a:pt x="344144" y="290830"/>
                    </a:lnTo>
                    <a:lnTo>
                      <a:pt x="344551" y="288290"/>
                    </a:lnTo>
                    <a:lnTo>
                      <a:pt x="344551" y="283210"/>
                    </a:lnTo>
                    <a:lnTo>
                      <a:pt x="345376" y="281940"/>
                    </a:lnTo>
                    <a:lnTo>
                      <a:pt x="348653" y="281940"/>
                    </a:lnTo>
                    <a:lnTo>
                      <a:pt x="349072" y="283210"/>
                    </a:lnTo>
                    <a:lnTo>
                      <a:pt x="349885" y="284480"/>
                    </a:lnTo>
                    <a:lnTo>
                      <a:pt x="367131" y="323850"/>
                    </a:lnTo>
                    <a:lnTo>
                      <a:pt x="383146" y="345440"/>
                    </a:lnTo>
                    <a:lnTo>
                      <a:pt x="384797" y="347980"/>
                    </a:lnTo>
                    <a:lnTo>
                      <a:pt x="390131" y="355600"/>
                    </a:lnTo>
                    <a:lnTo>
                      <a:pt x="396290" y="360680"/>
                    </a:lnTo>
                    <a:lnTo>
                      <a:pt x="401637" y="364490"/>
                    </a:lnTo>
                    <a:lnTo>
                      <a:pt x="417652" y="377190"/>
                    </a:lnTo>
                    <a:lnTo>
                      <a:pt x="413131" y="377190"/>
                    </a:lnTo>
                    <a:lnTo>
                      <a:pt x="403682" y="378460"/>
                    </a:lnTo>
                    <a:lnTo>
                      <a:pt x="397929" y="379730"/>
                    </a:lnTo>
                    <a:lnTo>
                      <a:pt x="395465" y="379730"/>
                    </a:lnTo>
                    <a:lnTo>
                      <a:pt x="386435" y="382270"/>
                    </a:lnTo>
                    <a:lnTo>
                      <a:pt x="381914" y="386080"/>
                    </a:lnTo>
                    <a:lnTo>
                      <a:pt x="381812" y="391160"/>
                    </a:lnTo>
                    <a:lnTo>
                      <a:pt x="381508" y="394970"/>
                    </a:lnTo>
                    <a:lnTo>
                      <a:pt x="384797" y="412750"/>
                    </a:lnTo>
                    <a:lnTo>
                      <a:pt x="385203" y="412750"/>
                    </a:lnTo>
                    <a:lnTo>
                      <a:pt x="385203" y="424180"/>
                    </a:lnTo>
                    <a:lnTo>
                      <a:pt x="367550" y="424180"/>
                    </a:lnTo>
                    <a:lnTo>
                      <a:pt x="342493" y="427990"/>
                    </a:lnTo>
                    <a:lnTo>
                      <a:pt x="333260" y="430530"/>
                    </a:lnTo>
                    <a:lnTo>
                      <a:pt x="323443" y="431800"/>
                    </a:lnTo>
                    <a:lnTo>
                      <a:pt x="313093" y="435610"/>
                    </a:lnTo>
                    <a:lnTo>
                      <a:pt x="302247" y="438150"/>
                    </a:lnTo>
                    <a:lnTo>
                      <a:pt x="269811" y="450850"/>
                    </a:lnTo>
                    <a:lnTo>
                      <a:pt x="264464" y="452120"/>
                    </a:lnTo>
                    <a:lnTo>
                      <a:pt x="262420" y="440690"/>
                    </a:lnTo>
                    <a:lnTo>
                      <a:pt x="260769" y="431800"/>
                    </a:lnTo>
                    <a:lnTo>
                      <a:pt x="258559" y="427990"/>
                    </a:lnTo>
                    <a:lnTo>
                      <a:pt x="257073" y="425450"/>
                    </a:lnTo>
                    <a:lnTo>
                      <a:pt x="251739" y="421640"/>
                    </a:lnTo>
                    <a:lnTo>
                      <a:pt x="250101" y="420370"/>
                    </a:lnTo>
                    <a:lnTo>
                      <a:pt x="245986" y="419100"/>
                    </a:lnTo>
                    <a:lnTo>
                      <a:pt x="239420" y="417830"/>
                    </a:lnTo>
                    <a:lnTo>
                      <a:pt x="230390" y="419100"/>
                    </a:lnTo>
                    <a:lnTo>
                      <a:pt x="227507" y="420370"/>
                    </a:lnTo>
                    <a:lnTo>
                      <a:pt x="220522" y="421640"/>
                    </a:lnTo>
                    <a:lnTo>
                      <a:pt x="210261" y="424180"/>
                    </a:lnTo>
                    <a:lnTo>
                      <a:pt x="198348" y="427990"/>
                    </a:lnTo>
                    <a:lnTo>
                      <a:pt x="178892" y="427990"/>
                    </a:lnTo>
                    <a:lnTo>
                      <a:pt x="171665" y="426720"/>
                    </a:lnTo>
                    <a:lnTo>
                      <a:pt x="155232" y="424180"/>
                    </a:lnTo>
                    <a:lnTo>
                      <a:pt x="148666" y="422910"/>
                    </a:lnTo>
                    <a:lnTo>
                      <a:pt x="143319" y="424180"/>
                    </a:lnTo>
                    <a:lnTo>
                      <a:pt x="139623" y="425450"/>
                    </a:lnTo>
                    <a:lnTo>
                      <a:pt x="134289" y="429260"/>
                    </a:lnTo>
                    <a:lnTo>
                      <a:pt x="131826" y="434340"/>
                    </a:lnTo>
                    <a:lnTo>
                      <a:pt x="132156" y="439420"/>
                    </a:lnTo>
                    <a:lnTo>
                      <a:pt x="132232" y="441960"/>
                    </a:lnTo>
                    <a:lnTo>
                      <a:pt x="133057" y="445770"/>
                    </a:lnTo>
                    <a:lnTo>
                      <a:pt x="134289" y="449580"/>
                    </a:lnTo>
                    <a:lnTo>
                      <a:pt x="135115" y="453390"/>
                    </a:lnTo>
                    <a:lnTo>
                      <a:pt x="135521" y="457200"/>
                    </a:lnTo>
                    <a:lnTo>
                      <a:pt x="135521" y="459740"/>
                    </a:lnTo>
                    <a:lnTo>
                      <a:pt x="135115" y="462280"/>
                    </a:lnTo>
                    <a:lnTo>
                      <a:pt x="134289" y="466090"/>
                    </a:lnTo>
                    <a:lnTo>
                      <a:pt x="132232" y="472440"/>
                    </a:lnTo>
                    <a:lnTo>
                      <a:pt x="117449" y="474980"/>
                    </a:lnTo>
                    <a:lnTo>
                      <a:pt x="114579" y="476250"/>
                    </a:lnTo>
                    <a:lnTo>
                      <a:pt x="109651" y="476250"/>
                    </a:lnTo>
                    <a:lnTo>
                      <a:pt x="105537" y="477520"/>
                    </a:lnTo>
                    <a:lnTo>
                      <a:pt x="98971" y="477520"/>
                    </a:lnTo>
                    <a:lnTo>
                      <a:pt x="89941" y="480060"/>
                    </a:lnTo>
                    <a:lnTo>
                      <a:pt x="82130" y="480060"/>
                    </a:lnTo>
                    <a:lnTo>
                      <a:pt x="73507" y="477520"/>
                    </a:lnTo>
                    <a:lnTo>
                      <a:pt x="71869" y="477520"/>
                    </a:lnTo>
                    <a:lnTo>
                      <a:pt x="68173" y="476250"/>
                    </a:lnTo>
                    <a:lnTo>
                      <a:pt x="65303" y="476250"/>
                    </a:lnTo>
                    <a:lnTo>
                      <a:pt x="62014" y="474980"/>
                    </a:lnTo>
                    <a:lnTo>
                      <a:pt x="58318" y="473710"/>
                    </a:lnTo>
                    <a:lnTo>
                      <a:pt x="55029" y="472440"/>
                    </a:lnTo>
                    <a:lnTo>
                      <a:pt x="52158" y="471170"/>
                    </a:lnTo>
                    <a:lnTo>
                      <a:pt x="48044" y="469900"/>
                    </a:lnTo>
                    <a:lnTo>
                      <a:pt x="45173" y="468630"/>
                    </a:lnTo>
                    <a:lnTo>
                      <a:pt x="42710" y="468630"/>
                    </a:lnTo>
                    <a:lnTo>
                      <a:pt x="36550" y="466090"/>
                    </a:lnTo>
                    <a:lnTo>
                      <a:pt x="31216" y="464820"/>
                    </a:lnTo>
                    <a:lnTo>
                      <a:pt x="23825" y="464820"/>
                    </a:lnTo>
                    <a:lnTo>
                      <a:pt x="20535" y="466090"/>
                    </a:lnTo>
                    <a:lnTo>
                      <a:pt x="16840" y="467360"/>
                    </a:lnTo>
                    <a:lnTo>
                      <a:pt x="13144" y="469900"/>
                    </a:lnTo>
                    <a:lnTo>
                      <a:pt x="10274" y="472440"/>
                    </a:lnTo>
                    <a:lnTo>
                      <a:pt x="8216" y="473710"/>
                    </a:lnTo>
                    <a:lnTo>
                      <a:pt x="4521" y="476250"/>
                    </a:lnTo>
                    <a:lnTo>
                      <a:pt x="3695" y="476250"/>
                    </a:lnTo>
                    <a:lnTo>
                      <a:pt x="0" y="480060"/>
                    </a:lnTo>
                    <a:lnTo>
                      <a:pt x="0" y="482600"/>
                    </a:lnTo>
                    <a:lnTo>
                      <a:pt x="1651" y="483870"/>
                    </a:lnTo>
                    <a:lnTo>
                      <a:pt x="2463" y="483870"/>
                    </a:lnTo>
                    <a:lnTo>
                      <a:pt x="5346" y="481330"/>
                    </a:lnTo>
                    <a:lnTo>
                      <a:pt x="7391" y="481330"/>
                    </a:lnTo>
                    <a:lnTo>
                      <a:pt x="11912" y="480060"/>
                    </a:lnTo>
                    <a:lnTo>
                      <a:pt x="16840" y="480060"/>
                    </a:lnTo>
                    <a:lnTo>
                      <a:pt x="21767" y="481330"/>
                    </a:lnTo>
                    <a:lnTo>
                      <a:pt x="25869" y="481330"/>
                    </a:lnTo>
                    <a:lnTo>
                      <a:pt x="29159" y="482600"/>
                    </a:lnTo>
                    <a:lnTo>
                      <a:pt x="32448" y="485140"/>
                    </a:lnTo>
                    <a:lnTo>
                      <a:pt x="32854" y="485140"/>
                    </a:lnTo>
                    <a:lnTo>
                      <a:pt x="33680" y="486410"/>
                    </a:lnTo>
                    <a:lnTo>
                      <a:pt x="39420" y="488950"/>
                    </a:lnTo>
                    <a:lnTo>
                      <a:pt x="39420" y="490220"/>
                    </a:lnTo>
                    <a:lnTo>
                      <a:pt x="41884" y="490220"/>
                    </a:lnTo>
                    <a:lnTo>
                      <a:pt x="41884" y="491490"/>
                    </a:lnTo>
                    <a:lnTo>
                      <a:pt x="43116" y="491490"/>
                    </a:lnTo>
                    <a:lnTo>
                      <a:pt x="43116" y="492760"/>
                    </a:lnTo>
                    <a:lnTo>
                      <a:pt x="44767" y="492760"/>
                    </a:lnTo>
                    <a:lnTo>
                      <a:pt x="46405" y="494030"/>
                    </a:lnTo>
                    <a:lnTo>
                      <a:pt x="46812" y="494030"/>
                    </a:lnTo>
                    <a:lnTo>
                      <a:pt x="46812" y="495300"/>
                    </a:lnTo>
                    <a:lnTo>
                      <a:pt x="48463" y="495300"/>
                    </a:lnTo>
                    <a:lnTo>
                      <a:pt x="49288" y="496570"/>
                    </a:lnTo>
                    <a:lnTo>
                      <a:pt x="50927" y="496570"/>
                    </a:lnTo>
                    <a:lnTo>
                      <a:pt x="51333" y="497840"/>
                    </a:lnTo>
                    <a:lnTo>
                      <a:pt x="52158" y="497840"/>
                    </a:lnTo>
                    <a:lnTo>
                      <a:pt x="55029" y="499110"/>
                    </a:lnTo>
                    <a:lnTo>
                      <a:pt x="55029" y="500380"/>
                    </a:lnTo>
                    <a:lnTo>
                      <a:pt x="56261" y="500380"/>
                    </a:lnTo>
                    <a:lnTo>
                      <a:pt x="71043" y="508000"/>
                    </a:lnTo>
                    <a:lnTo>
                      <a:pt x="84594" y="511810"/>
                    </a:lnTo>
                    <a:lnTo>
                      <a:pt x="108419" y="514350"/>
                    </a:lnTo>
                    <a:lnTo>
                      <a:pt x="120281" y="514350"/>
                    </a:lnTo>
                    <a:lnTo>
                      <a:pt x="131216" y="513080"/>
                    </a:lnTo>
                    <a:lnTo>
                      <a:pt x="141224" y="511810"/>
                    </a:lnTo>
                    <a:lnTo>
                      <a:pt x="150304" y="509270"/>
                    </a:lnTo>
                    <a:lnTo>
                      <a:pt x="170840" y="497840"/>
                    </a:lnTo>
                    <a:lnTo>
                      <a:pt x="173710" y="496570"/>
                    </a:lnTo>
                    <a:lnTo>
                      <a:pt x="175361" y="492760"/>
                    </a:lnTo>
                    <a:lnTo>
                      <a:pt x="175361" y="485140"/>
                    </a:lnTo>
                    <a:lnTo>
                      <a:pt x="173710" y="480060"/>
                    </a:lnTo>
                    <a:lnTo>
                      <a:pt x="174536" y="477520"/>
                    </a:lnTo>
                    <a:lnTo>
                      <a:pt x="175361" y="473710"/>
                    </a:lnTo>
                    <a:lnTo>
                      <a:pt x="186448" y="473710"/>
                    </a:lnTo>
                    <a:lnTo>
                      <a:pt x="187261" y="474980"/>
                    </a:lnTo>
                    <a:lnTo>
                      <a:pt x="184797" y="485140"/>
                    </a:lnTo>
                    <a:lnTo>
                      <a:pt x="184797" y="492760"/>
                    </a:lnTo>
                    <a:lnTo>
                      <a:pt x="198767" y="508000"/>
                    </a:lnTo>
                    <a:lnTo>
                      <a:pt x="199999" y="509270"/>
                    </a:lnTo>
                    <a:lnTo>
                      <a:pt x="203276" y="510540"/>
                    </a:lnTo>
                    <a:lnTo>
                      <a:pt x="209029" y="511810"/>
                    </a:lnTo>
                    <a:lnTo>
                      <a:pt x="213956" y="513080"/>
                    </a:lnTo>
                    <a:lnTo>
                      <a:pt x="220522" y="514350"/>
                    </a:lnTo>
                    <a:lnTo>
                      <a:pt x="227507" y="513080"/>
                    </a:lnTo>
                    <a:lnTo>
                      <a:pt x="233667" y="513080"/>
                    </a:lnTo>
                    <a:lnTo>
                      <a:pt x="239014" y="511810"/>
                    </a:lnTo>
                    <a:lnTo>
                      <a:pt x="242709" y="511810"/>
                    </a:lnTo>
                    <a:lnTo>
                      <a:pt x="248158" y="510540"/>
                    </a:lnTo>
                    <a:lnTo>
                      <a:pt x="255231" y="508000"/>
                    </a:lnTo>
                    <a:lnTo>
                      <a:pt x="263842" y="505460"/>
                    </a:lnTo>
                    <a:lnTo>
                      <a:pt x="273913" y="501650"/>
                    </a:lnTo>
                    <a:lnTo>
                      <a:pt x="296506" y="492760"/>
                    </a:lnTo>
                    <a:lnTo>
                      <a:pt x="301015" y="491490"/>
                    </a:lnTo>
                    <a:lnTo>
                      <a:pt x="306768" y="488950"/>
                    </a:lnTo>
                    <a:lnTo>
                      <a:pt x="312928" y="486410"/>
                    </a:lnTo>
                    <a:lnTo>
                      <a:pt x="313753" y="486410"/>
                    </a:lnTo>
                    <a:lnTo>
                      <a:pt x="314985" y="485140"/>
                    </a:lnTo>
                    <a:lnTo>
                      <a:pt x="317030" y="485140"/>
                    </a:lnTo>
                    <a:lnTo>
                      <a:pt x="335508" y="480060"/>
                    </a:lnTo>
                    <a:lnTo>
                      <a:pt x="342290" y="477520"/>
                    </a:lnTo>
                    <a:lnTo>
                      <a:pt x="349072" y="476250"/>
                    </a:lnTo>
                    <a:lnTo>
                      <a:pt x="355841" y="476250"/>
                    </a:lnTo>
                    <a:lnTo>
                      <a:pt x="362623" y="474980"/>
                    </a:lnTo>
                    <a:lnTo>
                      <a:pt x="394652" y="474980"/>
                    </a:lnTo>
                    <a:lnTo>
                      <a:pt x="402043" y="476250"/>
                    </a:lnTo>
                    <a:lnTo>
                      <a:pt x="407377" y="476250"/>
                    </a:lnTo>
                    <a:lnTo>
                      <a:pt x="416560" y="477520"/>
                    </a:lnTo>
                    <a:lnTo>
                      <a:pt x="424472" y="478790"/>
                    </a:lnTo>
                    <a:lnTo>
                      <a:pt x="431228" y="480060"/>
                    </a:lnTo>
                    <a:lnTo>
                      <a:pt x="452145" y="480060"/>
                    </a:lnTo>
                    <a:lnTo>
                      <a:pt x="457898" y="477520"/>
                    </a:lnTo>
                    <a:lnTo>
                      <a:pt x="462826" y="474980"/>
                    </a:lnTo>
                    <a:lnTo>
                      <a:pt x="465289" y="473710"/>
                    </a:lnTo>
                    <a:lnTo>
                      <a:pt x="469392" y="468630"/>
                    </a:lnTo>
                    <a:lnTo>
                      <a:pt x="469798" y="461010"/>
                    </a:lnTo>
                    <a:lnTo>
                      <a:pt x="470217" y="458470"/>
                    </a:lnTo>
                    <a:lnTo>
                      <a:pt x="470217" y="454660"/>
                    </a:lnTo>
                    <a:lnTo>
                      <a:pt x="469887" y="452120"/>
                    </a:lnTo>
                    <a:lnTo>
                      <a:pt x="469392" y="448310"/>
                    </a:lnTo>
                    <a:lnTo>
                      <a:pt x="469392" y="438150"/>
                    </a:lnTo>
                    <a:lnTo>
                      <a:pt x="469798" y="435610"/>
                    </a:lnTo>
                    <a:lnTo>
                      <a:pt x="500595" y="435610"/>
                    </a:lnTo>
                    <a:lnTo>
                      <a:pt x="505523" y="434340"/>
                    </a:lnTo>
                    <a:lnTo>
                      <a:pt x="505942" y="434340"/>
                    </a:lnTo>
                    <a:lnTo>
                      <a:pt x="507987" y="435610"/>
                    </a:lnTo>
                    <a:lnTo>
                      <a:pt x="508406" y="435610"/>
                    </a:lnTo>
                    <a:lnTo>
                      <a:pt x="508330" y="441960"/>
                    </a:lnTo>
                    <a:lnTo>
                      <a:pt x="507250" y="459740"/>
                    </a:lnTo>
                    <a:lnTo>
                      <a:pt x="507174" y="466090"/>
                    </a:lnTo>
                    <a:lnTo>
                      <a:pt x="533869" y="482600"/>
                    </a:lnTo>
                    <a:lnTo>
                      <a:pt x="546188" y="482600"/>
                    </a:lnTo>
                    <a:lnTo>
                      <a:pt x="558088" y="481330"/>
                    </a:lnTo>
                    <a:lnTo>
                      <a:pt x="567944" y="480060"/>
                    </a:lnTo>
                    <a:lnTo>
                      <a:pt x="590130" y="476250"/>
                    </a:lnTo>
                    <a:lnTo>
                      <a:pt x="597928" y="476250"/>
                    </a:lnTo>
                    <a:lnTo>
                      <a:pt x="605320" y="474980"/>
                    </a:lnTo>
                    <a:lnTo>
                      <a:pt x="612711" y="476250"/>
                    </a:lnTo>
                    <a:lnTo>
                      <a:pt x="622960" y="477520"/>
                    </a:lnTo>
                    <a:lnTo>
                      <a:pt x="644080" y="482600"/>
                    </a:lnTo>
                    <a:lnTo>
                      <a:pt x="655015" y="486410"/>
                    </a:lnTo>
                    <a:lnTo>
                      <a:pt x="660755" y="488950"/>
                    </a:lnTo>
                    <a:lnTo>
                      <a:pt x="668147" y="491490"/>
                    </a:lnTo>
                    <a:lnTo>
                      <a:pt x="677595" y="494030"/>
                    </a:lnTo>
                    <a:lnTo>
                      <a:pt x="705523" y="502920"/>
                    </a:lnTo>
                    <a:lnTo>
                      <a:pt x="712914" y="504190"/>
                    </a:lnTo>
                    <a:lnTo>
                      <a:pt x="721944" y="506730"/>
                    </a:lnTo>
                    <a:lnTo>
                      <a:pt x="732624" y="508000"/>
                    </a:lnTo>
                    <a:lnTo>
                      <a:pt x="740841" y="509270"/>
                    </a:lnTo>
                    <a:lnTo>
                      <a:pt x="746582" y="509270"/>
                    </a:lnTo>
                    <a:lnTo>
                      <a:pt x="755218" y="510540"/>
                    </a:lnTo>
                    <a:lnTo>
                      <a:pt x="762190" y="510540"/>
                    </a:lnTo>
                    <a:lnTo>
                      <a:pt x="768769" y="509270"/>
                    </a:lnTo>
                    <a:lnTo>
                      <a:pt x="773277" y="508000"/>
                    </a:lnTo>
                    <a:lnTo>
                      <a:pt x="777798" y="508000"/>
                    </a:lnTo>
                    <a:lnTo>
                      <a:pt x="782320" y="505460"/>
                    </a:lnTo>
                    <a:lnTo>
                      <a:pt x="788060" y="502920"/>
                    </a:lnTo>
                    <a:lnTo>
                      <a:pt x="789711" y="501650"/>
                    </a:lnTo>
                    <a:lnTo>
                      <a:pt x="790117" y="501650"/>
                    </a:lnTo>
                    <a:lnTo>
                      <a:pt x="790524" y="500380"/>
                    </a:lnTo>
                    <a:lnTo>
                      <a:pt x="790943" y="500380"/>
                    </a:lnTo>
                    <a:lnTo>
                      <a:pt x="791349" y="497840"/>
                    </a:lnTo>
                    <a:lnTo>
                      <a:pt x="791286" y="491490"/>
                    </a:lnTo>
                    <a:lnTo>
                      <a:pt x="790892" y="483870"/>
                    </a:lnTo>
                    <a:lnTo>
                      <a:pt x="790524" y="474980"/>
                    </a:lnTo>
                    <a:lnTo>
                      <a:pt x="804494" y="474980"/>
                    </a:lnTo>
                    <a:lnTo>
                      <a:pt x="804494" y="483870"/>
                    </a:lnTo>
                    <a:lnTo>
                      <a:pt x="803668" y="488950"/>
                    </a:lnTo>
                    <a:lnTo>
                      <a:pt x="803668" y="494030"/>
                    </a:lnTo>
                    <a:lnTo>
                      <a:pt x="805307" y="496570"/>
                    </a:lnTo>
                    <a:lnTo>
                      <a:pt x="806958" y="497840"/>
                    </a:lnTo>
                    <a:lnTo>
                      <a:pt x="809015" y="500380"/>
                    </a:lnTo>
                    <a:lnTo>
                      <a:pt x="811479" y="500380"/>
                    </a:lnTo>
                    <a:lnTo>
                      <a:pt x="815581" y="504190"/>
                    </a:lnTo>
                    <a:lnTo>
                      <a:pt x="820102" y="505460"/>
                    </a:lnTo>
                    <a:lnTo>
                      <a:pt x="823798" y="506730"/>
                    </a:lnTo>
                    <a:lnTo>
                      <a:pt x="839812" y="510540"/>
                    </a:lnTo>
                    <a:lnTo>
                      <a:pt x="862863" y="513080"/>
                    </a:lnTo>
                    <a:lnTo>
                      <a:pt x="873594" y="513080"/>
                    </a:lnTo>
                    <a:lnTo>
                      <a:pt x="883754" y="511810"/>
                    </a:lnTo>
                    <a:lnTo>
                      <a:pt x="891552" y="511810"/>
                    </a:lnTo>
                    <a:lnTo>
                      <a:pt x="906335" y="506730"/>
                    </a:lnTo>
                    <a:lnTo>
                      <a:pt x="909205" y="506730"/>
                    </a:lnTo>
                    <a:lnTo>
                      <a:pt x="916190" y="502920"/>
                    </a:lnTo>
                    <a:lnTo>
                      <a:pt x="925639" y="496570"/>
                    </a:lnTo>
                    <a:lnTo>
                      <a:pt x="939596" y="488950"/>
                    </a:lnTo>
                    <a:lnTo>
                      <a:pt x="953147" y="483870"/>
                    </a:lnTo>
                    <a:lnTo>
                      <a:pt x="953973" y="482600"/>
                    </a:lnTo>
                    <a:lnTo>
                      <a:pt x="956030" y="482600"/>
                    </a:lnTo>
                    <a:lnTo>
                      <a:pt x="958494" y="481330"/>
                    </a:lnTo>
                    <a:lnTo>
                      <a:pt x="970394" y="481330"/>
                    </a:lnTo>
                    <a:lnTo>
                      <a:pt x="975741" y="482600"/>
                    </a:lnTo>
                    <a:lnTo>
                      <a:pt x="977785" y="483870"/>
                    </a:lnTo>
                    <a:lnTo>
                      <a:pt x="979017" y="483870"/>
                    </a:lnTo>
                    <a:lnTo>
                      <a:pt x="979843" y="482600"/>
                    </a:lnTo>
                    <a:lnTo>
                      <a:pt x="981075" y="482600"/>
                    </a:lnTo>
                    <a:close/>
                  </a:path>
                </a:pathLst>
              </a:custGeom>
              <a:solidFill>
                <a:srgbClr val="FCC805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sp>
            <p:nvSpPr>
              <p:cNvPr id="109" name="object 48">
                <a:extLst>
                  <a:ext uri="{FF2B5EF4-FFF2-40B4-BE49-F238E27FC236}">
                    <a16:creationId xmlns:a16="http://schemas.microsoft.com/office/drawing/2014/main" id="{D9A96305-7FE2-2180-8EE8-DF6B488214BE}"/>
                  </a:ext>
                </a:extLst>
              </p:cNvPr>
              <p:cNvSpPr/>
              <p:nvPr/>
            </p:nvSpPr>
            <p:spPr>
              <a:xfrm>
                <a:off x="4610252" y="2009418"/>
                <a:ext cx="883919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883919" h="496570">
                    <a:moveTo>
                      <a:pt x="16421" y="378625"/>
                    </a:moveTo>
                    <a:lnTo>
                      <a:pt x="15595" y="378218"/>
                    </a:lnTo>
                    <a:lnTo>
                      <a:pt x="14770" y="378218"/>
                    </a:lnTo>
                    <a:lnTo>
                      <a:pt x="13538" y="375754"/>
                    </a:lnTo>
                    <a:lnTo>
                      <a:pt x="12725" y="375754"/>
                    </a:lnTo>
                    <a:lnTo>
                      <a:pt x="11074" y="377393"/>
                    </a:lnTo>
                    <a:lnTo>
                      <a:pt x="11074" y="377812"/>
                    </a:lnTo>
                    <a:lnTo>
                      <a:pt x="11899" y="379450"/>
                    </a:lnTo>
                    <a:lnTo>
                      <a:pt x="12725" y="378625"/>
                    </a:lnTo>
                    <a:lnTo>
                      <a:pt x="12725" y="379044"/>
                    </a:lnTo>
                    <a:lnTo>
                      <a:pt x="13131" y="379044"/>
                    </a:lnTo>
                    <a:lnTo>
                      <a:pt x="13957" y="380682"/>
                    </a:lnTo>
                    <a:lnTo>
                      <a:pt x="15189" y="380276"/>
                    </a:lnTo>
                    <a:lnTo>
                      <a:pt x="16421" y="378625"/>
                    </a:lnTo>
                    <a:close/>
                  </a:path>
                  <a:path w="883919" h="496570">
                    <a:moveTo>
                      <a:pt x="20116" y="370827"/>
                    </a:moveTo>
                    <a:lnTo>
                      <a:pt x="19304" y="369595"/>
                    </a:lnTo>
                    <a:lnTo>
                      <a:pt x="17653" y="368363"/>
                    </a:lnTo>
                    <a:lnTo>
                      <a:pt x="17246" y="368363"/>
                    </a:lnTo>
                    <a:lnTo>
                      <a:pt x="16421" y="370827"/>
                    </a:lnTo>
                    <a:lnTo>
                      <a:pt x="16421" y="372059"/>
                    </a:lnTo>
                    <a:lnTo>
                      <a:pt x="15608" y="372059"/>
                    </a:lnTo>
                    <a:lnTo>
                      <a:pt x="14782" y="372465"/>
                    </a:lnTo>
                    <a:lnTo>
                      <a:pt x="13550" y="372884"/>
                    </a:lnTo>
                    <a:lnTo>
                      <a:pt x="13550" y="374523"/>
                    </a:lnTo>
                    <a:lnTo>
                      <a:pt x="14376" y="375754"/>
                    </a:lnTo>
                    <a:lnTo>
                      <a:pt x="16014" y="376580"/>
                    </a:lnTo>
                    <a:lnTo>
                      <a:pt x="17246" y="377812"/>
                    </a:lnTo>
                    <a:lnTo>
                      <a:pt x="18478" y="377812"/>
                    </a:lnTo>
                    <a:lnTo>
                      <a:pt x="18478" y="376580"/>
                    </a:lnTo>
                    <a:lnTo>
                      <a:pt x="18072" y="374929"/>
                    </a:lnTo>
                    <a:lnTo>
                      <a:pt x="17246" y="373697"/>
                    </a:lnTo>
                    <a:lnTo>
                      <a:pt x="17653" y="372465"/>
                    </a:lnTo>
                    <a:lnTo>
                      <a:pt x="18478" y="372059"/>
                    </a:lnTo>
                    <a:lnTo>
                      <a:pt x="19710" y="373291"/>
                    </a:lnTo>
                    <a:lnTo>
                      <a:pt x="19710" y="372884"/>
                    </a:lnTo>
                    <a:lnTo>
                      <a:pt x="20116" y="370827"/>
                    </a:lnTo>
                    <a:close/>
                  </a:path>
                  <a:path w="883919" h="496570">
                    <a:moveTo>
                      <a:pt x="22161" y="494842"/>
                    </a:moveTo>
                    <a:lnTo>
                      <a:pt x="21755" y="494017"/>
                    </a:lnTo>
                    <a:lnTo>
                      <a:pt x="20929" y="493610"/>
                    </a:lnTo>
                    <a:lnTo>
                      <a:pt x="18059" y="493204"/>
                    </a:lnTo>
                    <a:lnTo>
                      <a:pt x="16827" y="492379"/>
                    </a:lnTo>
                    <a:lnTo>
                      <a:pt x="10668" y="489915"/>
                    </a:lnTo>
                    <a:lnTo>
                      <a:pt x="9029" y="489508"/>
                    </a:lnTo>
                    <a:lnTo>
                      <a:pt x="7797" y="489089"/>
                    </a:lnTo>
                    <a:lnTo>
                      <a:pt x="6565" y="489089"/>
                    </a:lnTo>
                    <a:lnTo>
                      <a:pt x="8204" y="489915"/>
                    </a:lnTo>
                    <a:lnTo>
                      <a:pt x="10668" y="491972"/>
                    </a:lnTo>
                    <a:lnTo>
                      <a:pt x="16421" y="495249"/>
                    </a:lnTo>
                    <a:lnTo>
                      <a:pt x="19291" y="496481"/>
                    </a:lnTo>
                    <a:lnTo>
                      <a:pt x="20929" y="496481"/>
                    </a:lnTo>
                    <a:lnTo>
                      <a:pt x="21755" y="495668"/>
                    </a:lnTo>
                    <a:lnTo>
                      <a:pt x="22161" y="494842"/>
                    </a:lnTo>
                    <a:close/>
                  </a:path>
                  <a:path w="883919" h="496570">
                    <a:moveTo>
                      <a:pt x="23812" y="367131"/>
                    </a:moveTo>
                    <a:lnTo>
                      <a:pt x="23406" y="365899"/>
                    </a:lnTo>
                    <a:lnTo>
                      <a:pt x="20942" y="364667"/>
                    </a:lnTo>
                    <a:lnTo>
                      <a:pt x="18884" y="365493"/>
                    </a:lnTo>
                    <a:lnTo>
                      <a:pt x="18884" y="365899"/>
                    </a:lnTo>
                    <a:lnTo>
                      <a:pt x="18478" y="367131"/>
                    </a:lnTo>
                    <a:lnTo>
                      <a:pt x="18884" y="367957"/>
                    </a:lnTo>
                    <a:lnTo>
                      <a:pt x="19710" y="368363"/>
                    </a:lnTo>
                    <a:lnTo>
                      <a:pt x="20116" y="368363"/>
                    </a:lnTo>
                    <a:lnTo>
                      <a:pt x="21348" y="369189"/>
                    </a:lnTo>
                    <a:lnTo>
                      <a:pt x="22987" y="368769"/>
                    </a:lnTo>
                    <a:lnTo>
                      <a:pt x="23812" y="367131"/>
                    </a:lnTo>
                    <a:close/>
                  </a:path>
                  <a:path w="883919" h="496570">
                    <a:moveTo>
                      <a:pt x="24638" y="432828"/>
                    </a:moveTo>
                    <a:lnTo>
                      <a:pt x="16840" y="430364"/>
                    </a:lnTo>
                    <a:lnTo>
                      <a:pt x="16421" y="429958"/>
                    </a:lnTo>
                    <a:lnTo>
                      <a:pt x="16421" y="429539"/>
                    </a:lnTo>
                    <a:lnTo>
                      <a:pt x="13144" y="428726"/>
                    </a:lnTo>
                    <a:lnTo>
                      <a:pt x="10261" y="425843"/>
                    </a:lnTo>
                    <a:lnTo>
                      <a:pt x="8623" y="422567"/>
                    </a:lnTo>
                    <a:lnTo>
                      <a:pt x="8623" y="423379"/>
                    </a:lnTo>
                    <a:lnTo>
                      <a:pt x="9029" y="424205"/>
                    </a:lnTo>
                    <a:lnTo>
                      <a:pt x="9029" y="424611"/>
                    </a:lnTo>
                    <a:lnTo>
                      <a:pt x="9448" y="424611"/>
                    </a:lnTo>
                    <a:lnTo>
                      <a:pt x="9448" y="425030"/>
                    </a:lnTo>
                    <a:lnTo>
                      <a:pt x="11087" y="427901"/>
                    </a:lnTo>
                    <a:lnTo>
                      <a:pt x="11087" y="428307"/>
                    </a:lnTo>
                    <a:lnTo>
                      <a:pt x="13550" y="429133"/>
                    </a:lnTo>
                    <a:lnTo>
                      <a:pt x="13550" y="429539"/>
                    </a:lnTo>
                    <a:lnTo>
                      <a:pt x="13957" y="429539"/>
                    </a:lnTo>
                    <a:lnTo>
                      <a:pt x="16014" y="431596"/>
                    </a:lnTo>
                    <a:lnTo>
                      <a:pt x="19304" y="432828"/>
                    </a:lnTo>
                    <a:lnTo>
                      <a:pt x="24638" y="432828"/>
                    </a:lnTo>
                    <a:close/>
                  </a:path>
                  <a:path w="883919" h="496570">
                    <a:moveTo>
                      <a:pt x="25044" y="488683"/>
                    </a:moveTo>
                    <a:lnTo>
                      <a:pt x="21767" y="487451"/>
                    </a:lnTo>
                    <a:lnTo>
                      <a:pt x="15608" y="487045"/>
                    </a:lnTo>
                    <a:lnTo>
                      <a:pt x="14782" y="487045"/>
                    </a:lnTo>
                    <a:lnTo>
                      <a:pt x="14782" y="486638"/>
                    </a:lnTo>
                    <a:lnTo>
                      <a:pt x="9029" y="484581"/>
                    </a:lnTo>
                    <a:lnTo>
                      <a:pt x="6565" y="483755"/>
                    </a:lnTo>
                    <a:lnTo>
                      <a:pt x="4927" y="483755"/>
                    </a:lnTo>
                    <a:lnTo>
                      <a:pt x="3695" y="484174"/>
                    </a:lnTo>
                    <a:lnTo>
                      <a:pt x="6565" y="486638"/>
                    </a:lnTo>
                    <a:lnTo>
                      <a:pt x="11087" y="488276"/>
                    </a:lnTo>
                    <a:lnTo>
                      <a:pt x="15608" y="489102"/>
                    </a:lnTo>
                    <a:lnTo>
                      <a:pt x="20535" y="490334"/>
                    </a:lnTo>
                    <a:lnTo>
                      <a:pt x="22999" y="490740"/>
                    </a:lnTo>
                    <a:lnTo>
                      <a:pt x="24638" y="490740"/>
                    </a:lnTo>
                    <a:lnTo>
                      <a:pt x="24638" y="489508"/>
                    </a:lnTo>
                    <a:lnTo>
                      <a:pt x="25044" y="488683"/>
                    </a:lnTo>
                    <a:close/>
                  </a:path>
                  <a:path w="883919" h="496570">
                    <a:moveTo>
                      <a:pt x="27101" y="483755"/>
                    </a:moveTo>
                    <a:lnTo>
                      <a:pt x="26695" y="482942"/>
                    </a:lnTo>
                    <a:lnTo>
                      <a:pt x="25044" y="482117"/>
                    </a:lnTo>
                    <a:lnTo>
                      <a:pt x="21767" y="482117"/>
                    </a:lnTo>
                    <a:lnTo>
                      <a:pt x="18072" y="481711"/>
                    </a:lnTo>
                    <a:lnTo>
                      <a:pt x="16421" y="481291"/>
                    </a:lnTo>
                    <a:lnTo>
                      <a:pt x="15608" y="480885"/>
                    </a:lnTo>
                    <a:lnTo>
                      <a:pt x="9029" y="479247"/>
                    </a:lnTo>
                    <a:lnTo>
                      <a:pt x="4102" y="477189"/>
                    </a:lnTo>
                    <a:lnTo>
                      <a:pt x="1231" y="476364"/>
                    </a:lnTo>
                    <a:lnTo>
                      <a:pt x="0" y="475957"/>
                    </a:lnTo>
                    <a:lnTo>
                      <a:pt x="0" y="476364"/>
                    </a:lnTo>
                    <a:lnTo>
                      <a:pt x="406" y="477189"/>
                    </a:lnTo>
                    <a:lnTo>
                      <a:pt x="1231" y="477596"/>
                    </a:lnTo>
                    <a:lnTo>
                      <a:pt x="5334" y="480885"/>
                    </a:lnTo>
                    <a:lnTo>
                      <a:pt x="9855" y="482523"/>
                    </a:lnTo>
                    <a:lnTo>
                      <a:pt x="15608" y="482942"/>
                    </a:lnTo>
                    <a:lnTo>
                      <a:pt x="21767" y="484581"/>
                    </a:lnTo>
                    <a:lnTo>
                      <a:pt x="26276" y="484581"/>
                    </a:lnTo>
                    <a:lnTo>
                      <a:pt x="27101" y="483755"/>
                    </a:lnTo>
                    <a:close/>
                  </a:path>
                  <a:path w="883919" h="496570">
                    <a:moveTo>
                      <a:pt x="27508" y="362191"/>
                    </a:moveTo>
                    <a:lnTo>
                      <a:pt x="25044" y="361784"/>
                    </a:lnTo>
                    <a:lnTo>
                      <a:pt x="25044" y="363842"/>
                    </a:lnTo>
                    <a:lnTo>
                      <a:pt x="25450" y="364248"/>
                    </a:lnTo>
                    <a:lnTo>
                      <a:pt x="27508" y="362610"/>
                    </a:lnTo>
                    <a:lnTo>
                      <a:pt x="27508" y="362191"/>
                    </a:lnTo>
                    <a:close/>
                  </a:path>
                  <a:path w="883919" h="496570">
                    <a:moveTo>
                      <a:pt x="30797" y="360565"/>
                    </a:moveTo>
                    <a:lnTo>
                      <a:pt x="29972" y="359740"/>
                    </a:lnTo>
                    <a:lnTo>
                      <a:pt x="28333" y="360565"/>
                    </a:lnTo>
                    <a:lnTo>
                      <a:pt x="28740" y="361797"/>
                    </a:lnTo>
                    <a:lnTo>
                      <a:pt x="29146" y="361797"/>
                    </a:lnTo>
                    <a:lnTo>
                      <a:pt x="29146" y="362204"/>
                    </a:lnTo>
                    <a:lnTo>
                      <a:pt x="29972" y="362204"/>
                    </a:lnTo>
                    <a:lnTo>
                      <a:pt x="30797" y="360565"/>
                    </a:lnTo>
                    <a:close/>
                  </a:path>
                  <a:path w="883919" h="496570">
                    <a:moveTo>
                      <a:pt x="68986" y="375348"/>
                    </a:moveTo>
                    <a:lnTo>
                      <a:pt x="68580" y="374116"/>
                    </a:lnTo>
                    <a:lnTo>
                      <a:pt x="68160" y="374523"/>
                    </a:lnTo>
                    <a:lnTo>
                      <a:pt x="67754" y="375348"/>
                    </a:lnTo>
                    <a:lnTo>
                      <a:pt x="68160" y="376986"/>
                    </a:lnTo>
                    <a:lnTo>
                      <a:pt x="68160" y="379857"/>
                    </a:lnTo>
                    <a:lnTo>
                      <a:pt x="68986" y="380682"/>
                    </a:lnTo>
                    <a:lnTo>
                      <a:pt x="68986" y="375348"/>
                    </a:lnTo>
                    <a:close/>
                  </a:path>
                  <a:path w="883919" h="496570">
                    <a:moveTo>
                      <a:pt x="78841" y="370001"/>
                    </a:moveTo>
                    <a:lnTo>
                      <a:pt x="78016" y="369176"/>
                    </a:lnTo>
                    <a:lnTo>
                      <a:pt x="77190" y="369582"/>
                    </a:lnTo>
                    <a:lnTo>
                      <a:pt x="76377" y="370814"/>
                    </a:lnTo>
                    <a:lnTo>
                      <a:pt x="76377" y="371233"/>
                    </a:lnTo>
                    <a:lnTo>
                      <a:pt x="75958" y="371640"/>
                    </a:lnTo>
                    <a:lnTo>
                      <a:pt x="75145" y="375335"/>
                    </a:lnTo>
                    <a:lnTo>
                      <a:pt x="75145" y="376161"/>
                    </a:lnTo>
                    <a:lnTo>
                      <a:pt x="74726" y="376161"/>
                    </a:lnTo>
                    <a:lnTo>
                      <a:pt x="74726" y="377393"/>
                    </a:lnTo>
                    <a:lnTo>
                      <a:pt x="75145" y="379031"/>
                    </a:lnTo>
                    <a:lnTo>
                      <a:pt x="76377" y="376974"/>
                    </a:lnTo>
                    <a:lnTo>
                      <a:pt x="77609" y="374510"/>
                    </a:lnTo>
                    <a:lnTo>
                      <a:pt x="78016" y="371640"/>
                    </a:lnTo>
                    <a:lnTo>
                      <a:pt x="78016" y="370814"/>
                    </a:lnTo>
                    <a:lnTo>
                      <a:pt x="78841" y="370001"/>
                    </a:lnTo>
                    <a:close/>
                  </a:path>
                  <a:path w="883919" h="496570">
                    <a:moveTo>
                      <a:pt x="82130" y="369595"/>
                    </a:moveTo>
                    <a:lnTo>
                      <a:pt x="81724" y="369595"/>
                    </a:lnTo>
                    <a:lnTo>
                      <a:pt x="80492" y="371652"/>
                    </a:lnTo>
                    <a:lnTo>
                      <a:pt x="79667" y="373697"/>
                    </a:lnTo>
                    <a:lnTo>
                      <a:pt x="78841" y="376580"/>
                    </a:lnTo>
                    <a:lnTo>
                      <a:pt x="78028" y="379857"/>
                    </a:lnTo>
                    <a:lnTo>
                      <a:pt x="79667" y="378218"/>
                    </a:lnTo>
                    <a:lnTo>
                      <a:pt x="80073" y="378218"/>
                    </a:lnTo>
                    <a:lnTo>
                      <a:pt x="82130" y="370001"/>
                    </a:lnTo>
                    <a:lnTo>
                      <a:pt x="82130" y="369595"/>
                    </a:lnTo>
                    <a:close/>
                  </a:path>
                  <a:path w="883919" h="496570">
                    <a:moveTo>
                      <a:pt x="116624" y="236956"/>
                    </a:moveTo>
                    <a:lnTo>
                      <a:pt x="116217" y="236537"/>
                    </a:lnTo>
                    <a:lnTo>
                      <a:pt x="116217" y="236131"/>
                    </a:lnTo>
                    <a:lnTo>
                      <a:pt x="115392" y="236131"/>
                    </a:lnTo>
                    <a:lnTo>
                      <a:pt x="114985" y="235724"/>
                    </a:lnTo>
                    <a:lnTo>
                      <a:pt x="114985" y="235305"/>
                    </a:lnTo>
                    <a:lnTo>
                      <a:pt x="114579" y="232841"/>
                    </a:lnTo>
                    <a:lnTo>
                      <a:pt x="113753" y="232841"/>
                    </a:lnTo>
                    <a:lnTo>
                      <a:pt x="112928" y="235305"/>
                    </a:lnTo>
                    <a:lnTo>
                      <a:pt x="113753" y="236956"/>
                    </a:lnTo>
                    <a:lnTo>
                      <a:pt x="114579" y="238188"/>
                    </a:lnTo>
                    <a:lnTo>
                      <a:pt x="115811" y="238188"/>
                    </a:lnTo>
                    <a:lnTo>
                      <a:pt x="116624" y="236956"/>
                    </a:lnTo>
                    <a:close/>
                  </a:path>
                  <a:path w="883919" h="496570">
                    <a:moveTo>
                      <a:pt x="120726" y="239826"/>
                    </a:moveTo>
                    <a:lnTo>
                      <a:pt x="120319" y="239001"/>
                    </a:lnTo>
                    <a:lnTo>
                      <a:pt x="118262" y="239826"/>
                    </a:lnTo>
                    <a:lnTo>
                      <a:pt x="118262" y="241465"/>
                    </a:lnTo>
                    <a:lnTo>
                      <a:pt x="119087" y="241465"/>
                    </a:lnTo>
                    <a:lnTo>
                      <a:pt x="120726" y="239826"/>
                    </a:lnTo>
                    <a:close/>
                  </a:path>
                  <a:path w="883919" h="496570">
                    <a:moveTo>
                      <a:pt x="124421" y="158508"/>
                    </a:moveTo>
                    <a:lnTo>
                      <a:pt x="123609" y="158508"/>
                    </a:lnTo>
                    <a:lnTo>
                      <a:pt x="123609" y="158102"/>
                    </a:lnTo>
                    <a:lnTo>
                      <a:pt x="122783" y="158102"/>
                    </a:lnTo>
                    <a:lnTo>
                      <a:pt x="116624" y="161391"/>
                    </a:lnTo>
                    <a:lnTo>
                      <a:pt x="112928" y="163029"/>
                    </a:lnTo>
                    <a:lnTo>
                      <a:pt x="108826" y="163855"/>
                    </a:lnTo>
                    <a:lnTo>
                      <a:pt x="104711" y="163436"/>
                    </a:lnTo>
                    <a:lnTo>
                      <a:pt x="104711" y="163855"/>
                    </a:lnTo>
                    <a:lnTo>
                      <a:pt x="102666" y="162623"/>
                    </a:lnTo>
                    <a:lnTo>
                      <a:pt x="102247" y="162623"/>
                    </a:lnTo>
                    <a:lnTo>
                      <a:pt x="101841" y="163029"/>
                    </a:lnTo>
                    <a:lnTo>
                      <a:pt x="102247" y="163029"/>
                    </a:lnTo>
                    <a:lnTo>
                      <a:pt x="104711" y="165087"/>
                    </a:lnTo>
                    <a:lnTo>
                      <a:pt x="108000" y="165900"/>
                    </a:lnTo>
                    <a:lnTo>
                      <a:pt x="110058" y="166319"/>
                    </a:lnTo>
                    <a:lnTo>
                      <a:pt x="112928" y="165900"/>
                    </a:lnTo>
                    <a:lnTo>
                      <a:pt x="114160" y="165900"/>
                    </a:lnTo>
                    <a:lnTo>
                      <a:pt x="115798" y="165087"/>
                    </a:lnTo>
                    <a:lnTo>
                      <a:pt x="118262" y="164261"/>
                    </a:lnTo>
                    <a:lnTo>
                      <a:pt x="119075" y="163855"/>
                    </a:lnTo>
                    <a:lnTo>
                      <a:pt x="120726" y="163029"/>
                    </a:lnTo>
                    <a:lnTo>
                      <a:pt x="124015" y="160159"/>
                    </a:lnTo>
                    <a:lnTo>
                      <a:pt x="124015" y="159740"/>
                    </a:lnTo>
                    <a:lnTo>
                      <a:pt x="124421" y="159334"/>
                    </a:lnTo>
                    <a:lnTo>
                      <a:pt x="124421" y="158508"/>
                    </a:lnTo>
                    <a:close/>
                  </a:path>
                  <a:path w="883919" h="496570">
                    <a:moveTo>
                      <a:pt x="126898" y="225044"/>
                    </a:moveTo>
                    <a:lnTo>
                      <a:pt x="126479" y="225044"/>
                    </a:lnTo>
                    <a:lnTo>
                      <a:pt x="126479" y="223812"/>
                    </a:lnTo>
                    <a:lnTo>
                      <a:pt x="125666" y="223393"/>
                    </a:lnTo>
                    <a:lnTo>
                      <a:pt x="124841" y="223812"/>
                    </a:lnTo>
                    <a:lnTo>
                      <a:pt x="124434" y="223812"/>
                    </a:lnTo>
                    <a:lnTo>
                      <a:pt x="123202" y="222986"/>
                    </a:lnTo>
                    <a:lnTo>
                      <a:pt x="122783" y="221348"/>
                    </a:lnTo>
                    <a:lnTo>
                      <a:pt x="123609" y="219290"/>
                    </a:lnTo>
                    <a:lnTo>
                      <a:pt x="123202" y="219290"/>
                    </a:lnTo>
                    <a:lnTo>
                      <a:pt x="122377" y="216827"/>
                    </a:lnTo>
                    <a:lnTo>
                      <a:pt x="121551" y="216827"/>
                    </a:lnTo>
                    <a:lnTo>
                      <a:pt x="121145" y="219290"/>
                    </a:lnTo>
                    <a:lnTo>
                      <a:pt x="121145" y="219697"/>
                    </a:lnTo>
                    <a:lnTo>
                      <a:pt x="120738" y="222580"/>
                    </a:lnTo>
                    <a:lnTo>
                      <a:pt x="121551" y="224624"/>
                    </a:lnTo>
                    <a:lnTo>
                      <a:pt x="123202" y="225044"/>
                    </a:lnTo>
                    <a:lnTo>
                      <a:pt x="123202" y="225450"/>
                    </a:lnTo>
                    <a:lnTo>
                      <a:pt x="124015" y="226682"/>
                    </a:lnTo>
                    <a:lnTo>
                      <a:pt x="124841" y="229146"/>
                    </a:lnTo>
                    <a:lnTo>
                      <a:pt x="124841" y="232016"/>
                    </a:lnTo>
                    <a:lnTo>
                      <a:pt x="126479" y="229971"/>
                    </a:lnTo>
                    <a:lnTo>
                      <a:pt x="126479" y="225856"/>
                    </a:lnTo>
                    <a:lnTo>
                      <a:pt x="126898" y="225044"/>
                    </a:lnTo>
                    <a:close/>
                  </a:path>
                  <a:path w="883919" h="496570">
                    <a:moveTo>
                      <a:pt x="130581" y="231190"/>
                    </a:moveTo>
                    <a:lnTo>
                      <a:pt x="129755" y="230378"/>
                    </a:lnTo>
                    <a:lnTo>
                      <a:pt x="128524" y="232016"/>
                    </a:lnTo>
                    <a:lnTo>
                      <a:pt x="128524" y="234073"/>
                    </a:lnTo>
                    <a:lnTo>
                      <a:pt x="128943" y="234886"/>
                    </a:lnTo>
                    <a:lnTo>
                      <a:pt x="130175" y="234886"/>
                    </a:lnTo>
                    <a:lnTo>
                      <a:pt x="130581" y="234073"/>
                    </a:lnTo>
                    <a:lnTo>
                      <a:pt x="130581" y="233248"/>
                    </a:lnTo>
                    <a:lnTo>
                      <a:pt x="130581" y="231190"/>
                    </a:lnTo>
                    <a:close/>
                  </a:path>
                  <a:path w="883919" h="496570">
                    <a:moveTo>
                      <a:pt x="145770" y="228739"/>
                    </a:moveTo>
                    <a:lnTo>
                      <a:pt x="145364" y="228320"/>
                    </a:lnTo>
                    <a:lnTo>
                      <a:pt x="144957" y="228320"/>
                    </a:lnTo>
                    <a:lnTo>
                      <a:pt x="143725" y="228739"/>
                    </a:lnTo>
                    <a:lnTo>
                      <a:pt x="142900" y="227914"/>
                    </a:lnTo>
                    <a:lnTo>
                      <a:pt x="143306" y="226275"/>
                    </a:lnTo>
                    <a:lnTo>
                      <a:pt x="142900" y="226275"/>
                    </a:lnTo>
                    <a:lnTo>
                      <a:pt x="141262" y="224624"/>
                    </a:lnTo>
                    <a:lnTo>
                      <a:pt x="139611" y="224624"/>
                    </a:lnTo>
                    <a:lnTo>
                      <a:pt x="138798" y="220522"/>
                    </a:lnTo>
                    <a:lnTo>
                      <a:pt x="137566" y="218059"/>
                    </a:lnTo>
                    <a:lnTo>
                      <a:pt x="135102" y="211899"/>
                    </a:lnTo>
                    <a:lnTo>
                      <a:pt x="133045" y="215595"/>
                    </a:lnTo>
                    <a:lnTo>
                      <a:pt x="132638" y="217652"/>
                    </a:lnTo>
                    <a:lnTo>
                      <a:pt x="133451" y="218465"/>
                    </a:lnTo>
                    <a:lnTo>
                      <a:pt x="135102" y="218884"/>
                    </a:lnTo>
                    <a:lnTo>
                      <a:pt x="136334" y="224624"/>
                    </a:lnTo>
                    <a:lnTo>
                      <a:pt x="137147" y="225856"/>
                    </a:lnTo>
                    <a:lnTo>
                      <a:pt x="138379" y="226275"/>
                    </a:lnTo>
                    <a:lnTo>
                      <a:pt x="139611" y="226275"/>
                    </a:lnTo>
                    <a:lnTo>
                      <a:pt x="139611" y="226682"/>
                    </a:lnTo>
                    <a:lnTo>
                      <a:pt x="140436" y="228320"/>
                    </a:lnTo>
                    <a:lnTo>
                      <a:pt x="140843" y="229971"/>
                    </a:lnTo>
                    <a:lnTo>
                      <a:pt x="141668" y="231203"/>
                    </a:lnTo>
                    <a:lnTo>
                      <a:pt x="141668" y="231609"/>
                    </a:lnTo>
                    <a:lnTo>
                      <a:pt x="142494" y="229971"/>
                    </a:lnTo>
                    <a:lnTo>
                      <a:pt x="143306" y="229971"/>
                    </a:lnTo>
                    <a:lnTo>
                      <a:pt x="144132" y="231203"/>
                    </a:lnTo>
                    <a:lnTo>
                      <a:pt x="144132" y="232016"/>
                    </a:lnTo>
                    <a:lnTo>
                      <a:pt x="145364" y="231203"/>
                    </a:lnTo>
                    <a:lnTo>
                      <a:pt x="145770" y="229971"/>
                    </a:lnTo>
                    <a:lnTo>
                      <a:pt x="145770" y="228739"/>
                    </a:lnTo>
                    <a:close/>
                  </a:path>
                  <a:path w="883919" h="496570">
                    <a:moveTo>
                      <a:pt x="156870" y="142494"/>
                    </a:moveTo>
                    <a:lnTo>
                      <a:pt x="156044" y="137566"/>
                    </a:lnTo>
                    <a:lnTo>
                      <a:pt x="156044" y="140855"/>
                    </a:lnTo>
                    <a:lnTo>
                      <a:pt x="154813" y="144132"/>
                    </a:lnTo>
                    <a:lnTo>
                      <a:pt x="153581" y="147015"/>
                    </a:lnTo>
                    <a:lnTo>
                      <a:pt x="153581" y="147421"/>
                    </a:lnTo>
                    <a:lnTo>
                      <a:pt x="153174" y="148653"/>
                    </a:lnTo>
                    <a:lnTo>
                      <a:pt x="149885" y="153581"/>
                    </a:lnTo>
                    <a:lnTo>
                      <a:pt x="142900" y="160566"/>
                    </a:lnTo>
                    <a:lnTo>
                      <a:pt x="144132" y="159740"/>
                    </a:lnTo>
                    <a:lnTo>
                      <a:pt x="147015" y="158508"/>
                    </a:lnTo>
                    <a:lnTo>
                      <a:pt x="149479" y="156870"/>
                    </a:lnTo>
                    <a:lnTo>
                      <a:pt x="151117" y="154406"/>
                    </a:lnTo>
                    <a:lnTo>
                      <a:pt x="151523" y="154406"/>
                    </a:lnTo>
                    <a:lnTo>
                      <a:pt x="152755" y="153174"/>
                    </a:lnTo>
                    <a:lnTo>
                      <a:pt x="154813" y="150291"/>
                    </a:lnTo>
                    <a:lnTo>
                      <a:pt x="154813" y="149885"/>
                    </a:lnTo>
                    <a:lnTo>
                      <a:pt x="156044" y="147421"/>
                    </a:lnTo>
                    <a:lnTo>
                      <a:pt x="156044" y="147015"/>
                    </a:lnTo>
                    <a:lnTo>
                      <a:pt x="156870" y="147015"/>
                    </a:lnTo>
                    <a:lnTo>
                      <a:pt x="156870" y="142494"/>
                    </a:lnTo>
                    <a:close/>
                  </a:path>
                  <a:path w="883919" h="496570">
                    <a:moveTo>
                      <a:pt x="158102" y="47218"/>
                    </a:moveTo>
                    <a:lnTo>
                      <a:pt x="157276" y="45580"/>
                    </a:lnTo>
                    <a:lnTo>
                      <a:pt x="156044" y="45173"/>
                    </a:lnTo>
                    <a:lnTo>
                      <a:pt x="154813" y="45580"/>
                    </a:lnTo>
                    <a:lnTo>
                      <a:pt x="154406" y="46405"/>
                    </a:lnTo>
                    <a:lnTo>
                      <a:pt x="153987" y="46405"/>
                    </a:lnTo>
                    <a:lnTo>
                      <a:pt x="153987" y="49682"/>
                    </a:lnTo>
                    <a:lnTo>
                      <a:pt x="154813" y="49682"/>
                    </a:lnTo>
                    <a:lnTo>
                      <a:pt x="155219" y="50101"/>
                    </a:lnTo>
                    <a:lnTo>
                      <a:pt x="156044" y="50914"/>
                    </a:lnTo>
                    <a:lnTo>
                      <a:pt x="156870" y="50101"/>
                    </a:lnTo>
                    <a:lnTo>
                      <a:pt x="157276" y="50101"/>
                    </a:lnTo>
                    <a:lnTo>
                      <a:pt x="158102" y="48450"/>
                    </a:lnTo>
                    <a:lnTo>
                      <a:pt x="158102" y="47218"/>
                    </a:lnTo>
                    <a:close/>
                  </a:path>
                  <a:path w="883919" h="496570">
                    <a:moveTo>
                      <a:pt x="159334" y="445160"/>
                    </a:moveTo>
                    <a:lnTo>
                      <a:pt x="158102" y="445160"/>
                    </a:lnTo>
                    <a:lnTo>
                      <a:pt x="158927" y="445566"/>
                    </a:lnTo>
                    <a:lnTo>
                      <a:pt x="159334" y="445566"/>
                    </a:lnTo>
                    <a:lnTo>
                      <a:pt x="159334" y="445160"/>
                    </a:lnTo>
                    <a:close/>
                  </a:path>
                  <a:path w="883919" h="496570">
                    <a:moveTo>
                      <a:pt x="168783" y="84175"/>
                    </a:moveTo>
                    <a:lnTo>
                      <a:pt x="167551" y="83362"/>
                    </a:lnTo>
                    <a:lnTo>
                      <a:pt x="167132" y="81305"/>
                    </a:lnTo>
                    <a:lnTo>
                      <a:pt x="166725" y="81305"/>
                    </a:lnTo>
                    <a:lnTo>
                      <a:pt x="165900" y="80073"/>
                    </a:lnTo>
                    <a:lnTo>
                      <a:pt x="166636" y="83362"/>
                    </a:lnTo>
                    <a:lnTo>
                      <a:pt x="166649" y="91986"/>
                    </a:lnTo>
                    <a:lnTo>
                      <a:pt x="166319" y="94030"/>
                    </a:lnTo>
                    <a:lnTo>
                      <a:pt x="166319" y="97320"/>
                    </a:lnTo>
                    <a:lnTo>
                      <a:pt x="166725" y="97320"/>
                    </a:lnTo>
                    <a:lnTo>
                      <a:pt x="166725" y="98958"/>
                    </a:lnTo>
                    <a:lnTo>
                      <a:pt x="167132" y="99377"/>
                    </a:lnTo>
                    <a:lnTo>
                      <a:pt x="167132" y="99783"/>
                    </a:lnTo>
                    <a:lnTo>
                      <a:pt x="168363" y="99783"/>
                    </a:lnTo>
                    <a:lnTo>
                      <a:pt x="168783" y="99377"/>
                    </a:lnTo>
                    <a:lnTo>
                      <a:pt x="168783" y="98552"/>
                    </a:lnTo>
                    <a:lnTo>
                      <a:pt x="168363" y="98145"/>
                    </a:lnTo>
                    <a:lnTo>
                      <a:pt x="168363" y="97726"/>
                    </a:lnTo>
                    <a:lnTo>
                      <a:pt x="167957" y="97726"/>
                    </a:lnTo>
                    <a:lnTo>
                      <a:pt x="167627" y="94030"/>
                    </a:lnTo>
                    <a:lnTo>
                      <a:pt x="167551" y="92392"/>
                    </a:lnTo>
                    <a:lnTo>
                      <a:pt x="167957" y="92392"/>
                    </a:lnTo>
                    <a:lnTo>
                      <a:pt x="168160" y="91986"/>
                    </a:lnTo>
                    <a:lnTo>
                      <a:pt x="168363" y="91567"/>
                    </a:lnTo>
                    <a:lnTo>
                      <a:pt x="167957" y="91567"/>
                    </a:lnTo>
                    <a:lnTo>
                      <a:pt x="167957" y="91160"/>
                    </a:lnTo>
                    <a:lnTo>
                      <a:pt x="167551" y="91567"/>
                    </a:lnTo>
                    <a:lnTo>
                      <a:pt x="167551" y="87871"/>
                    </a:lnTo>
                    <a:lnTo>
                      <a:pt x="167957" y="87871"/>
                    </a:lnTo>
                    <a:lnTo>
                      <a:pt x="168363" y="87464"/>
                    </a:lnTo>
                    <a:lnTo>
                      <a:pt x="168363" y="86639"/>
                    </a:lnTo>
                    <a:lnTo>
                      <a:pt x="168783" y="85407"/>
                    </a:lnTo>
                    <a:lnTo>
                      <a:pt x="168783" y="84175"/>
                    </a:lnTo>
                    <a:close/>
                  </a:path>
                  <a:path w="883919" h="496570">
                    <a:moveTo>
                      <a:pt x="168783" y="3695"/>
                    </a:moveTo>
                    <a:lnTo>
                      <a:pt x="166725" y="2463"/>
                    </a:lnTo>
                    <a:lnTo>
                      <a:pt x="166725" y="2057"/>
                    </a:lnTo>
                    <a:lnTo>
                      <a:pt x="165912" y="2057"/>
                    </a:lnTo>
                    <a:lnTo>
                      <a:pt x="165087" y="1638"/>
                    </a:lnTo>
                    <a:lnTo>
                      <a:pt x="159753" y="406"/>
                    </a:lnTo>
                    <a:lnTo>
                      <a:pt x="157695" y="0"/>
                    </a:lnTo>
                    <a:lnTo>
                      <a:pt x="156870" y="0"/>
                    </a:lnTo>
                    <a:lnTo>
                      <a:pt x="156870" y="825"/>
                    </a:lnTo>
                    <a:lnTo>
                      <a:pt x="156464" y="825"/>
                    </a:lnTo>
                    <a:lnTo>
                      <a:pt x="156464" y="1231"/>
                    </a:lnTo>
                    <a:lnTo>
                      <a:pt x="156057" y="1638"/>
                    </a:lnTo>
                    <a:lnTo>
                      <a:pt x="156057" y="3289"/>
                    </a:lnTo>
                    <a:lnTo>
                      <a:pt x="158102" y="4927"/>
                    </a:lnTo>
                    <a:lnTo>
                      <a:pt x="158927" y="6159"/>
                    </a:lnTo>
                    <a:lnTo>
                      <a:pt x="161391" y="6159"/>
                    </a:lnTo>
                    <a:lnTo>
                      <a:pt x="164261" y="5753"/>
                    </a:lnTo>
                    <a:lnTo>
                      <a:pt x="167957" y="4521"/>
                    </a:lnTo>
                    <a:lnTo>
                      <a:pt x="168376" y="4521"/>
                    </a:lnTo>
                    <a:lnTo>
                      <a:pt x="168376" y="4102"/>
                    </a:lnTo>
                    <a:lnTo>
                      <a:pt x="168783" y="4102"/>
                    </a:lnTo>
                    <a:lnTo>
                      <a:pt x="168783" y="3695"/>
                    </a:lnTo>
                    <a:close/>
                  </a:path>
                  <a:path w="883919" h="496570">
                    <a:moveTo>
                      <a:pt x="173697" y="467741"/>
                    </a:moveTo>
                    <a:lnTo>
                      <a:pt x="170827" y="466928"/>
                    </a:lnTo>
                    <a:lnTo>
                      <a:pt x="167538" y="466509"/>
                    </a:lnTo>
                    <a:lnTo>
                      <a:pt x="164261" y="466928"/>
                    </a:lnTo>
                    <a:lnTo>
                      <a:pt x="167957" y="468160"/>
                    </a:lnTo>
                    <a:lnTo>
                      <a:pt x="168363" y="468160"/>
                    </a:lnTo>
                    <a:lnTo>
                      <a:pt x="167957" y="488683"/>
                    </a:lnTo>
                    <a:lnTo>
                      <a:pt x="153568" y="471855"/>
                    </a:lnTo>
                    <a:lnTo>
                      <a:pt x="148653" y="466102"/>
                    </a:lnTo>
                    <a:lnTo>
                      <a:pt x="140030" y="465696"/>
                    </a:lnTo>
                    <a:lnTo>
                      <a:pt x="142900" y="466509"/>
                    </a:lnTo>
                    <a:lnTo>
                      <a:pt x="144957" y="468160"/>
                    </a:lnTo>
                    <a:lnTo>
                      <a:pt x="146189" y="469798"/>
                    </a:lnTo>
                    <a:lnTo>
                      <a:pt x="145783" y="482523"/>
                    </a:lnTo>
                    <a:lnTo>
                      <a:pt x="145364" y="487451"/>
                    </a:lnTo>
                    <a:lnTo>
                      <a:pt x="144957" y="491566"/>
                    </a:lnTo>
                    <a:lnTo>
                      <a:pt x="144551" y="493610"/>
                    </a:lnTo>
                    <a:lnTo>
                      <a:pt x="144132" y="493610"/>
                    </a:lnTo>
                    <a:lnTo>
                      <a:pt x="141262" y="494842"/>
                    </a:lnTo>
                    <a:lnTo>
                      <a:pt x="144132" y="495261"/>
                    </a:lnTo>
                    <a:lnTo>
                      <a:pt x="147828" y="495261"/>
                    </a:lnTo>
                    <a:lnTo>
                      <a:pt x="151942" y="494842"/>
                    </a:lnTo>
                    <a:lnTo>
                      <a:pt x="150291" y="494842"/>
                    </a:lnTo>
                    <a:lnTo>
                      <a:pt x="149059" y="494436"/>
                    </a:lnTo>
                    <a:lnTo>
                      <a:pt x="148247" y="493610"/>
                    </a:lnTo>
                    <a:lnTo>
                      <a:pt x="147828" y="493610"/>
                    </a:lnTo>
                    <a:lnTo>
                      <a:pt x="147916" y="482523"/>
                    </a:lnTo>
                    <a:lnTo>
                      <a:pt x="148653" y="472262"/>
                    </a:lnTo>
                    <a:lnTo>
                      <a:pt x="154127" y="478866"/>
                    </a:lnTo>
                    <a:lnTo>
                      <a:pt x="159435" y="485140"/>
                    </a:lnTo>
                    <a:lnTo>
                      <a:pt x="164592" y="491032"/>
                    </a:lnTo>
                    <a:lnTo>
                      <a:pt x="169595" y="496493"/>
                    </a:lnTo>
                    <a:lnTo>
                      <a:pt x="169951" y="488683"/>
                    </a:lnTo>
                    <a:lnTo>
                      <a:pt x="170827" y="469392"/>
                    </a:lnTo>
                    <a:lnTo>
                      <a:pt x="171234" y="469392"/>
                    </a:lnTo>
                    <a:lnTo>
                      <a:pt x="171653" y="468160"/>
                    </a:lnTo>
                    <a:lnTo>
                      <a:pt x="173697" y="468160"/>
                    </a:lnTo>
                    <a:lnTo>
                      <a:pt x="173697" y="467741"/>
                    </a:lnTo>
                    <a:close/>
                  </a:path>
                  <a:path w="883919" h="496570">
                    <a:moveTo>
                      <a:pt x="173710" y="110464"/>
                    </a:moveTo>
                    <a:lnTo>
                      <a:pt x="173291" y="110058"/>
                    </a:lnTo>
                    <a:lnTo>
                      <a:pt x="172885" y="110058"/>
                    </a:lnTo>
                    <a:lnTo>
                      <a:pt x="172885" y="110464"/>
                    </a:lnTo>
                    <a:lnTo>
                      <a:pt x="172478" y="110464"/>
                    </a:lnTo>
                    <a:lnTo>
                      <a:pt x="171653" y="111696"/>
                    </a:lnTo>
                    <a:lnTo>
                      <a:pt x="171653" y="112522"/>
                    </a:lnTo>
                    <a:lnTo>
                      <a:pt x="170014" y="115392"/>
                    </a:lnTo>
                    <a:lnTo>
                      <a:pt x="166725" y="118681"/>
                    </a:lnTo>
                    <a:lnTo>
                      <a:pt x="166725" y="119087"/>
                    </a:lnTo>
                    <a:lnTo>
                      <a:pt x="166319" y="119913"/>
                    </a:lnTo>
                    <a:lnTo>
                      <a:pt x="167132" y="120319"/>
                    </a:lnTo>
                    <a:lnTo>
                      <a:pt x="167551" y="120726"/>
                    </a:lnTo>
                    <a:lnTo>
                      <a:pt x="168783" y="119913"/>
                    </a:lnTo>
                    <a:lnTo>
                      <a:pt x="171653" y="117030"/>
                    </a:lnTo>
                    <a:lnTo>
                      <a:pt x="171653" y="116217"/>
                    </a:lnTo>
                    <a:lnTo>
                      <a:pt x="173291" y="113334"/>
                    </a:lnTo>
                    <a:lnTo>
                      <a:pt x="173291" y="112928"/>
                    </a:lnTo>
                    <a:lnTo>
                      <a:pt x="173710" y="112522"/>
                    </a:lnTo>
                    <a:lnTo>
                      <a:pt x="173710" y="110464"/>
                    </a:lnTo>
                    <a:close/>
                  </a:path>
                  <a:path w="883919" h="496570">
                    <a:moveTo>
                      <a:pt x="181914" y="212725"/>
                    </a:moveTo>
                    <a:lnTo>
                      <a:pt x="181508" y="211899"/>
                    </a:lnTo>
                    <a:lnTo>
                      <a:pt x="181508" y="211493"/>
                    </a:lnTo>
                    <a:lnTo>
                      <a:pt x="179692" y="211074"/>
                    </a:lnTo>
                    <a:lnTo>
                      <a:pt x="176161" y="210261"/>
                    </a:lnTo>
                    <a:lnTo>
                      <a:pt x="174929" y="209029"/>
                    </a:lnTo>
                    <a:lnTo>
                      <a:pt x="174117" y="208610"/>
                    </a:lnTo>
                    <a:lnTo>
                      <a:pt x="172466" y="208203"/>
                    </a:lnTo>
                    <a:lnTo>
                      <a:pt x="170827" y="208203"/>
                    </a:lnTo>
                    <a:lnTo>
                      <a:pt x="170865" y="209029"/>
                    </a:lnTo>
                    <a:lnTo>
                      <a:pt x="171234" y="212725"/>
                    </a:lnTo>
                    <a:lnTo>
                      <a:pt x="172059" y="212725"/>
                    </a:lnTo>
                    <a:lnTo>
                      <a:pt x="173291" y="211899"/>
                    </a:lnTo>
                    <a:lnTo>
                      <a:pt x="174929" y="211074"/>
                    </a:lnTo>
                    <a:lnTo>
                      <a:pt x="175348" y="211074"/>
                    </a:lnTo>
                    <a:lnTo>
                      <a:pt x="175348" y="211493"/>
                    </a:lnTo>
                    <a:lnTo>
                      <a:pt x="176161" y="212725"/>
                    </a:lnTo>
                    <a:lnTo>
                      <a:pt x="176580" y="213537"/>
                    </a:lnTo>
                    <a:lnTo>
                      <a:pt x="176987" y="215595"/>
                    </a:lnTo>
                    <a:lnTo>
                      <a:pt x="178219" y="215595"/>
                    </a:lnTo>
                    <a:lnTo>
                      <a:pt x="179044" y="215188"/>
                    </a:lnTo>
                    <a:lnTo>
                      <a:pt x="179044" y="213956"/>
                    </a:lnTo>
                    <a:lnTo>
                      <a:pt x="179451" y="213956"/>
                    </a:lnTo>
                    <a:lnTo>
                      <a:pt x="181508" y="213537"/>
                    </a:lnTo>
                    <a:lnTo>
                      <a:pt x="181914" y="212725"/>
                    </a:lnTo>
                    <a:close/>
                  </a:path>
                  <a:path w="883919" h="496570">
                    <a:moveTo>
                      <a:pt x="186016" y="42710"/>
                    </a:moveTo>
                    <a:lnTo>
                      <a:pt x="185610" y="40246"/>
                    </a:lnTo>
                    <a:lnTo>
                      <a:pt x="183146" y="38188"/>
                    </a:lnTo>
                    <a:lnTo>
                      <a:pt x="182321" y="38595"/>
                    </a:lnTo>
                    <a:lnTo>
                      <a:pt x="181508" y="41059"/>
                    </a:lnTo>
                    <a:lnTo>
                      <a:pt x="185204" y="45580"/>
                    </a:lnTo>
                    <a:lnTo>
                      <a:pt x="186016" y="42710"/>
                    </a:lnTo>
                    <a:close/>
                  </a:path>
                  <a:path w="883919" h="496570">
                    <a:moveTo>
                      <a:pt x="189725" y="211480"/>
                    </a:moveTo>
                    <a:lnTo>
                      <a:pt x="189306" y="210667"/>
                    </a:lnTo>
                    <a:lnTo>
                      <a:pt x="187261" y="211899"/>
                    </a:lnTo>
                    <a:lnTo>
                      <a:pt x="187261" y="212712"/>
                    </a:lnTo>
                    <a:lnTo>
                      <a:pt x="187667" y="212712"/>
                    </a:lnTo>
                    <a:lnTo>
                      <a:pt x="188074" y="213131"/>
                    </a:lnTo>
                    <a:lnTo>
                      <a:pt x="188899" y="213537"/>
                    </a:lnTo>
                    <a:lnTo>
                      <a:pt x="189725" y="211480"/>
                    </a:lnTo>
                    <a:close/>
                  </a:path>
                  <a:path w="883919" h="496570">
                    <a:moveTo>
                      <a:pt x="192176" y="72263"/>
                    </a:moveTo>
                    <a:lnTo>
                      <a:pt x="191770" y="71450"/>
                    </a:lnTo>
                    <a:lnTo>
                      <a:pt x="191770" y="70218"/>
                    </a:lnTo>
                    <a:lnTo>
                      <a:pt x="190944" y="70218"/>
                    </a:lnTo>
                    <a:lnTo>
                      <a:pt x="189306" y="70624"/>
                    </a:lnTo>
                    <a:lnTo>
                      <a:pt x="192176" y="72263"/>
                    </a:lnTo>
                    <a:close/>
                  </a:path>
                  <a:path w="883919" h="496570">
                    <a:moveTo>
                      <a:pt x="200812" y="483349"/>
                    </a:moveTo>
                    <a:lnTo>
                      <a:pt x="200393" y="483349"/>
                    </a:lnTo>
                    <a:lnTo>
                      <a:pt x="197523" y="487451"/>
                    </a:lnTo>
                    <a:lnTo>
                      <a:pt x="194652" y="489508"/>
                    </a:lnTo>
                    <a:lnTo>
                      <a:pt x="190957" y="490740"/>
                    </a:lnTo>
                    <a:lnTo>
                      <a:pt x="185204" y="490740"/>
                    </a:lnTo>
                    <a:lnTo>
                      <a:pt x="184378" y="487857"/>
                    </a:lnTo>
                    <a:lnTo>
                      <a:pt x="184378" y="478828"/>
                    </a:lnTo>
                    <a:lnTo>
                      <a:pt x="185204" y="478421"/>
                    </a:lnTo>
                    <a:lnTo>
                      <a:pt x="188074" y="478421"/>
                    </a:lnTo>
                    <a:lnTo>
                      <a:pt x="193421" y="478002"/>
                    </a:lnTo>
                    <a:lnTo>
                      <a:pt x="193827" y="478421"/>
                    </a:lnTo>
                    <a:lnTo>
                      <a:pt x="195465" y="481291"/>
                    </a:lnTo>
                    <a:lnTo>
                      <a:pt x="195465" y="480885"/>
                    </a:lnTo>
                    <a:lnTo>
                      <a:pt x="195884" y="478421"/>
                    </a:lnTo>
                    <a:lnTo>
                      <a:pt x="195884" y="475538"/>
                    </a:lnTo>
                    <a:lnTo>
                      <a:pt x="194652" y="471843"/>
                    </a:lnTo>
                    <a:lnTo>
                      <a:pt x="194652" y="473494"/>
                    </a:lnTo>
                    <a:lnTo>
                      <a:pt x="194233" y="474306"/>
                    </a:lnTo>
                    <a:lnTo>
                      <a:pt x="193421" y="475538"/>
                    </a:lnTo>
                    <a:lnTo>
                      <a:pt x="193001" y="475957"/>
                    </a:lnTo>
                    <a:lnTo>
                      <a:pt x="189725" y="476770"/>
                    </a:lnTo>
                    <a:lnTo>
                      <a:pt x="186842" y="477189"/>
                    </a:lnTo>
                    <a:lnTo>
                      <a:pt x="184378" y="477189"/>
                    </a:lnTo>
                    <a:lnTo>
                      <a:pt x="183146" y="466509"/>
                    </a:lnTo>
                    <a:lnTo>
                      <a:pt x="183565" y="466509"/>
                    </a:lnTo>
                    <a:lnTo>
                      <a:pt x="188899" y="465277"/>
                    </a:lnTo>
                    <a:lnTo>
                      <a:pt x="193001" y="465277"/>
                    </a:lnTo>
                    <a:lnTo>
                      <a:pt x="195465" y="465683"/>
                    </a:lnTo>
                    <a:lnTo>
                      <a:pt x="195884" y="465683"/>
                    </a:lnTo>
                    <a:lnTo>
                      <a:pt x="196291" y="467334"/>
                    </a:lnTo>
                    <a:lnTo>
                      <a:pt x="196697" y="468147"/>
                    </a:lnTo>
                    <a:lnTo>
                      <a:pt x="197929" y="468972"/>
                    </a:lnTo>
                    <a:lnTo>
                      <a:pt x="197929" y="468566"/>
                    </a:lnTo>
                    <a:lnTo>
                      <a:pt x="196697" y="463219"/>
                    </a:lnTo>
                    <a:lnTo>
                      <a:pt x="176580" y="466509"/>
                    </a:lnTo>
                    <a:lnTo>
                      <a:pt x="178638" y="466509"/>
                    </a:lnTo>
                    <a:lnTo>
                      <a:pt x="179451" y="467741"/>
                    </a:lnTo>
                    <a:lnTo>
                      <a:pt x="179451" y="468972"/>
                    </a:lnTo>
                    <a:lnTo>
                      <a:pt x="180276" y="473494"/>
                    </a:lnTo>
                    <a:lnTo>
                      <a:pt x="180682" y="478421"/>
                    </a:lnTo>
                    <a:lnTo>
                      <a:pt x="180682" y="489915"/>
                    </a:lnTo>
                    <a:lnTo>
                      <a:pt x="180276" y="491972"/>
                    </a:lnTo>
                    <a:lnTo>
                      <a:pt x="176580" y="492785"/>
                    </a:lnTo>
                    <a:lnTo>
                      <a:pt x="176580" y="493610"/>
                    </a:lnTo>
                    <a:lnTo>
                      <a:pt x="198755" y="489915"/>
                    </a:lnTo>
                    <a:lnTo>
                      <a:pt x="198755" y="489508"/>
                    </a:lnTo>
                    <a:lnTo>
                      <a:pt x="199986" y="487451"/>
                    </a:lnTo>
                    <a:lnTo>
                      <a:pt x="200393" y="484987"/>
                    </a:lnTo>
                    <a:lnTo>
                      <a:pt x="200812" y="483349"/>
                    </a:lnTo>
                    <a:close/>
                  </a:path>
                  <a:path w="883919" h="496570">
                    <a:moveTo>
                      <a:pt x="208203" y="54203"/>
                    </a:moveTo>
                    <a:lnTo>
                      <a:pt x="207378" y="54203"/>
                    </a:lnTo>
                    <a:lnTo>
                      <a:pt x="207378" y="55841"/>
                    </a:lnTo>
                    <a:lnTo>
                      <a:pt x="207784" y="55841"/>
                    </a:lnTo>
                    <a:lnTo>
                      <a:pt x="208203" y="54203"/>
                    </a:lnTo>
                    <a:close/>
                  </a:path>
                  <a:path w="883919" h="496570">
                    <a:moveTo>
                      <a:pt x="211074" y="395465"/>
                    </a:moveTo>
                    <a:lnTo>
                      <a:pt x="209435" y="395465"/>
                    </a:lnTo>
                    <a:lnTo>
                      <a:pt x="209435" y="396290"/>
                    </a:lnTo>
                    <a:lnTo>
                      <a:pt x="209842" y="397103"/>
                    </a:lnTo>
                    <a:lnTo>
                      <a:pt x="211074" y="396290"/>
                    </a:lnTo>
                    <a:lnTo>
                      <a:pt x="211074" y="395465"/>
                    </a:lnTo>
                    <a:close/>
                  </a:path>
                  <a:path w="883919" h="496570">
                    <a:moveTo>
                      <a:pt x="212712" y="223812"/>
                    </a:moveTo>
                    <a:lnTo>
                      <a:pt x="212305" y="222580"/>
                    </a:lnTo>
                    <a:lnTo>
                      <a:pt x="211480" y="221348"/>
                    </a:lnTo>
                    <a:lnTo>
                      <a:pt x="209016" y="221348"/>
                    </a:lnTo>
                    <a:lnTo>
                      <a:pt x="207784" y="220522"/>
                    </a:lnTo>
                    <a:lnTo>
                      <a:pt x="207378" y="219710"/>
                    </a:lnTo>
                    <a:lnTo>
                      <a:pt x="206971" y="219290"/>
                    </a:lnTo>
                    <a:lnTo>
                      <a:pt x="204508" y="218478"/>
                    </a:lnTo>
                    <a:lnTo>
                      <a:pt x="202857" y="216827"/>
                    </a:lnTo>
                    <a:lnTo>
                      <a:pt x="200812" y="215188"/>
                    </a:lnTo>
                    <a:lnTo>
                      <a:pt x="198755" y="214782"/>
                    </a:lnTo>
                    <a:lnTo>
                      <a:pt x="196697" y="215595"/>
                    </a:lnTo>
                    <a:lnTo>
                      <a:pt x="197116" y="215595"/>
                    </a:lnTo>
                    <a:lnTo>
                      <a:pt x="198755" y="218478"/>
                    </a:lnTo>
                    <a:lnTo>
                      <a:pt x="199986" y="219290"/>
                    </a:lnTo>
                    <a:lnTo>
                      <a:pt x="199986" y="218884"/>
                    </a:lnTo>
                    <a:lnTo>
                      <a:pt x="200393" y="218478"/>
                    </a:lnTo>
                    <a:lnTo>
                      <a:pt x="201218" y="218478"/>
                    </a:lnTo>
                    <a:lnTo>
                      <a:pt x="201625" y="218884"/>
                    </a:lnTo>
                    <a:lnTo>
                      <a:pt x="202044" y="218884"/>
                    </a:lnTo>
                    <a:lnTo>
                      <a:pt x="202450" y="219290"/>
                    </a:lnTo>
                    <a:lnTo>
                      <a:pt x="202857" y="219290"/>
                    </a:lnTo>
                    <a:lnTo>
                      <a:pt x="203276" y="220522"/>
                    </a:lnTo>
                    <a:lnTo>
                      <a:pt x="203682" y="220941"/>
                    </a:lnTo>
                    <a:lnTo>
                      <a:pt x="204508" y="220941"/>
                    </a:lnTo>
                    <a:lnTo>
                      <a:pt x="205740" y="223405"/>
                    </a:lnTo>
                    <a:lnTo>
                      <a:pt x="206146" y="223405"/>
                    </a:lnTo>
                    <a:lnTo>
                      <a:pt x="206971" y="224218"/>
                    </a:lnTo>
                    <a:lnTo>
                      <a:pt x="207378" y="224218"/>
                    </a:lnTo>
                    <a:lnTo>
                      <a:pt x="208203" y="223405"/>
                    </a:lnTo>
                    <a:lnTo>
                      <a:pt x="208610" y="225044"/>
                    </a:lnTo>
                    <a:lnTo>
                      <a:pt x="210248" y="225869"/>
                    </a:lnTo>
                    <a:lnTo>
                      <a:pt x="212305" y="225869"/>
                    </a:lnTo>
                    <a:lnTo>
                      <a:pt x="212712" y="225450"/>
                    </a:lnTo>
                    <a:lnTo>
                      <a:pt x="212712" y="223812"/>
                    </a:lnTo>
                    <a:close/>
                  </a:path>
                  <a:path w="883919" h="496570">
                    <a:moveTo>
                      <a:pt x="219697" y="229146"/>
                    </a:moveTo>
                    <a:lnTo>
                      <a:pt x="219290" y="227507"/>
                    </a:lnTo>
                    <a:lnTo>
                      <a:pt x="219290" y="227088"/>
                    </a:lnTo>
                    <a:lnTo>
                      <a:pt x="218465" y="226275"/>
                    </a:lnTo>
                    <a:lnTo>
                      <a:pt x="215595" y="225450"/>
                    </a:lnTo>
                    <a:lnTo>
                      <a:pt x="215595" y="228739"/>
                    </a:lnTo>
                    <a:lnTo>
                      <a:pt x="216827" y="229146"/>
                    </a:lnTo>
                    <a:lnTo>
                      <a:pt x="218465" y="229552"/>
                    </a:lnTo>
                    <a:lnTo>
                      <a:pt x="219697" y="229146"/>
                    </a:lnTo>
                    <a:close/>
                  </a:path>
                  <a:path w="883919" h="496570">
                    <a:moveTo>
                      <a:pt x="228320" y="475957"/>
                    </a:moveTo>
                    <a:lnTo>
                      <a:pt x="227507" y="476364"/>
                    </a:lnTo>
                    <a:lnTo>
                      <a:pt x="222986" y="481291"/>
                    </a:lnTo>
                    <a:lnTo>
                      <a:pt x="220116" y="483349"/>
                    </a:lnTo>
                    <a:lnTo>
                      <a:pt x="217233" y="483755"/>
                    </a:lnTo>
                    <a:lnTo>
                      <a:pt x="214363" y="483755"/>
                    </a:lnTo>
                    <a:lnTo>
                      <a:pt x="209029" y="483349"/>
                    </a:lnTo>
                    <a:lnTo>
                      <a:pt x="206971" y="479247"/>
                    </a:lnTo>
                    <a:lnTo>
                      <a:pt x="207378" y="472668"/>
                    </a:lnTo>
                    <a:lnTo>
                      <a:pt x="207797" y="466509"/>
                    </a:lnTo>
                    <a:lnTo>
                      <a:pt x="209842" y="461581"/>
                    </a:lnTo>
                    <a:lnTo>
                      <a:pt x="213537" y="458711"/>
                    </a:lnTo>
                    <a:lnTo>
                      <a:pt x="216827" y="456247"/>
                    </a:lnTo>
                    <a:lnTo>
                      <a:pt x="220116" y="456247"/>
                    </a:lnTo>
                    <a:lnTo>
                      <a:pt x="223812" y="457885"/>
                    </a:lnTo>
                    <a:lnTo>
                      <a:pt x="225856" y="459943"/>
                    </a:lnTo>
                    <a:lnTo>
                      <a:pt x="227914" y="463638"/>
                    </a:lnTo>
                    <a:lnTo>
                      <a:pt x="227914" y="456247"/>
                    </a:lnTo>
                    <a:lnTo>
                      <a:pt x="227914" y="455841"/>
                    </a:lnTo>
                    <a:lnTo>
                      <a:pt x="227914" y="454190"/>
                    </a:lnTo>
                    <a:lnTo>
                      <a:pt x="227507" y="454609"/>
                    </a:lnTo>
                    <a:lnTo>
                      <a:pt x="226275" y="455422"/>
                    </a:lnTo>
                    <a:lnTo>
                      <a:pt x="225044" y="455841"/>
                    </a:lnTo>
                    <a:lnTo>
                      <a:pt x="222580" y="455015"/>
                    </a:lnTo>
                    <a:lnTo>
                      <a:pt x="219697" y="455422"/>
                    </a:lnTo>
                    <a:lnTo>
                      <a:pt x="216420" y="455841"/>
                    </a:lnTo>
                    <a:lnTo>
                      <a:pt x="213537" y="456653"/>
                    </a:lnTo>
                    <a:lnTo>
                      <a:pt x="211074" y="457885"/>
                    </a:lnTo>
                    <a:lnTo>
                      <a:pt x="209435" y="459943"/>
                    </a:lnTo>
                    <a:lnTo>
                      <a:pt x="205333" y="462813"/>
                    </a:lnTo>
                    <a:lnTo>
                      <a:pt x="203276" y="467334"/>
                    </a:lnTo>
                    <a:lnTo>
                      <a:pt x="202920" y="472668"/>
                    </a:lnTo>
                    <a:lnTo>
                      <a:pt x="202869" y="476364"/>
                    </a:lnTo>
                    <a:lnTo>
                      <a:pt x="203276" y="479247"/>
                    </a:lnTo>
                    <a:lnTo>
                      <a:pt x="204914" y="482117"/>
                    </a:lnTo>
                    <a:lnTo>
                      <a:pt x="206565" y="483349"/>
                    </a:lnTo>
                    <a:lnTo>
                      <a:pt x="207378" y="483755"/>
                    </a:lnTo>
                    <a:lnTo>
                      <a:pt x="212305" y="486638"/>
                    </a:lnTo>
                    <a:lnTo>
                      <a:pt x="227507" y="478421"/>
                    </a:lnTo>
                    <a:lnTo>
                      <a:pt x="228320" y="475957"/>
                    </a:lnTo>
                    <a:close/>
                  </a:path>
                  <a:path w="883919" h="496570">
                    <a:moveTo>
                      <a:pt x="245973" y="249682"/>
                    </a:moveTo>
                    <a:lnTo>
                      <a:pt x="245567" y="249682"/>
                    </a:lnTo>
                    <a:lnTo>
                      <a:pt x="245567" y="248450"/>
                    </a:lnTo>
                    <a:lnTo>
                      <a:pt x="243928" y="247624"/>
                    </a:lnTo>
                    <a:lnTo>
                      <a:pt x="243103" y="247624"/>
                    </a:lnTo>
                    <a:lnTo>
                      <a:pt x="242277" y="247218"/>
                    </a:lnTo>
                    <a:lnTo>
                      <a:pt x="240233" y="245579"/>
                    </a:lnTo>
                    <a:lnTo>
                      <a:pt x="238582" y="245579"/>
                    </a:lnTo>
                    <a:lnTo>
                      <a:pt x="237350" y="246811"/>
                    </a:lnTo>
                    <a:lnTo>
                      <a:pt x="238175" y="248450"/>
                    </a:lnTo>
                    <a:lnTo>
                      <a:pt x="238582" y="248450"/>
                    </a:lnTo>
                    <a:lnTo>
                      <a:pt x="240233" y="249682"/>
                    </a:lnTo>
                    <a:lnTo>
                      <a:pt x="240233" y="250088"/>
                    </a:lnTo>
                    <a:lnTo>
                      <a:pt x="240639" y="251320"/>
                    </a:lnTo>
                    <a:lnTo>
                      <a:pt x="243103" y="252971"/>
                    </a:lnTo>
                    <a:lnTo>
                      <a:pt x="243103" y="253377"/>
                    </a:lnTo>
                    <a:lnTo>
                      <a:pt x="244741" y="255841"/>
                    </a:lnTo>
                    <a:lnTo>
                      <a:pt x="245160" y="255435"/>
                    </a:lnTo>
                    <a:lnTo>
                      <a:pt x="245567" y="254203"/>
                    </a:lnTo>
                    <a:lnTo>
                      <a:pt x="245973" y="252145"/>
                    </a:lnTo>
                    <a:lnTo>
                      <a:pt x="245973" y="249682"/>
                    </a:lnTo>
                    <a:close/>
                  </a:path>
                  <a:path w="883919" h="496570">
                    <a:moveTo>
                      <a:pt x="246799" y="180682"/>
                    </a:moveTo>
                    <a:lnTo>
                      <a:pt x="243103" y="174942"/>
                    </a:lnTo>
                    <a:lnTo>
                      <a:pt x="242277" y="174523"/>
                    </a:lnTo>
                    <a:lnTo>
                      <a:pt x="241871" y="174523"/>
                    </a:lnTo>
                    <a:lnTo>
                      <a:pt x="241871" y="174117"/>
                    </a:lnTo>
                    <a:lnTo>
                      <a:pt x="241465" y="174117"/>
                    </a:lnTo>
                    <a:lnTo>
                      <a:pt x="240233" y="173710"/>
                    </a:lnTo>
                    <a:lnTo>
                      <a:pt x="234886" y="165493"/>
                    </a:lnTo>
                    <a:lnTo>
                      <a:pt x="234886" y="164668"/>
                    </a:lnTo>
                    <a:lnTo>
                      <a:pt x="234480" y="163855"/>
                    </a:lnTo>
                    <a:lnTo>
                      <a:pt x="234073" y="164261"/>
                    </a:lnTo>
                    <a:lnTo>
                      <a:pt x="234073" y="163029"/>
                    </a:lnTo>
                    <a:lnTo>
                      <a:pt x="233248" y="163029"/>
                    </a:lnTo>
                    <a:lnTo>
                      <a:pt x="233248" y="164261"/>
                    </a:lnTo>
                    <a:lnTo>
                      <a:pt x="232841" y="164261"/>
                    </a:lnTo>
                    <a:lnTo>
                      <a:pt x="232841" y="167551"/>
                    </a:lnTo>
                    <a:lnTo>
                      <a:pt x="233248" y="168783"/>
                    </a:lnTo>
                    <a:lnTo>
                      <a:pt x="234886" y="171653"/>
                    </a:lnTo>
                    <a:lnTo>
                      <a:pt x="236943" y="176174"/>
                    </a:lnTo>
                    <a:lnTo>
                      <a:pt x="239814" y="178219"/>
                    </a:lnTo>
                    <a:lnTo>
                      <a:pt x="243103" y="181508"/>
                    </a:lnTo>
                    <a:lnTo>
                      <a:pt x="245160" y="182333"/>
                    </a:lnTo>
                    <a:lnTo>
                      <a:pt x="245567" y="181914"/>
                    </a:lnTo>
                    <a:lnTo>
                      <a:pt x="245973" y="181914"/>
                    </a:lnTo>
                    <a:lnTo>
                      <a:pt x="245973" y="181508"/>
                    </a:lnTo>
                    <a:lnTo>
                      <a:pt x="246799" y="181914"/>
                    </a:lnTo>
                    <a:lnTo>
                      <a:pt x="246799" y="181508"/>
                    </a:lnTo>
                    <a:lnTo>
                      <a:pt x="246799" y="180682"/>
                    </a:lnTo>
                    <a:close/>
                  </a:path>
                  <a:path w="883919" h="496570">
                    <a:moveTo>
                      <a:pt x="249262" y="102666"/>
                    </a:moveTo>
                    <a:lnTo>
                      <a:pt x="248437" y="101015"/>
                    </a:lnTo>
                    <a:lnTo>
                      <a:pt x="248437" y="100609"/>
                    </a:lnTo>
                    <a:lnTo>
                      <a:pt x="248031" y="100609"/>
                    </a:lnTo>
                    <a:lnTo>
                      <a:pt x="247624" y="100203"/>
                    </a:lnTo>
                    <a:lnTo>
                      <a:pt x="246799" y="100609"/>
                    </a:lnTo>
                    <a:lnTo>
                      <a:pt x="245567" y="101434"/>
                    </a:lnTo>
                    <a:lnTo>
                      <a:pt x="243509" y="104711"/>
                    </a:lnTo>
                    <a:lnTo>
                      <a:pt x="243103" y="105943"/>
                    </a:lnTo>
                    <a:lnTo>
                      <a:pt x="242277" y="106768"/>
                    </a:lnTo>
                    <a:lnTo>
                      <a:pt x="242277" y="107175"/>
                    </a:lnTo>
                    <a:lnTo>
                      <a:pt x="241871" y="108407"/>
                    </a:lnTo>
                    <a:lnTo>
                      <a:pt x="241465" y="108826"/>
                    </a:lnTo>
                    <a:lnTo>
                      <a:pt x="241046" y="108826"/>
                    </a:lnTo>
                    <a:lnTo>
                      <a:pt x="240639" y="110464"/>
                    </a:lnTo>
                    <a:lnTo>
                      <a:pt x="239814" y="112522"/>
                    </a:lnTo>
                    <a:lnTo>
                      <a:pt x="236943" y="115392"/>
                    </a:lnTo>
                    <a:lnTo>
                      <a:pt x="236943" y="117030"/>
                    </a:lnTo>
                    <a:lnTo>
                      <a:pt x="238582" y="119913"/>
                    </a:lnTo>
                    <a:lnTo>
                      <a:pt x="239814" y="120319"/>
                    </a:lnTo>
                    <a:lnTo>
                      <a:pt x="241046" y="119494"/>
                    </a:lnTo>
                    <a:lnTo>
                      <a:pt x="242277" y="117030"/>
                    </a:lnTo>
                    <a:lnTo>
                      <a:pt x="243103" y="114160"/>
                    </a:lnTo>
                    <a:lnTo>
                      <a:pt x="243928" y="112522"/>
                    </a:lnTo>
                    <a:lnTo>
                      <a:pt x="244741" y="111696"/>
                    </a:lnTo>
                    <a:lnTo>
                      <a:pt x="245160" y="111696"/>
                    </a:lnTo>
                    <a:lnTo>
                      <a:pt x="245160" y="110871"/>
                    </a:lnTo>
                    <a:lnTo>
                      <a:pt x="245567" y="109639"/>
                    </a:lnTo>
                    <a:lnTo>
                      <a:pt x="245567" y="107594"/>
                    </a:lnTo>
                    <a:lnTo>
                      <a:pt x="245973" y="107175"/>
                    </a:lnTo>
                    <a:lnTo>
                      <a:pt x="246799" y="106768"/>
                    </a:lnTo>
                    <a:lnTo>
                      <a:pt x="247624" y="106768"/>
                    </a:lnTo>
                    <a:lnTo>
                      <a:pt x="248031" y="106362"/>
                    </a:lnTo>
                    <a:lnTo>
                      <a:pt x="248437" y="105537"/>
                    </a:lnTo>
                    <a:lnTo>
                      <a:pt x="249262" y="104305"/>
                    </a:lnTo>
                    <a:lnTo>
                      <a:pt x="249262" y="102666"/>
                    </a:lnTo>
                    <a:close/>
                  </a:path>
                  <a:path w="883919" h="496570">
                    <a:moveTo>
                      <a:pt x="252145" y="404914"/>
                    </a:moveTo>
                    <a:lnTo>
                      <a:pt x="251739" y="404088"/>
                    </a:lnTo>
                    <a:lnTo>
                      <a:pt x="251320" y="404088"/>
                    </a:lnTo>
                    <a:lnTo>
                      <a:pt x="250507" y="404507"/>
                    </a:lnTo>
                    <a:lnTo>
                      <a:pt x="251320" y="405739"/>
                    </a:lnTo>
                    <a:lnTo>
                      <a:pt x="251320" y="406146"/>
                    </a:lnTo>
                    <a:lnTo>
                      <a:pt x="252145" y="405320"/>
                    </a:lnTo>
                    <a:lnTo>
                      <a:pt x="252145" y="404914"/>
                    </a:lnTo>
                    <a:close/>
                  </a:path>
                  <a:path w="883919" h="496570">
                    <a:moveTo>
                      <a:pt x="259537" y="275958"/>
                    </a:moveTo>
                    <a:lnTo>
                      <a:pt x="257479" y="273088"/>
                    </a:lnTo>
                    <a:lnTo>
                      <a:pt x="257073" y="273088"/>
                    </a:lnTo>
                    <a:lnTo>
                      <a:pt x="256654" y="273494"/>
                    </a:lnTo>
                    <a:lnTo>
                      <a:pt x="255841" y="274320"/>
                    </a:lnTo>
                    <a:lnTo>
                      <a:pt x="254609" y="274320"/>
                    </a:lnTo>
                    <a:lnTo>
                      <a:pt x="254609" y="274726"/>
                    </a:lnTo>
                    <a:lnTo>
                      <a:pt x="255841" y="275145"/>
                    </a:lnTo>
                    <a:lnTo>
                      <a:pt x="257886" y="275958"/>
                    </a:lnTo>
                    <a:lnTo>
                      <a:pt x="259537" y="275958"/>
                    </a:lnTo>
                    <a:close/>
                  </a:path>
                  <a:path w="883919" h="496570">
                    <a:moveTo>
                      <a:pt x="263220" y="441871"/>
                    </a:moveTo>
                    <a:lnTo>
                      <a:pt x="262813" y="439407"/>
                    </a:lnTo>
                    <a:lnTo>
                      <a:pt x="262407" y="439407"/>
                    </a:lnTo>
                    <a:lnTo>
                      <a:pt x="239407" y="447611"/>
                    </a:lnTo>
                    <a:lnTo>
                      <a:pt x="239356" y="448437"/>
                    </a:lnTo>
                    <a:lnTo>
                      <a:pt x="239001" y="450900"/>
                    </a:lnTo>
                    <a:lnTo>
                      <a:pt x="239001" y="452958"/>
                    </a:lnTo>
                    <a:lnTo>
                      <a:pt x="239407" y="454596"/>
                    </a:lnTo>
                    <a:lnTo>
                      <a:pt x="239407" y="454190"/>
                    </a:lnTo>
                    <a:lnTo>
                      <a:pt x="241046" y="449668"/>
                    </a:lnTo>
                    <a:lnTo>
                      <a:pt x="242277" y="448437"/>
                    </a:lnTo>
                    <a:lnTo>
                      <a:pt x="243103" y="448030"/>
                    </a:lnTo>
                    <a:lnTo>
                      <a:pt x="245973" y="446798"/>
                    </a:lnTo>
                    <a:lnTo>
                      <a:pt x="248031" y="445973"/>
                    </a:lnTo>
                    <a:lnTo>
                      <a:pt x="249262" y="445973"/>
                    </a:lnTo>
                    <a:lnTo>
                      <a:pt x="248932" y="458304"/>
                    </a:lnTo>
                    <a:lnTo>
                      <a:pt x="248856" y="466509"/>
                    </a:lnTo>
                    <a:lnTo>
                      <a:pt x="248437" y="470611"/>
                    </a:lnTo>
                    <a:lnTo>
                      <a:pt x="246799" y="473481"/>
                    </a:lnTo>
                    <a:lnTo>
                      <a:pt x="244335" y="474713"/>
                    </a:lnTo>
                    <a:lnTo>
                      <a:pt x="243928" y="474713"/>
                    </a:lnTo>
                    <a:lnTo>
                      <a:pt x="243928" y="475132"/>
                    </a:lnTo>
                    <a:lnTo>
                      <a:pt x="244335" y="475132"/>
                    </a:lnTo>
                    <a:lnTo>
                      <a:pt x="244335" y="475538"/>
                    </a:lnTo>
                    <a:lnTo>
                      <a:pt x="256247" y="471017"/>
                    </a:lnTo>
                    <a:lnTo>
                      <a:pt x="255828" y="470611"/>
                    </a:lnTo>
                    <a:lnTo>
                      <a:pt x="255016" y="471017"/>
                    </a:lnTo>
                    <a:lnTo>
                      <a:pt x="252958" y="471017"/>
                    </a:lnTo>
                    <a:lnTo>
                      <a:pt x="252806" y="466509"/>
                    </a:lnTo>
                    <a:lnTo>
                      <a:pt x="252907" y="451510"/>
                    </a:lnTo>
                    <a:lnTo>
                      <a:pt x="253263" y="445973"/>
                    </a:lnTo>
                    <a:lnTo>
                      <a:pt x="253365" y="444334"/>
                    </a:lnTo>
                    <a:lnTo>
                      <a:pt x="260756" y="442683"/>
                    </a:lnTo>
                    <a:lnTo>
                      <a:pt x="261988" y="443509"/>
                    </a:lnTo>
                    <a:lnTo>
                      <a:pt x="262407" y="444741"/>
                    </a:lnTo>
                    <a:lnTo>
                      <a:pt x="262407" y="446379"/>
                    </a:lnTo>
                    <a:lnTo>
                      <a:pt x="263220" y="444334"/>
                    </a:lnTo>
                    <a:lnTo>
                      <a:pt x="263220" y="442683"/>
                    </a:lnTo>
                    <a:lnTo>
                      <a:pt x="263220" y="441871"/>
                    </a:lnTo>
                    <a:close/>
                  </a:path>
                  <a:path w="883919" h="496570">
                    <a:moveTo>
                      <a:pt x="263232" y="241058"/>
                    </a:moveTo>
                    <a:lnTo>
                      <a:pt x="261175" y="242290"/>
                    </a:lnTo>
                    <a:lnTo>
                      <a:pt x="261175" y="243116"/>
                    </a:lnTo>
                    <a:lnTo>
                      <a:pt x="262407" y="243116"/>
                    </a:lnTo>
                    <a:lnTo>
                      <a:pt x="263232" y="241465"/>
                    </a:lnTo>
                    <a:lnTo>
                      <a:pt x="263232" y="241058"/>
                    </a:lnTo>
                    <a:close/>
                  </a:path>
                  <a:path w="883919" h="496570">
                    <a:moveTo>
                      <a:pt x="266928" y="407365"/>
                    </a:moveTo>
                    <a:lnTo>
                      <a:pt x="266103" y="406958"/>
                    </a:lnTo>
                    <a:lnTo>
                      <a:pt x="266103" y="407784"/>
                    </a:lnTo>
                    <a:lnTo>
                      <a:pt x="266928" y="407784"/>
                    </a:lnTo>
                    <a:lnTo>
                      <a:pt x="266928" y="407365"/>
                    </a:lnTo>
                    <a:close/>
                  </a:path>
                  <a:path w="883919" h="496570">
                    <a:moveTo>
                      <a:pt x="266928" y="222580"/>
                    </a:moveTo>
                    <a:lnTo>
                      <a:pt x="264058" y="222580"/>
                    </a:lnTo>
                    <a:lnTo>
                      <a:pt x="262001" y="222986"/>
                    </a:lnTo>
                    <a:lnTo>
                      <a:pt x="260769" y="223812"/>
                    </a:lnTo>
                    <a:lnTo>
                      <a:pt x="261594" y="224637"/>
                    </a:lnTo>
                    <a:lnTo>
                      <a:pt x="264464" y="224637"/>
                    </a:lnTo>
                    <a:lnTo>
                      <a:pt x="266928" y="223405"/>
                    </a:lnTo>
                    <a:lnTo>
                      <a:pt x="266928" y="222580"/>
                    </a:lnTo>
                    <a:close/>
                  </a:path>
                  <a:path w="883919" h="496570">
                    <a:moveTo>
                      <a:pt x="269811" y="369595"/>
                    </a:moveTo>
                    <a:lnTo>
                      <a:pt x="268986" y="369189"/>
                    </a:lnTo>
                    <a:lnTo>
                      <a:pt x="266928" y="369189"/>
                    </a:lnTo>
                    <a:lnTo>
                      <a:pt x="266928" y="370001"/>
                    </a:lnTo>
                    <a:lnTo>
                      <a:pt x="267754" y="370420"/>
                    </a:lnTo>
                    <a:lnTo>
                      <a:pt x="268986" y="370827"/>
                    </a:lnTo>
                    <a:lnTo>
                      <a:pt x="269811" y="369595"/>
                    </a:lnTo>
                    <a:close/>
                  </a:path>
                  <a:path w="883919" h="496570">
                    <a:moveTo>
                      <a:pt x="363435" y="461987"/>
                    </a:moveTo>
                    <a:lnTo>
                      <a:pt x="361378" y="461987"/>
                    </a:lnTo>
                    <a:lnTo>
                      <a:pt x="360565" y="461581"/>
                    </a:lnTo>
                    <a:lnTo>
                      <a:pt x="353987" y="461581"/>
                    </a:lnTo>
                    <a:lnTo>
                      <a:pt x="352348" y="461581"/>
                    </a:lnTo>
                    <a:lnTo>
                      <a:pt x="356450" y="462394"/>
                    </a:lnTo>
                    <a:lnTo>
                      <a:pt x="360146" y="462813"/>
                    </a:lnTo>
                    <a:lnTo>
                      <a:pt x="363435" y="462813"/>
                    </a:lnTo>
                    <a:lnTo>
                      <a:pt x="363435" y="461987"/>
                    </a:lnTo>
                    <a:close/>
                  </a:path>
                  <a:path w="883919" h="496570">
                    <a:moveTo>
                      <a:pt x="380682" y="462813"/>
                    </a:moveTo>
                    <a:lnTo>
                      <a:pt x="379450" y="462394"/>
                    </a:lnTo>
                    <a:lnTo>
                      <a:pt x="378218" y="461581"/>
                    </a:lnTo>
                    <a:lnTo>
                      <a:pt x="376161" y="460349"/>
                    </a:lnTo>
                    <a:lnTo>
                      <a:pt x="374523" y="458292"/>
                    </a:lnTo>
                    <a:lnTo>
                      <a:pt x="372465" y="455422"/>
                    </a:lnTo>
                    <a:lnTo>
                      <a:pt x="368198" y="448437"/>
                    </a:lnTo>
                    <a:lnTo>
                      <a:pt x="367957" y="448030"/>
                    </a:lnTo>
                    <a:lnTo>
                      <a:pt x="371652" y="447611"/>
                    </a:lnTo>
                    <a:lnTo>
                      <a:pt x="373697" y="445973"/>
                    </a:lnTo>
                    <a:lnTo>
                      <a:pt x="374523" y="443103"/>
                    </a:lnTo>
                    <a:lnTo>
                      <a:pt x="376580" y="438175"/>
                    </a:lnTo>
                    <a:lnTo>
                      <a:pt x="374523" y="434886"/>
                    </a:lnTo>
                    <a:lnTo>
                      <a:pt x="370420" y="433870"/>
                    </a:lnTo>
                    <a:lnTo>
                      <a:pt x="370420" y="443509"/>
                    </a:lnTo>
                    <a:lnTo>
                      <a:pt x="369189" y="445566"/>
                    </a:lnTo>
                    <a:lnTo>
                      <a:pt x="365493" y="446379"/>
                    </a:lnTo>
                    <a:lnTo>
                      <a:pt x="364261" y="447205"/>
                    </a:lnTo>
                    <a:lnTo>
                      <a:pt x="361061" y="447205"/>
                    </a:lnTo>
                    <a:lnTo>
                      <a:pt x="360972" y="434060"/>
                    </a:lnTo>
                    <a:lnTo>
                      <a:pt x="364667" y="433654"/>
                    </a:lnTo>
                    <a:lnTo>
                      <a:pt x="367131" y="434060"/>
                    </a:lnTo>
                    <a:lnTo>
                      <a:pt x="368769" y="436118"/>
                    </a:lnTo>
                    <a:lnTo>
                      <a:pt x="370001" y="436943"/>
                    </a:lnTo>
                    <a:lnTo>
                      <a:pt x="370319" y="438175"/>
                    </a:lnTo>
                    <a:lnTo>
                      <a:pt x="370420" y="443509"/>
                    </a:lnTo>
                    <a:lnTo>
                      <a:pt x="370420" y="433870"/>
                    </a:lnTo>
                    <a:lnTo>
                      <a:pt x="364667" y="432422"/>
                    </a:lnTo>
                    <a:lnTo>
                      <a:pt x="359740" y="432015"/>
                    </a:lnTo>
                    <a:lnTo>
                      <a:pt x="353174" y="432015"/>
                    </a:lnTo>
                    <a:lnTo>
                      <a:pt x="354812" y="432422"/>
                    </a:lnTo>
                    <a:lnTo>
                      <a:pt x="356044" y="433247"/>
                    </a:lnTo>
                    <a:lnTo>
                      <a:pt x="356044" y="433654"/>
                    </a:lnTo>
                    <a:lnTo>
                      <a:pt x="356450" y="433654"/>
                    </a:lnTo>
                    <a:lnTo>
                      <a:pt x="356565" y="436943"/>
                    </a:lnTo>
                    <a:lnTo>
                      <a:pt x="356679" y="452958"/>
                    </a:lnTo>
                    <a:lnTo>
                      <a:pt x="356450" y="459524"/>
                    </a:lnTo>
                    <a:lnTo>
                      <a:pt x="355638" y="461175"/>
                    </a:lnTo>
                    <a:lnTo>
                      <a:pt x="360565" y="461175"/>
                    </a:lnTo>
                    <a:lnTo>
                      <a:pt x="360565" y="452958"/>
                    </a:lnTo>
                    <a:lnTo>
                      <a:pt x="360972" y="448843"/>
                    </a:lnTo>
                    <a:lnTo>
                      <a:pt x="361378" y="448843"/>
                    </a:lnTo>
                    <a:lnTo>
                      <a:pt x="361378" y="448437"/>
                    </a:lnTo>
                    <a:lnTo>
                      <a:pt x="361797" y="448437"/>
                    </a:lnTo>
                    <a:lnTo>
                      <a:pt x="362610" y="448843"/>
                    </a:lnTo>
                    <a:lnTo>
                      <a:pt x="363842" y="449262"/>
                    </a:lnTo>
                    <a:lnTo>
                      <a:pt x="365074" y="450900"/>
                    </a:lnTo>
                    <a:lnTo>
                      <a:pt x="366725" y="453364"/>
                    </a:lnTo>
                    <a:lnTo>
                      <a:pt x="372884" y="462813"/>
                    </a:lnTo>
                    <a:lnTo>
                      <a:pt x="380682" y="462813"/>
                    </a:lnTo>
                    <a:close/>
                  </a:path>
                  <a:path w="883919" h="496570">
                    <a:moveTo>
                      <a:pt x="402031" y="453364"/>
                    </a:moveTo>
                    <a:lnTo>
                      <a:pt x="390944" y="460756"/>
                    </a:lnTo>
                    <a:lnTo>
                      <a:pt x="387248" y="460756"/>
                    </a:lnTo>
                    <a:lnTo>
                      <a:pt x="387248" y="448030"/>
                    </a:lnTo>
                    <a:lnTo>
                      <a:pt x="390944" y="447611"/>
                    </a:lnTo>
                    <a:lnTo>
                      <a:pt x="393827" y="447611"/>
                    </a:lnTo>
                    <a:lnTo>
                      <a:pt x="395871" y="448030"/>
                    </a:lnTo>
                    <a:lnTo>
                      <a:pt x="396290" y="448030"/>
                    </a:lnTo>
                    <a:lnTo>
                      <a:pt x="397522" y="448843"/>
                    </a:lnTo>
                    <a:lnTo>
                      <a:pt x="397522" y="451307"/>
                    </a:lnTo>
                    <a:lnTo>
                      <a:pt x="397929" y="451307"/>
                    </a:lnTo>
                    <a:lnTo>
                      <a:pt x="398068" y="447611"/>
                    </a:lnTo>
                    <a:lnTo>
                      <a:pt x="398106" y="446798"/>
                    </a:lnTo>
                    <a:lnTo>
                      <a:pt x="398335" y="441452"/>
                    </a:lnTo>
                    <a:lnTo>
                      <a:pt x="397929" y="443103"/>
                    </a:lnTo>
                    <a:lnTo>
                      <a:pt x="397522" y="444334"/>
                    </a:lnTo>
                    <a:lnTo>
                      <a:pt x="396290" y="445566"/>
                    </a:lnTo>
                    <a:lnTo>
                      <a:pt x="395871" y="445566"/>
                    </a:lnTo>
                    <a:lnTo>
                      <a:pt x="394233" y="445973"/>
                    </a:lnTo>
                    <a:lnTo>
                      <a:pt x="390944" y="446379"/>
                    </a:lnTo>
                    <a:lnTo>
                      <a:pt x="387248" y="446798"/>
                    </a:lnTo>
                    <a:lnTo>
                      <a:pt x="387248" y="434479"/>
                    </a:lnTo>
                    <a:lnTo>
                      <a:pt x="388073" y="434479"/>
                    </a:lnTo>
                    <a:lnTo>
                      <a:pt x="391769" y="433654"/>
                    </a:lnTo>
                    <a:lnTo>
                      <a:pt x="395465" y="433654"/>
                    </a:lnTo>
                    <a:lnTo>
                      <a:pt x="399161" y="434886"/>
                    </a:lnTo>
                    <a:lnTo>
                      <a:pt x="399986" y="435711"/>
                    </a:lnTo>
                    <a:lnTo>
                      <a:pt x="400392" y="436943"/>
                    </a:lnTo>
                    <a:lnTo>
                      <a:pt x="400799" y="438581"/>
                    </a:lnTo>
                    <a:lnTo>
                      <a:pt x="400799" y="433654"/>
                    </a:lnTo>
                    <a:lnTo>
                      <a:pt x="400799" y="432422"/>
                    </a:lnTo>
                    <a:lnTo>
                      <a:pt x="379450" y="433654"/>
                    </a:lnTo>
                    <a:lnTo>
                      <a:pt x="382320" y="434479"/>
                    </a:lnTo>
                    <a:lnTo>
                      <a:pt x="382739" y="435292"/>
                    </a:lnTo>
                    <a:lnTo>
                      <a:pt x="383146" y="435711"/>
                    </a:lnTo>
                    <a:lnTo>
                      <a:pt x="383451" y="450900"/>
                    </a:lnTo>
                    <a:lnTo>
                      <a:pt x="383552" y="459117"/>
                    </a:lnTo>
                    <a:lnTo>
                      <a:pt x="382739" y="461175"/>
                    </a:lnTo>
                    <a:lnTo>
                      <a:pt x="381914" y="462813"/>
                    </a:lnTo>
                    <a:lnTo>
                      <a:pt x="387248" y="462813"/>
                    </a:lnTo>
                    <a:lnTo>
                      <a:pt x="394639" y="461987"/>
                    </a:lnTo>
                    <a:lnTo>
                      <a:pt x="399986" y="460756"/>
                    </a:lnTo>
                    <a:lnTo>
                      <a:pt x="399986" y="459930"/>
                    </a:lnTo>
                    <a:lnTo>
                      <a:pt x="400392" y="459930"/>
                    </a:lnTo>
                    <a:lnTo>
                      <a:pt x="402031" y="453364"/>
                    </a:lnTo>
                    <a:close/>
                  </a:path>
                  <a:path w="883919" h="496570">
                    <a:moveTo>
                      <a:pt x="405320" y="132638"/>
                    </a:moveTo>
                    <a:lnTo>
                      <a:pt x="404507" y="129768"/>
                    </a:lnTo>
                    <a:lnTo>
                      <a:pt x="404088" y="128117"/>
                    </a:lnTo>
                    <a:lnTo>
                      <a:pt x="403542" y="127304"/>
                    </a:lnTo>
                    <a:lnTo>
                      <a:pt x="403275" y="126885"/>
                    </a:lnTo>
                    <a:lnTo>
                      <a:pt x="402856" y="126479"/>
                    </a:lnTo>
                    <a:lnTo>
                      <a:pt x="402856" y="131813"/>
                    </a:lnTo>
                    <a:lnTo>
                      <a:pt x="402043" y="133870"/>
                    </a:lnTo>
                    <a:lnTo>
                      <a:pt x="401218" y="135102"/>
                    </a:lnTo>
                    <a:lnTo>
                      <a:pt x="400392" y="135509"/>
                    </a:lnTo>
                    <a:lnTo>
                      <a:pt x="396290" y="136334"/>
                    </a:lnTo>
                    <a:lnTo>
                      <a:pt x="385203" y="137160"/>
                    </a:lnTo>
                    <a:lnTo>
                      <a:pt x="385203" y="136334"/>
                    </a:lnTo>
                    <a:lnTo>
                      <a:pt x="384378" y="136334"/>
                    </a:lnTo>
                    <a:lnTo>
                      <a:pt x="383146" y="135509"/>
                    </a:lnTo>
                    <a:lnTo>
                      <a:pt x="382333" y="133870"/>
                    </a:lnTo>
                    <a:lnTo>
                      <a:pt x="382016" y="132638"/>
                    </a:lnTo>
                    <a:lnTo>
                      <a:pt x="381914" y="131000"/>
                    </a:lnTo>
                    <a:lnTo>
                      <a:pt x="383565" y="128943"/>
                    </a:lnTo>
                    <a:lnTo>
                      <a:pt x="387667" y="128117"/>
                    </a:lnTo>
                    <a:lnTo>
                      <a:pt x="390131" y="127304"/>
                    </a:lnTo>
                    <a:lnTo>
                      <a:pt x="399986" y="127304"/>
                    </a:lnTo>
                    <a:lnTo>
                      <a:pt x="401218" y="128117"/>
                    </a:lnTo>
                    <a:lnTo>
                      <a:pt x="401624" y="128943"/>
                    </a:lnTo>
                    <a:lnTo>
                      <a:pt x="402450" y="129768"/>
                    </a:lnTo>
                    <a:lnTo>
                      <a:pt x="402856" y="131813"/>
                    </a:lnTo>
                    <a:lnTo>
                      <a:pt x="402856" y="126479"/>
                    </a:lnTo>
                    <a:lnTo>
                      <a:pt x="401624" y="125653"/>
                    </a:lnTo>
                    <a:lnTo>
                      <a:pt x="400812" y="125247"/>
                    </a:lnTo>
                    <a:lnTo>
                      <a:pt x="394233" y="125247"/>
                    </a:lnTo>
                    <a:lnTo>
                      <a:pt x="388073" y="125653"/>
                    </a:lnTo>
                    <a:lnTo>
                      <a:pt x="382739" y="126479"/>
                    </a:lnTo>
                    <a:lnTo>
                      <a:pt x="381101" y="128943"/>
                    </a:lnTo>
                    <a:lnTo>
                      <a:pt x="379869" y="131406"/>
                    </a:lnTo>
                    <a:lnTo>
                      <a:pt x="380276" y="131813"/>
                    </a:lnTo>
                    <a:lnTo>
                      <a:pt x="380682" y="133870"/>
                    </a:lnTo>
                    <a:lnTo>
                      <a:pt x="382333" y="137160"/>
                    </a:lnTo>
                    <a:lnTo>
                      <a:pt x="382739" y="137566"/>
                    </a:lnTo>
                    <a:lnTo>
                      <a:pt x="383565" y="137972"/>
                    </a:lnTo>
                    <a:lnTo>
                      <a:pt x="385203" y="138391"/>
                    </a:lnTo>
                    <a:lnTo>
                      <a:pt x="398754" y="137566"/>
                    </a:lnTo>
                    <a:lnTo>
                      <a:pt x="402450" y="136334"/>
                    </a:lnTo>
                    <a:lnTo>
                      <a:pt x="402856" y="136334"/>
                    </a:lnTo>
                    <a:lnTo>
                      <a:pt x="402856" y="135928"/>
                    </a:lnTo>
                    <a:lnTo>
                      <a:pt x="403275" y="135509"/>
                    </a:lnTo>
                    <a:lnTo>
                      <a:pt x="404088" y="134277"/>
                    </a:lnTo>
                    <a:lnTo>
                      <a:pt x="405320" y="132638"/>
                    </a:lnTo>
                    <a:close/>
                  </a:path>
                  <a:path w="883919" h="496570">
                    <a:moveTo>
                      <a:pt x="441452" y="131406"/>
                    </a:moveTo>
                    <a:lnTo>
                      <a:pt x="438175" y="128955"/>
                    </a:lnTo>
                    <a:lnTo>
                      <a:pt x="438175" y="131000"/>
                    </a:lnTo>
                    <a:lnTo>
                      <a:pt x="438175" y="131813"/>
                    </a:lnTo>
                    <a:lnTo>
                      <a:pt x="437756" y="132638"/>
                    </a:lnTo>
                    <a:lnTo>
                      <a:pt x="434886" y="134277"/>
                    </a:lnTo>
                    <a:lnTo>
                      <a:pt x="429552" y="136334"/>
                    </a:lnTo>
                    <a:lnTo>
                      <a:pt x="420928" y="131000"/>
                    </a:lnTo>
                    <a:lnTo>
                      <a:pt x="420103" y="129768"/>
                    </a:lnTo>
                    <a:lnTo>
                      <a:pt x="419696" y="129349"/>
                    </a:lnTo>
                    <a:lnTo>
                      <a:pt x="420103" y="128943"/>
                    </a:lnTo>
                    <a:lnTo>
                      <a:pt x="423799" y="126479"/>
                    </a:lnTo>
                    <a:lnTo>
                      <a:pt x="426262" y="125653"/>
                    </a:lnTo>
                    <a:lnTo>
                      <a:pt x="428320" y="125247"/>
                    </a:lnTo>
                    <a:lnTo>
                      <a:pt x="430364" y="125247"/>
                    </a:lnTo>
                    <a:lnTo>
                      <a:pt x="432422" y="126072"/>
                    </a:lnTo>
                    <a:lnTo>
                      <a:pt x="434479" y="127304"/>
                    </a:lnTo>
                    <a:lnTo>
                      <a:pt x="436943" y="129349"/>
                    </a:lnTo>
                    <a:lnTo>
                      <a:pt x="438175" y="131000"/>
                    </a:lnTo>
                    <a:lnTo>
                      <a:pt x="438175" y="128955"/>
                    </a:lnTo>
                    <a:lnTo>
                      <a:pt x="433247" y="125247"/>
                    </a:lnTo>
                    <a:lnTo>
                      <a:pt x="429958" y="122783"/>
                    </a:lnTo>
                    <a:lnTo>
                      <a:pt x="422973" y="125653"/>
                    </a:lnTo>
                    <a:lnTo>
                      <a:pt x="419277" y="127304"/>
                    </a:lnTo>
                    <a:lnTo>
                      <a:pt x="417233" y="128536"/>
                    </a:lnTo>
                    <a:lnTo>
                      <a:pt x="417233" y="129349"/>
                    </a:lnTo>
                    <a:lnTo>
                      <a:pt x="429552" y="138391"/>
                    </a:lnTo>
                    <a:lnTo>
                      <a:pt x="430364" y="138391"/>
                    </a:lnTo>
                    <a:lnTo>
                      <a:pt x="434060" y="136334"/>
                    </a:lnTo>
                    <a:lnTo>
                      <a:pt x="437756" y="134277"/>
                    </a:lnTo>
                    <a:lnTo>
                      <a:pt x="441452" y="131813"/>
                    </a:lnTo>
                    <a:lnTo>
                      <a:pt x="441452" y="131406"/>
                    </a:lnTo>
                    <a:close/>
                  </a:path>
                  <a:path w="883919" h="496570">
                    <a:moveTo>
                      <a:pt x="476758" y="209791"/>
                    </a:moveTo>
                    <a:lnTo>
                      <a:pt x="476643" y="205320"/>
                    </a:lnTo>
                    <a:lnTo>
                      <a:pt x="476504" y="204508"/>
                    </a:lnTo>
                    <a:lnTo>
                      <a:pt x="476364" y="203682"/>
                    </a:lnTo>
                    <a:lnTo>
                      <a:pt x="475551" y="202044"/>
                    </a:lnTo>
                    <a:lnTo>
                      <a:pt x="474726" y="202361"/>
                    </a:lnTo>
                    <a:lnTo>
                      <a:pt x="474726" y="212712"/>
                    </a:lnTo>
                    <a:lnTo>
                      <a:pt x="474675" y="221335"/>
                    </a:lnTo>
                    <a:lnTo>
                      <a:pt x="473976" y="227914"/>
                    </a:lnTo>
                    <a:lnTo>
                      <a:pt x="473900" y="229146"/>
                    </a:lnTo>
                    <a:lnTo>
                      <a:pt x="471030" y="227495"/>
                    </a:lnTo>
                    <a:lnTo>
                      <a:pt x="467334" y="225856"/>
                    </a:lnTo>
                    <a:lnTo>
                      <a:pt x="463638" y="225031"/>
                    </a:lnTo>
                    <a:lnTo>
                      <a:pt x="453783" y="223799"/>
                    </a:lnTo>
                    <a:lnTo>
                      <a:pt x="445985" y="223393"/>
                    </a:lnTo>
                    <a:lnTo>
                      <a:pt x="439407" y="223799"/>
                    </a:lnTo>
                    <a:lnTo>
                      <a:pt x="439242" y="228320"/>
                    </a:lnTo>
                    <a:lnTo>
                      <a:pt x="439115" y="235381"/>
                    </a:lnTo>
                    <a:lnTo>
                      <a:pt x="439712" y="242849"/>
                    </a:lnTo>
                    <a:lnTo>
                      <a:pt x="441490" y="250609"/>
                    </a:lnTo>
                    <a:lnTo>
                      <a:pt x="444334" y="257479"/>
                    </a:lnTo>
                    <a:lnTo>
                      <a:pt x="439407" y="258305"/>
                    </a:lnTo>
                    <a:lnTo>
                      <a:pt x="432015" y="258305"/>
                    </a:lnTo>
                    <a:lnTo>
                      <a:pt x="422160" y="257479"/>
                    </a:lnTo>
                    <a:lnTo>
                      <a:pt x="421754" y="257479"/>
                    </a:lnTo>
                    <a:lnTo>
                      <a:pt x="424230" y="250609"/>
                    </a:lnTo>
                    <a:lnTo>
                      <a:pt x="425653" y="242849"/>
                    </a:lnTo>
                    <a:lnTo>
                      <a:pt x="426059" y="235381"/>
                    </a:lnTo>
                    <a:lnTo>
                      <a:pt x="425945" y="227495"/>
                    </a:lnTo>
                    <a:lnTo>
                      <a:pt x="425869" y="225005"/>
                    </a:lnTo>
                    <a:lnTo>
                      <a:pt x="425856" y="224218"/>
                    </a:lnTo>
                    <a:lnTo>
                      <a:pt x="419163" y="223774"/>
                    </a:lnTo>
                    <a:lnTo>
                      <a:pt x="412661" y="223697"/>
                    </a:lnTo>
                    <a:lnTo>
                      <a:pt x="406387" y="224104"/>
                    </a:lnTo>
                    <a:lnTo>
                      <a:pt x="400392" y="225031"/>
                    </a:lnTo>
                    <a:lnTo>
                      <a:pt x="398348" y="225450"/>
                    </a:lnTo>
                    <a:lnTo>
                      <a:pt x="395884" y="226263"/>
                    </a:lnTo>
                    <a:lnTo>
                      <a:pt x="393827" y="227495"/>
                    </a:lnTo>
                    <a:lnTo>
                      <a:pt x="393001" y="221335"/>
                    </a:lnTo>
                    <a:lnTo>
                      <a:pt x="393077" y="212712"/>
                    </a:lnTo>
                    <a:lnTo>
                      <a:pt x="393331" y="207784"/>
                    </a:lnTo>
                    <a:lnTo>
                      <a:pt x="393420" y="205740"/>
                    </a:lnTo>
                    <a:lnTo>
                      <a:pt x="400100" y="208292"/>
                    </a:lnTo>
                    <a:lnTo>
                      <a:pt x="407784" y="209842"/>
                    </a:lnTo>
                    <a:lnTo>
                      <a:pt x="416394" y="210477"/>
                    </a:lnTo>
                    <a:lnTo>
                      <a:pt x="425856" y="210248"/>
                    </a:lnTo>
                    <a:lnTo>
                      <a:pt x="425881" y="208610"/>
                    </a:lnTo>
                    <a:lnTo>
                      <a:pt x="425996" y="203682"/>
                    </a:lnTo>
                    <a:lnTo>
                      <a:pt x="425894" y="197586"/>
                    </a:lnTo>
                    <a:lnTo>
                      <a:pt x="425437" y="191262"/>
                    </a:lnTo>
                    <a:lnTo>
                      <a:pt x="423887" y="183159"/>
                    </a:lnTo>
                    <a:lnTo>
                      <a:pt x="421335" y="175755"/>
                    </a:lnTo>
                    <a:lnTo>
                      <a:pt x="422986" y="175348"/>
                    </a:lnTo>
                    <a:lnTo>
                      <a:pt x="425030" y="174942"/>
                    </a:lnTo>
                    <a:lnTo>
                      <a:pt x="426681" y="174942"/>
                    </a:lnTo>
                    <a:lnTo>
                      <a:pt x="444334" y="175755"/>
                    </a:lnTo>
                    <a:lnTo>
                      <a:pt x="441490" y="181902"/>
                    </a:lnTo>
                    <a:lnTo>
                      <a:pt x="439788" y="188899"/>
                    </a:lnTo>
                    <a:lnTo>
                      <a:pt x="439699" y="189306"/>
                    </a:lnTo>
                    <a:lnTo>
                      <a:pt x="439013" y="197586"/>
                    </a:lnTo>
                    <a:lnTo>
                      <a:pt x="439280" y="204089"/>
                    </a:lnTo>
                    <a:lnTo>
                      <a:pt x="439407" y="208610"/>
                    </a:lnTo>
                    <a:lnTo>
                      <a:pt x="439826" y="209435"/>
                    </a:lnTo>
                    <a:lnTo>
                      <a:pt x="440639" y="209842"/>
                    </a:lnTo>
                    <a:lnTo>
                      <a:pt x="450329" y="210451"/>
                    </a:lnTo>
                    <a:lnTo>
                      <a:pt x="459117" y="209791"/>
                    </a:lnTo>
                    <a:lnTo>
                      <a:pt x="462203" y="209016"/>
                    </a:lnTo>
                    <a:lnTo>
                      <a:pt x="466966" y="207822"/>
                    </a:lnTo>
                    <a:lnTo>
                      <a:pt x="473900" y="204508"/>
                    </a:lnTo>
                    <a:lnTo>
                      <a:pt x="474726" y="212712"/>
                    </a:lnTo>
                    <a:lnTo>
                      <a:pt x="474726" y="202361"/>
                    </a:lnTo>
                    <a:lnTo>
                      <a:pt x="464870" y="206146"/>
                    </a:lnTo>
                    <a:lnTo>
                      <a:pt x="461175" y="207784"/>
                    </a:lnTo>
                    <a:lnTo>
                      <a:pt x="457073" y="208610"/>
                    </a:lnTo>
                    <a:lnTo>
                      <a:pt x="451726" y="208610"/>
                    </a:lnTo>
                    <a:lnTo>
                      <a:pt x="448856" y="209016"/>
                    </a:lnTo>
                    <a:lnTo>
                      <a:pt x="445566" y="209016"/>
                    </a:lnTo>
                    <a:lnTo>
                      <a:pt x="441871" y="208203"/>
                    </a:lnTo>
                    <a:lnTo>
                      <a:pt x="441058" y="206971"/>
                    </a:lnTo>
                    <a:lnTo>
                      <a:pt x="440740" y="205740"/>
                    </a:lnTo>
                    <a:lnTo>
                      <a:pt x="440639" y="203682"/>
                    </a:lnTo>
                    <a:lnTo>
                      <a:pt x="440347" y="200126"/>
                    </a:lnTo>
                    <a:lnTo>
                      <a:pt x="440334" y="197586"/>
                    </a:lnTo>
                    <a:lnTo>
                      <a:pt x="440639" y="194233"/>
                    </a:lnTo>
                    <a:lnTo>
                      <a:pt x="441960" y="188899"/>
                    </a:lnTo>
                    <a:lnTo>
                      <a:pt x="443522" y="182333"/>
                    </a:lnTo>
                    <a:lnTo>
                      <a:pt x="445566" y="177406"/>
                    </a:lnTo>
                    <a:lnTo>
                      <a:pt x="447103" y="174942"/>
                    </a:lnTo>
                    <a:lnTo>
                      <a:pt x="447624" y="174117"/>
                    </a:lnTo>
                    <a:lnTo>
                      <a:pt x="446798" y="174117"/>
                    </a:lnTo>
                    <a:lnTo>
                      <a:pt x="442696" y="172885"/>
                    </a:lnTo>
                    <a:lnTo>
                      <a:pt x="437769" y="172466"/>
                    </a:lnTo>
                    <a:lnTo>
                      <a:pt x="431609" y="172885"/>
                    </a:lnTo>
                    <a:lnTo>
                      <a:pt x="422986" y="172885"/>
                    </a:lnTo>
                    <a:lnTo>
                      <a:pt x="420522" y="173291"/>
                    </a:lnTo>
                    <a:lnTo>
                      <a:pt x="418871" y="174117"/>
                    </a:lnTo>
                    <a:lnTo>
                      <a:pt x="421754" y="181102"/>
                    </a:lnTo>
                    <a:lnTo>
                      <a:pt x="423799" y="188899"/>
                    </a:lnTo>
                    <a:lnTo>
                      <a:pt x="424662" y="198755"/>
                    </a:lnTo>
                    <a:lnTo>
                      <a:pt x="425030" y="202044"/>
                    </a:lnTo>
                    <a:lnTo>
                      <a:pt x="424624" y="205320"/>
                    </a:lnTo>
                    <a:lnTo>
                      <a:pt x="423799" y="208610"/>
                    </a:lnTo>
                    <a:lnTo>
                      <a:pt x="418871" y="208610"/>
                    </a:lnTo>
                    <a:lnTo>
                      <a:pt x="411899" y="207784"/>
                    </a:lnTo>
                    <a:lnTo>
                      <a:pt x="403682" y="206971"/>
                    </a:lnTo>
                    <a:lnTo>
                      <a:pt x="397929" y="205740"/>
                    </a:lnTo>
                    <a:lnTo>
                      <a:pt x="393827" y="204508"/>
                    </a:lnTo>
                    <a:lnTo>
                      <a:pt x="391769" y="202450"/>
                    </a:lnTo>
                    <a:lnTo>
                      <a:pt x="391363" y="204089"/>
                    </a:lnTo>
                    <a:lnTo>
                      <a:pt x="391033" y="209435"/>
                    </a:lnTo>
                    <a:lnTo>
                      <a:pt x="390906" y="221335"/>
                    </a:lnTo>
                    <a:lnTo>
                      <a:pt x="390702" y="223393"/>
                    </a:lnTo>
                    <a:lnTo>
                      <a:pt x="390588" y="225450"/>
                    </a:lnTo>
                    <a:lnTo>
                      <a:pt x="390956" y="227914"/>
                    </a:lnTo>
                    <a:lnTo>
                      <a:pt x="392188" y="229958"/>
                    </a:lnTo>
                    <a:lnTo>
                      <a:pt x="398043" y="227495"/>
                    </a:lnTo>
                    <a:lnTo>
                      <a:pt x="398792" y="227177"/>
                    </a:lnTo>
                    <a:lnTo>
                      <a:pt x="406298" y="225552"/>
                    </a:lnTo>
                    <a:lnTo>
                      <a:pt x="414642" y="225005"/>
                    </a:lnTo>
                    <a:lnTo>
                      <a:pt x="423799" y="225450"/>
                    </a:lnTo>
                    <a:lnTo>
                      <a:pt x="425030" y="232422"/>
                    </a:lnTo>
                    <a:lnTo>
                      <a:pt x="425030" y="240233"/>
                    </a:lnTo>
                    <a:lnTo>
                      <a:pt x="423799" y="246799"/>
                    </a:lnTo>
                    <a:lnTo>
                      <a:pt x="421335" y="251320"/>
                    </a:lnTo>
                    <a:lnTo>
                      <a:pt x="418871" y="258711"/>
                    </a:lnTo>
                    <a:lnTo>
                      <a:pt x="419290" y="258711"/>
                    </a:lnTo>
                    <a:lnTo>
                      <a:pt x="419290" y="259118"/>
                    </a:lnTo>
                    <a:lnTo>
                      <a:pt x="419696" y="259118"/>
                    </a:lnTo>
                    <a:lnTo>
                      <a:pt x="436943" y="260350"/>
                    </a:lnTo>
                    <a:lnTo>
                      <a:pt x="441058" y="260350"/>
                    </a:lnTo>
                    <a:lnTo>
                      <a:pt x="444754" y="259537"/>
                    </a:lnTo>
                    <a:lnTo>
                      <a:pt x="447624" y="258711"/>
                    </a:lnTo>
                    <a:lnTo>
                      <a:pt x="447624" y="258305"/>
                    </a:lnTo>
                    <a:lnTo>
                      <a:pt x="444220" y="251841"/>
                    </a:lnTo>
                    <a:lnTo>
                      <a:pt x="442023" y="244182"/>
                    </a:lnTo>
                    <a:lnTo>
                      <a:pt x="440982" y="235381"/>
                    </a:lnTo>
                    <a:lnTo>
                      <a:pt x="441058" y="225450"/>
                    </a:lnTo>
                    <a:lnTo>
                      <a:pt x="441464" y="225450"/>
                    </a:lnTo>
                    <a:lnTo>
                      <a:pt x="449681" y="225031"/>
                    </a:lnTo>
                    <a:lnTo>
                      <a:pt x="475132" y="232422"/>
                    </a:lnTo>
                    <a:lnTo>
                      <a:pt x="475551" y="231190"/>
                    </a:lnTo>
                    <a:lnTo>
                      <a:pt x="475957" y="230378"/>
                    </a:lnTo>
                    <a:lnTo>
                      <a:pt x="475983" y="229146"/>
                    </a:lnTo>
                    <a:lnTo>
                      <a:pt x="476758" y="209791"/>
                    </a:lnTo>
                    <a:close/>
                  </a:path>
                  <a:path w="883919" h="496570">
                    <a:moveTo>
                      <a:pt x="476770" y="299783"/>
                    </a:moveTo>
                    <a:lnTo>
                      <a:pt x="476453" y="298132"/>
                    </a:lnTo>
                    <a:lnTo>
                      <a:pt x="476364" y="297726"/>
                    </a:lnTo>
                    <a:lnTo>
                      <a:pt x="475538" y="296087"/>
                    </a:lnTo>
                    <a:lnTo>
                      <a:pt x="474713" y="296392"/>
                    </a:lnTo>
                    <a:lnTo>
                      <a:pt x="474713" y="313740"/>
                    </a:lnTo>
                    <a:lnTo>
                      <a:pt x="474027" y="320751"/>
                    </a:lnTo>
                    <a:lnTo>
                      <a:pt x="473900" y="322364"/>
                    </a:lnTo>
                    <a:lnTo>
                      <a:pt x="467588" y="319163"/>
                    </a:lnTo>
                    <a:lnTo>
                      <a:pt x="461632" y="317436"/>
                    </a:lnTo>
                    <a:lnTo>
                      <a:pt x="460400" y="317080"/>
                    </a:lnTo>
                    <a:lnTo>
                      <a:pt x="452361" y="316306"/>
                    </a:lnTo>
                    <a:lnTo>
                      <a:pt x="443509" y="317030"/>
                    </a:lnTo>
                    <a:lnTo>
                      <a:pt x="442683" y="317030"/>
                    </a:lnTo>
                    <a:lnTo>
                      <a:pt x="441045" y="317436"/>
                    </a:lnTo>
                    <a:lnTo>
                      <a:pt x="439394" y="318262"/>
                    </a:lnTo>
                    <a:lnTo>
                      <a:pt x="439115" y="324002"/>
                    </a:lnTo>
                    <a:lnTo>
                      <a:pt x="439013" y="328422"/>
                    </a:lnTo>
                    <a:lnTo>
                      <a:pt x="439508" y="336029"/>
                    </a:lnTo>
                    <a:lnTo>
                      <a:pt x="441134" y="343776"/>
                    </a:lnTo>
                    <a:lnTo>
                      <a:pt x="443915" y="350697"/>
                    </a:lnTo>
                    <a:lnTo>
                      <a:pt x="434886" y="351523"/>
                    </a:lnTo>
                    <a:lnTo>
                      <a:pt x="427494" y="351523"/>
                    </a:lnTo>
                    <a:lnTo>
                      <a:pt x="422148" y="350697"/>
                    </a:lnTo>
                    <a:lnTo>
                      <a:pt x="421741" y="350291"/>
                    </a:lnTo>
                    <a:lnTo>
                      <a:pt x="424065" y="343585"/>
                    </a:lnTo>
                    <a:lnTo>
                      <a:pt x="425488" y="335813"/>
                    </a:lnTo>
                    <a:lnTo>
                      <a:pt x="425983" y="328422"/>
                    </a:lnTo>
                    <a:lnTo>
                      <a:pt x="425881" y="318452"/>
                    </a:lnTo>
                    <a:lnTo>
                      <a:pt x="425843" y="317030"/>
                    </a:lnTo>
                    <a:lnTo>
                      <a:pt x="419011" y="316661"/>
                    </a:lnTo>
                    <a:lnTo>
                      <a:pt x="412140" y="316814"/>
                    </a:lnTo>
                    <a:lnTo>
                      <a:pt x="405345" y="317601"/>
                    </a:lnTo>
                    <a:lnTo>
                      <a:pt x="398741" y="319074"/>
                    </a:lnTo>
                    <a:lnTo>
                      <a:pt x="393814" y="321132"/>
                    </a:lnTo>
                    <a:lnTo>
                      <a:pt x="393496" y="319493"/>
                    </a:lnTo>
                    <a:lnTo>
                      <a:pt x="393407" y="310870"/>
                    </a:lnTo>
                    <a:lnTo>
                      <a:pt x="393877" y="305117"/>
                    </a:lnTo>
                    <a:lnTo>
                      <a:pt x="394233" y="299783"/>
                    </a:lnTo>
                    <a:lnTo>
                      <a:pt x="401027" y="301853"/>
                    </a:lnTo>
                    <a:lnTo>
                      <a:pt x="408508" y="303161"/>
                    </a:lnTo>
                    <a:lnTo>
                      <a:pt x="416750" y="303707"/>
                    </a:lnTo>
                    <a:lnTo>
                      <a:pt x="425843" y="303479"/>
                    </a:lnTo>
                    <a:lnTo>
                      <a:pt x="425945" y="301421"/>
                    </a:lnTo>
                    <a:lnTo>
                      <a:pt x="426262" y="294436"/>
                    </a:lnTo>
                    <a:lnTo>
                      <a:pt x="426212" y="292392"/>
                    </a:lnTo>
                    <a:lnTo>
                      <a:pt x="425742" y="284746"/>
                    </a:lnTo>
                    <a:lnTo>
                      <a:pt x="424116" y="276618"/>
                    </a:lnTo>
                    <a:lnTo>
                      <a:pt x="421335" y="269392"/>
                    </a:lnTo>
                    <a:lnTo>
                      <a:pt x="444322" y="269392"/>
                    </a:lnTo>
                    <a:lnTo>
                      <a:pt x="442671" y="273151"/>
                    </a:lnTo>
                    <a:lnTo>
                      <a:pt x="441452" y="278422"/>
                    </a:lnTo>
                    <a:lnTo>
                      <a:pt x="439813" y="285000"/>
                    </a:lnTo>
                    <a:lnTo>
                      <a:pt x="438988" y="287045"/>
                    </a:lnTo>
                    <a:lnTo>
                      <a:pt x="439089" y="298958"/>
                    </a:lnTo>
                    <a:lnTo>
                      <a:pt x="439394" y="301421"/>
                    </a:lnTo>
                    <a:lnTo>
                      <a:pt x="440626" y="303479"/>
                    </a:lnTo>
                    <a:lnTo>
                      <a:pt x="450100" y="303453"/>
                    </a:lnTo>
                    <a:lnTo>
                      <a:pt x="458800" y="302653"/>
                    </a:lnTo>
                    <a:lnTo>
                      <a:pt x="460679" y="302247"/>
                    </a:lnTo>
                    <a:lnTo>
                      <a:pt x="466737" y="300939"/>
                    </a:lnTo>
                    <a:lnTo>
                      <a:pt x="473900" y="298132"/>
                    </a:lnTo>
                    <a:lnTo>
                      <a:pt x="474599" y="305117"/>
                    </a:lnTo>
                    <a:lnTo>
                      <a:pt x="474713" y="313740"/>
                    </a:lnTo>
                    <a:lnTo>
                      <a:pt x="474713" y="296392"/>
                    </a:lnTo>
                    <a:lnTo>
                      <a:pt x="471017" y="297726"/>
                    </a:lnTo>
                    <a:lnTo>
                      <a:pt x="459524" y="300596"/>
                    </a:lnTo>
                    <a:lnTo>
                      <a:pt x="452539" y="301421"/>
                    </a:lnTo>
                    <a:lnTo>
                      <a:pt x="447205" y="302247"/>
                    </a:lnTo>
                    <a:lnTo>
                      <a:pt x="441858" y="301421"/>
                    </a:lnTo>
                    <a:lnTo>
                      <a:pt x="441452" y="300596"/>
                    </a:lnTo>
                    <a:lnTo>
                      <a:pt x="440220" y="294436"/>
                    </a:lnTo>
                    <a:lnTo>
                      <a:pt x="440220" y="288696"/>
                    </a:lnTo>
                    <a:lnTo>
                      <a:pt x="441858" y="283349"/>
                    </a:lnTo>
                    <a:lnTo>
                      <a:pt x="443509" y="276783"/>
                    </a:lnTo>
                    <a:lnTo>
                      <a:pt x="446862" y="269392"/>
                    </a:lnTo>
                    <a:lnTo>
                      <a:pt x="447611" y="267741"/>
                    </a:lnTo>
                    <a:lnTo>
                      <a:pt x="446786" y="267741"/>
                    </a:lnTo>
                    <a:lnTo>
                      <a:pt x="442277" y="267335"/>
                    </a:lnTo>
                    <a:lnTo>
                      <a:pt x="436524" y="266928"/>
                    </a:lnTo>
                    <a:lnTo>
                      <a:pt x="421335" y="266928"/>
                    </a:lnTo>
                    <a:lnTo>
                      <a:pt x="418452" y="267741"/>
                    </a:lnTo>
                    <a:lnTo>
                      <a:pt x="420865" y="273151"/>
                    </a:lnTo>
                    <a:lnTo>
                      <a:pt x="422617" y="278993"/>
                    </a:lnTo>
                    <a:lnTo>
                      <a:pt x="423824" y="285369"/>
                    </a:lnTo>
                    <a:lnTo>
                      <a:pt x="424611" y="292392"/>
                    </a:lnTo>
                    <a:lnTo>
                      <a:pt x="424878" y="294436"/>
                    </a:lnTo>
                    <a:lnTo>
                      <a:pt x="424980" y="296087"/>
                    </a:lnTo>
                    <a:lnTo>
                      <a:pt x="424611" y="298958"/>
                    </a:lnTo>
                    <a:lnTo>
                      <a:pt x="423799" y="301421"/>
                    </a:lnTo>
                    <a:lnTo>
                      <a:pt x="407365" y="301015"/>
                    </a:lnTo>
                    <a:lnTo>
                      <a:pt x="401624" y="300189"/>
                    </a:lnTo>
                    <a:lnTo>
                      <a:pt x="399999" y="299783"/>
                    </a:lnTo>
                    <a:lnTo>
                      <a:pt x="396697" y="298958"/>
                    </a:lnTo>
                    <a:lnTo>
                      <a:pt x="393407" y="296900"/>
                    </a:lnTo>
                    <a:lnTo>
                      <a:pt x="393001" y="297319"/>
                    </a:lnTo>
                    <a:lnTo>
                      <a:pt x="392582" y="297319"/>
                    </a:lnTo>
                    <a:lnTo>
                      <a:pt x="391769" y="300189"/>
                    </a:lnTo>
                    <a:lnTo>
                      <a:pt x="391706" y="306349"/>
                    </a:lnTo>
                    <a:lnTo>
                      <a:pt x="391452" y="310870"/>
                    </a:lnTo>
                    <a:lnTo>
                      <a:pt x="391401" y="319900"/>
                    </a:lnTo>
                    <a:lnTo>
                      <a:pt x="391769" y="323596"/>
                    </a:lnTo>
                    <a:lnTo>
                      <a:pt x="392176" y="323596"/>
                    </a:lnTo>
                    <a:lnTo>
                      <a:pt x="398056" y="321132"/>
                    </a:lnTo>
                    <a:lnTo>
                      <a:pt x="398970" y="320751"/>
                    </a:lnTo>
                    <a:lnTo>
                      <a:pt x="406450" y="319024"/>
                    </a:lnTo>
                    <a:lnTo>
                      <a:pt x="414705" y="318452"/>
                    </a:lnTo>
                    <a:lnTo>
                      <a:pt x="423799" y="319074"/>
                    </a:lnTo>
                    <a:lnTo>
                      <a:pt x="424421" y="328422"/>
                    </a:lnTo>
                    <a:lnTo>
                      <a:pt x="423799" y="336842"/>
                    </a:lnTo>
                    <a:lnTo>
                      <a:pt x="421957" y="344487"/>
                    </a:lnTo>
                    <a:lnTo>
                      <a:pt x="418871" y="351523"/>
                    </a:lnTo>
                    <a:lnTo>
                      <a:pt x="419277" y="351523"/>
                    </a:lnTo>
                    <a:lnTo>
                      <a:pt x="423379" y="352348"/>
                    </a:lnTo>
                    <a:lnTo>
                      <a:pt x="433654" y="353161"/>
                    </a:lnTo>
                    <a:lnTo>
                      <a:pt x="439813" y="353161"/>
                    </a:lnTo>
                    <a:lnTo>
                      <a:pt x="444322" y="352348"/>
                    </a:lnTo>
                    <a:lnTo>
                      <a:pt x="447611" y="351523"/>
                    </a:lnTo>
                    <a:lnTo>
                      <a:pt x="447611" y="350697"/>
                    </a:lnTo>
                    <a:lnTo>
                      <a:pt x="447205" y="349885"/>
                    </a:lnTo>
                    <a:lnTo>
                      <a:pt x="445973" y="349465"/>
                    </a:lnTo>
                    <a:lnTo>
                      <a:pt x="443128" y="343166"/>
                    </a:lnTo>
                    <a:lnTo>
                      <a:pt x="441350" y="336029"/>
                    </a:lnTo>
                    <a:lnTo>
                      <a:pt x="440690" y="328422"/>
                    </a:lnTo>
                    <a:lnTo>
                      <a:pt x="440804" y="324827"/>
                    </a:lnTo>
                    <a:lnTo>
                      <a:pt x="441045" y="319493"/>
                    </a:lnTo>
                    <a:lnTo>
                      <a:pt x="446379" y="317842"/>
                    </a:lnTo>
                    <a:lnTo>
                      <a:pt x="452132" y="317436"/>
                    </a:lnTo>
                    <a:lnTo>
                      <a:pt x="463626" y="319900"/>
                    </a:lnTo>
                    <a:lnTo>
                      <a:pt x="468147" y="321538"/>
                    </a:lnTo>
                    <a:lnTo>
                      <a:pt x="471843" y="323596"/>
                    </a:lnTo>
                    <a:lnTo>
                      <a:pt x="473900" y="324827"/>
                    </a:lnTo>
                    <a:lnTo>
                      <a:pt x="474713" y="325653"/>
                    </a:lnTo>
                    <a:lnTo>
                      <a:pt x="475538" y="324002"/>
                    </a:lnTo>
                    <a:lnTo>
                      <a:pt x="475945" y="323596"/>
                    </a:lnTo>
                    <a:lnTo>
                      <a:pt x="475996" y="322364"/>
                    </a:lnTo>
                    <a:lnTo>
                      <a:pt x="476758" y="303161"/>
                    </a:lnTo>
                    <a:lnTo>
                      <a:pt x="476770" y="299783"/>
                    </a:lnTo>
                    <a:close/>
                  </a:path>
                  <a:path w="883919" h="496570">
                    <a:moveTo>
                      <a:pt x="480466" y="130594"/>
                    </a:moveTo>
                    <a:lnTo>
                      <a:pt x="480060" y="129768"/>
                    </a:lnTo>
                    <a:lnTo>
                      <a:pt x="479640" y="129362"/>
                    </a:lnTo>
                    <a:lnTo>
                      <a:pt x="479234" y="128689"/>
                    </a:lnTo>
                    <a:lnTo>
                      <a:pt x="479234" y="129768"/>
                    </a:lnTo>
                    <a:lnTo>
                      <a:pt x="478409" y="134696"/>
                    </a:lnTo>
                    <a:lnTo>
                      <a:pt x="477596" y="136334"/>
                    </a:lnTo>
                    <a:lnTo>
                      <a:pt x="474306" y="137160"/>
                    </a:lnTo>
                    <a:lnTo>
                      <a:pt x="467741" y="136334"/>
                    </a:lnTo>
                    <a:lnTo>
                      <a:pt x="461581" y="136334"/>
                    </a:lnTo>
                    <a:lnTo>
                      <a:pt x="458292" y="134696"/>
                    </a:lnTo>
                    <a:lnTo>
                      <a:pt x="458292" y="130594"/>
                    </a:lnTo>
                    <a:lnTo>
                      <a:pt x="458698" y="128943"/>
                    </a:lnTo>
                    <a:lnTo>
                      <a:pt x="461162" y="127304"/>
                    </a:lnTo>
                    <a:lnTo>
                      <a:pt x="476770" y="127304"/>
                    </a:lnTo>
                    <a:lnTo>
                      <a:pt x="479234" y="129768"/>
                    </a:lnTo>
                    <a:lnTo>
                      <a:pt x="479234" y="128689"/>
                    </a:lnTo>
                    <a:lnTo>
                      <a:pt x="478409" y="127304"/>
                    </a:lnTo>
                    <a:lnTo>
                      <a:pt x="476770" y="126479"/>
                    </a:lnTo>
                    <a:lnTo>
                      <a:pt x="476364" y="126072"/>
                    </a:lnTo>
                    <a:lnTo>
                      <a:pt x="473075" y="126072"/>
                    </a:lnTo>
                    <a:lnTo>
                      <a:pt x="462813" y="125666"/>
                    </a:lnTo>
                    <a:lnTo>
                      <a:pt x="462813" y="125247"/>
                    </a:lnTo>
                    <a:lnTo>
                      <a:pt x="459524" y="125247"/>
                    </a:lnTo>
                    <a:lnTo>
                      <a:pt x="457466" y="128130"/>
                    </a:lnTo>
                    <a:lnTo>
                      <a:pt x="456234" y="129768"/>
                    </a:lnTo>
                    <a:lnTo>
                      <a:pt x="456234" y="132232"/>
                    </a:lnTo>
                    <a:lnTo>
                      <a:pt x="455828" y="133464"/>
                    </a:lnTo>
                    <a:lnTo>
                      <a:pt x="456234" y="134696"/>
                    </a:lnTo>
                    <a:lnTo>
                      <a:pt x="457885" y="135521"/>
                    </a:lnTo>
                    <a:lnTo>
                      <a:pt x="460349" y="137566"/>
                    </a:lnTo>
                    <a:lnTo>
                      <a:pt x="462394" y="137985"/>
                    </a:lnTo>
                    <a:lnTo>
                      <a:pt x="467741" y="138391"/>
                    </a:lnTo>
                    <a:lnTo>
                      <a:pt x="477177" y="138391"/>
                    </a:lnTo>
                    <a:lnTo>
                      <a:pt x="479031" y="137160"/>
                    </a:lnTo>
                    <a:lnTo>
                      <a:pt x="479640" y="136753"/>
                    </a:lnTo>
                    <a:lnTo>
                      <a:pt x="480466" y="135521"/>
                    </a:lnTo>
                    <a:lnTo>
                      <a:pt x="480466" y="130594"/>
                    </a:lnTo>
                    <a:close/>
                  </a:path>
                  <a:path w="883919" h="496570">
                    <a:moveTo>
                      <a:pt x="497713" y="433247"/>
                    </a:moveTo>
                    <a:lnTo>
                      <a:pt x="493191" y="432841"/>
                    </a:lnTo>
                    <a:lnTo>
                      <a:pt x="489496" y="432422"/>
                    </a:lnTo>
                    <a:lnTo>
                      <a:pt x="486625" y="433247"/>
                    </a:lnTo>
                    <a:lnTo>
                      <a:pt x="488683" y="433247"/>
                    </a:lnTo>
                    <a:lnTo>
                      <a:pt x="490321" y="434479"/>
                    </a:lnTo>
                    <a:lnTo>
                      <a:pt x="490220" y="446747"/>
                    </a:lnTo>
                    <a:lnTo>
                      <a:pt x="489915" y="454596"/>
                    </a:lnTo>
                    <a:lnTo>
                      <a:pt x="489496" y="454596"/>
                    </a:lnTo>
                    <a:lnTo>
                      <a:pt x="477799" y="440436"/>
                    </a:lnTo>
                    <a:lnTo>
                      <a:pt x="475907" y="438175"/>
                    </a:lnTo>
                    <a:lnTo>
                      <a:pt x="473798" y="435660"/>
                    </a:lnTo>
                    <a:lnTo>
                      <a:pt x="471017" y="432422"/>
                    </a:lnTo>
                    <a:lnTo>
                      <a:pt x="465264" y="431609"/>
                    </a:lnTo>
                    <a:lnTo>
                      <a:pt x="461987" y="432015"/>
                    </a:lnTo>
                    <a:lnTo>
                      <a:pt x="464451" y="432422"/>
                    </a:lnTo>
                    <a:lnTo>
                      <a:pt x="466496" y="433654"/>
                    </a:lnTo>
                    <a:lnTo>
                      <a:pt x="467728" y="435305"/>
                    </a:lnTo>
                    <a:lnTo>
                      <a:pt x="467385" y="446747"/>
                    </a:lnTo>
                    <a:lnTo>
                      <a:pt x="467321" y="457885"/>
                    </a:lnTo>
                    <a:lnTo>
                      <a:pt x="466496" y="459943"/>
                    </a:lnTo>
                    <a:lnTo>
                      <a:pt x="462800" y="460768"/>
                    </a:lnTo>
                    <a:lnTo>
                      <a:pt x="473900" y="461175"/>
                    </a:lnTo>
                    <a:lnTo>
                      <a:pt x="473075" y="460768"/>
                    </a:lnTo>
                    <a:lnTo>
                      <a:pt x="471843" y="459943"/>
                    </a:lnTo>
                    <a:lnTo>
                      <a:pt x="470204" y="459943"/>
                    </a:lnTo>
                    <a:lnTo>
                      <a:pt x="470611" y="438175"/>
                    </a:lnTo>
                    <a:lnTo>
                      <a:pt x="470611" y="438581"/>
                    </a:lnTo>
                    <a:lnTo>
                      <a:pt x="471017" y="438581"/>
                    </a:lnTo>
                    <a:lnTo>
                      <a:pt x="491147" y="462813"/>
                    </a:lnTo>
                    <a:lnTo>
                      <a:pt x="491553" y="462407"/>
                    </a:lnTo>
                    <a:lnTo>
                      <a:pt x="492010" y="454596"/>
                    </a:lnTo>
                    <a:lnTo>
                      <a:pt x="492366" y="448437"/>
                    </a:lnTo>
                    <a:lnTo>
                      <a:pt x="492379" y="443103"/>
                    </a:lnTo>
                    <a:lnTo>
                      <a:pt x="492836" y="438175"/>
                    </a:lnTo>
                    <a:lnTo>
                      <a:pt x="493191" y="434479"/>
                    </a:lnTo>
                    <a:lnTo>
                      <a:pt x="494017" y="434479"/>
                    </a:lnTo>
                    <a:lnTo>
                      <a:pt x="497713" y="433247"/>
                    </a:lnTo>
                    <a:close/>
                  </a:path>
                  <a:path w="883919" h="496570">
                    <a:moveTo>
                      <a:pt x="521538" y="452539"/>
                    </a:moveTo>
                    <a:lnTo>
                      <a:pt x="520712" y="452945"/>
                    </a:lnTo>
                    <a:lnTo>
                      <a:pt x="520306" y="453364"/>
                    </a:lnTo>
                    <a:lnTo>
                      <a:pt x="519887" y="455002"/>
                    </a:lnTo>
                    <a:lnTo>
                      <a:pt x="516610" y="458292"/>
                    </a:lnTo>
                    <a:lnTo>
                      <a:pt x="516191" y="458292"/>
                    </a:lnTo>
                    <a:lnTo>
                      <a:pt x="513727" y="459105"/>
                    </a:lnTo>
                    <a:lnTo>
                      <a:pt x="510032" y="459524"/>
                    </a:lnTo>
                    <a:lnTo>
                      <a:pt x="505523" y="459105"/>
                    </a:lnTo>
                    <a:lnTo>
                      <a:pt x="505485" y="458292"/>
                    </a:lnTo>
                    <a:lnTo>
                      <a:pt x="505142" y="455002"/>
                    </a:lnTo>
                    <a:lnTo>
                      <a:pt x="505218" y="449668"/>
                    </a:lnTo>
                    <a:lnTo>
                      <a:pt x="505523" y="446379"/>
                    </a:lnTo>
                    <a:lnTo>
                      <a:pt x="515378" y="446379"/>
                    </a:lnTo>
                    <a:lnTo>
                      <a:pt x="515378" y="446786"/>
                    </a:lnTo>
                    <a:lnTo>
                      <a:pt x="515785" y="447205"/>
                    </a:lnTo>
                    <a:lnTo>
                      <a:pt x="516191" y="448017"/>
                    </a:lnTo>
                    <a:lnTo>
                      <a:pt x="516191" y="449668"/>
                    </a:lnTo>
                    <a:lnTo>
                      <a:pt x="517423" y="447205"/>
                    </a:lnTo>
                    <a:lnTo>
                      <a:pt x="517525" y="446379"/>
                    </a:lnTo>
                    <a:lnTo>
                      <a:pt x="517639" y="445554"/>
                    </a:lnTo>
                    <a:lnTo>
                      <a:pt x="517842" y="443915"/>
                    </a:lnTo>
                    <a:lnTo>
                      <a:pt x="517017" y="440220"/>
                    </a:lnTo>
                    <a:lnTo>
                      <a:pt x="516191" y="442277"/>
                    </a:lnTo>
                    <a:lnTo>
                      <a:pt x="516191" y="443090"/>
                    </a:lnTo>
                    <a:lnTo>
                      <a:pt x="515378" y="443915"/>
                    </a:lnTo>
                    <a:lnTo>
                      <a:pt x="512495" y="445147"/>
                    </a:lnTo>
                    <a:lnTo>
                      <a:pt x="509625" y="445554"/>
                    </a:lnTo>
                    <a:lnTo>
                      <a:pt x="505929" y="445147"/>
                    </a:lnTo>
                    <a:lnTo>
                      <a:pt x="505929" y="433654"/>
                    </a:lnTo>
                    <a:lnTo>
                      <a:pt x="510451" y="432828"/>
                    </a:lnTo>
                    <a:lnTo>
                      <a:pt x="514553" y="432828"/>
                    </a:lnTo>
                    <a:lnTo>
                      <a:pt x="517842" y="434060"/>
                    </a:lnTo>
                    <a:lnTo>
                      <a:pt x="518248" y="434060"/>
                    </a:lnTo>
                    <a:lnTo>
                      <a:pt x="518248" y="434886"/>
                    </a:lnTo>
                    <a:lnTo>
                      <a:pt x="518655" y="436118"/>
                    </a:lnTo>
                    <a:lnTo>
                      <a:pt x="519074" y="436930"/>
                    </a:lnTo>
                    <a:lnTo>
                      <a:pt x="520306" y="437349"/>
                    </a:lnTo>
                    <a:lnTo>
                      <a:pt x="520242" y="436118"/>
                    </a:lnTo>
                    <a:lnTo>
                      <a:pt x="519988" y="432828"/>
                    </a:lnTo>
                    <a:lnTo>
                      <a:pt x="519887" y="431596"/>
                    </a:lnTo>
                    <a:lnTo>
                      <a:pt x="498538" y="432828"/>
                    </a:lnTo>
                    <a:lnTo>
                      <a:pt x="501408" y="434886"/>
                    </a:lnTo>
                    <a:lnTo>
                      <a:pt x="501827" y="436118"/>
                    </a:lnTo>
                    <a:lnTo>
                      <a:pt x="502234" y="440220"/>
                    </a:lnTo>
                    <a:lnTo>
                      <a:pt x="502234" y="451713"/>
                    </a:lnTo>
                    <a:lnTo>
                      <a:pt x="501408" y="456234"/>
                    </a:lnTo>
                    <a:lnTo>
                      <a:pt x="500595" y="460336"/>
                    </a:lnTo>
                    <a:lnTo>
                      <a:pt x="500176" y="460336"/>
                    </a:lnTo>
                    <a:lnTo>
                      <a:pt x="498538" y="461162"/>
                    </a:lnTo>
                    <a:lnTo>
                      <a:pt x="497306" y="461162"/>
                    </a:lnTo>
                    <a:lnTo>
                      <a:pt x="497306" y="461568"/>
                    </a:lnTo>
                    <a:lnTo>
                      <a:pt x="497713" y="461987"/>
                    </a:lnTo>
                    <a:lnTo>
                      <a:pt x="498132" y="461987"/>
                    </a:lnTo>
                    <a:lnTo>
                      <a:pt x="519074" y="459930"/>
                    </a:lnTo>
                    <a:lnTo>
                      <a:pt x="519074" y="459524"/>
                    </a:lnTo>
                    <a:lnTo>
                      <a:pt x="521538" y="452539"/>
                    </a:lnTo>
                    <a:close/>
                  </a:path>
                  <a:path w="883919" h="496570">
                    <a:moveTo>
                      <a:pt x="540600" y="430288"/>
                    </a:moveTo>
                    <a:lnTo>
                      <a:pt x="539610" y="429552"/>
                    </a:lnTo>
                    <a:lnTo>
                      <a:pt x="538835" y="429704"/>
                    </a:lnTo>
                    <a:lnTo>
                      <a:pt x="540600" y="430288"/>
                    </a:lnTo>
                    <a:close/>
                  </a:path>
                  <a:path w="883919" h="496570">
                    <a:moveTo>
                      <a:pt x="549059" y="451726"/>
                    </a:moveTo>
                    <a:lnTo>
                      <a:pt x="548233" y="452551"/>
                    </a:lnTo>
                    <a:lnTo>
                      <a:pt x="546176" y="453783"/>
                    </a:lnTo>
                    <a:lnTo>
                      <a:pt x="543712" y="455422"/>
                    </a:lnTo>
                    <a:lnTo>
                      <a:pt x="542480" y="455841"/>
                    </a:lnTo>
                    <a:lnTo>
                      <a:pt x="540842" y="456247"/>
                    </a:lnTo>
                    <a:lnTo>
                      <a:pt x="536321" y="456247"/>
                    </a:lnTo>
                    <a:lnTo>
                      <a:pt x="534276" y="455841"/>
                    </a:lnTo>
                    <a:lnTo>
                      <a:pt x="532625" y="454609"/>
                    </a:lnTo>
                    <a:lnTo>
                      <a:pt x="530580" y="453377"/>
                    </a:lnTo>
                    <a:lnTo>
                      <a:pt x="529348" y="450913"/>
                    </a:lnTo>
                    <a:lnTo>
                      <a:pt x="528929" y="447624"/>
                    </a:lnTo>
                    <a:lnTo>
                      <a:pt x="527697" y="442290"/>
                    </a:lnTo>
                    <a:lnTo>
                      <a:pt x="528929" y="437769"/>
                    </a:lnTo>
                    <a:lnTo>
                      <a:pt x="531812" y="434073"/>
                    </a:lnTo>
                    <a:lnTo>
                      <a:pt x="535508" y="430377"/>
                    </a:lnTo>
                    <a:lnTo>
                      <a:pt x="538835" y="429704"/>
                    </a:lnTo>
                    <a:lnTo>
                      <a:pt x="537146" y="429145"/>
                    </a:lnTo>
                    <a:lnTo>
                      <a:pt x="531393" y="429971"/>
                    </a:lnTo>
                    <a:lnTo>
                      <a:pt x="526884" y="435305"/>
                    </a:lnTo>
                    <a:lnTo>
                      <a:pt x="525233" y="436943"/>
                    </a:lnTo>
                    <a:lnTo>
                      <a:pt x="524002" y="439826"/>
                    </a:lnTo>
                    <a:lnTo>
                      <a:pt x="523697" y="442290"/>
                    </a:lnTo>
                    <a:lnTo>
                      <a:pt x="523595" y="451726"/>
                    </a:lnTo>
                    <a:lnTo>
                      <a:pt x="527291" y="456653"/>
                    </a:lnTo>
                    <a:lnTo>
                      <a:pt x="533857" y="458304"/>
                    </a:lnTo>
                    <a:lnTo>
                      <a:pt x="537146" y="458711"/>
                    </a:lnTo>
                    <a:lnTo>
                      <a:pt x="541248" y="458304"/>
                    </a:lnTo>
                    <a:lnTo>
                      <a:pt x="545363" y="456247"/>
                    </a:lnTo>
                    <a:lnTo>
                      <a:pt x="548640" y="452958"/>
                    </a:lnTo>
                    <a:lnTo>
                      <a:pt x="549059" y="451726"/>
                    </a:lnTo>
                    <a:close/>
                  </a:path>
                  <a:path w="883919" h="496570">
                    <a:moveTo>
                      <a:pt x="549059" y="430377"/>
                    </a:moveTo>
                    <a:lnTo>
                      <a:pt x="548233" y="430377"/>
                    </a:lnTo>
                    <a:lnTo>
                      <a:pt x="547001" y="431609"/>
                    </a:lnTo>
                    <a:lnTo>
                      <a:pt x="546176" y="432015"/>
                    </a:lnTo>
                    <a:lnTo>
                      <a:pt x="545363" y="432015"/>
                    </a:lnTo>
                    <a:lnTo>
                      <a:pt x="544537" y="431609"/>
                    </a:lnTo>
                    <a:lnTo>
                      <a:pt x="540600" y="430288"/>
                    </a:lnTo>
                    <a:lnTo>
                      <a:pt x="544537" y="433247"/>
                    </a:lnTo>
                    <a:lnTo>
                      <a:pt x="544944" y="433247"/>
                    </a:lnTo>
                    <a:lnTo>
                      <a:pt x="546595" y="435305"/>
                    </a:lnTo>
                    <a:lnTo>
                      <a:pt x="548233" y="438594"/>
                    </a:lnTo>
                    <a:lnTo>
                      <a:pt x="549059" y="439407"/>
                    </a:lnTo>
                    <a:lnTo>
                      <a:pt x="549059" y="432015"/>
                    </a:lnTo>
                    <a:lnTo>
                      <a:pt x="549059" y="430377"/>
                    </a:lnTo>
                    <a:close/>
                  </a:path>
                  <a:path w="883919" h="496570">
                    <a:moveTo>
                      <a:pt x="584784" y="436537"/>
                    </a:moveTo>
                    <a:lnTo>
                      <a:pt x="584377" y="436537"/>
                    </a:lnTo>
                    <a:lnTo>
                      <a:pt x="575310" y="434886"/>
                    </a:lnTo>
                    <a:lnTo>
                      <a:pt x="561784" y="432422"/>
                    </a:lnTo>
                    <a:lnTo>
                      <a:pt x="561035" y="436537"/>
                    </a:lnTo>
                    <a:lnTo>
                      <a:pt x="560971" y="437769"/>
                    </a:lnTo>
                    <a:lnTo>
                      <a:pt x="561784" y="437769"/>
                    </a:lnTo>
                    <a:lnTo>
                      <a:pt x="562610" y="436943"/>
                    </a:lnTo>
                    <a:lnTo>
                      <a:pt x="563016" y="435305"/>
                    </a:lnTo>
                    <a:lnTo>
                      <a:pt x="563435" y="435305"/>
                    </a:lnTo>
                    <a:lnTo>
                      <a:pt x="565480" y="434886"/>
                    </a:lnTo>
                    <a:lnTo>
                      <a:pt x="568363" y="434886"/>
                    </a:lnTo>
                    <a:lnTo>
                      <a:pt x="571233" y="435711"/>
                    </a:lnTo>
                    <a:lnTo>
                      <a:pt x="571233" y="451726"/>
                    </a:lnTo>
                    <a:lnTo>
                      <a:pt x="570407" y="458711"/>
                    </a:lnTo>
                    <a:lnTo>
                      <a:pt x="570407" y="459117"/>
                    </a:lnTo>
                    <a:lnTo>
                      <a:pt x="568769" y="459117"/>
                    </a:lnTo>
                    <a:lnTo>
                      <a:pt x="567131" y="458711"/>
                    </a:lnTo>
                    <a:lnTo>
                      <a:pt x="566712" y="459524"/>
                    </a:lnTo>
                    <a:lnTo>
                      <a:pt x="578624" y="462813"/>
                    </a:lnTo>
                    <a:lnTo>
                      <a:pt x="578624" y="461581"/>
                    </a:lnTo>
                    <a:lnTo>
                      <a:pt x="576567" y="460756"/>
                    </a:lnTo>
                    <a:lnTo>
                      <a:pt x="575754" y="460349"/>
                    </a:lnTo>
                    <a:lnTo>
                      <a:pt x="575335" y="459524"/>
                    </a:lnTo>
                    <a:lnTo>
                      <a:pt x="575335" y="459117"/>
                    </a:lnTo>
                    <a:lnTo>
                      <a:pt x="575754" y="436537"/>
                    </a:lnTo>
                    <a:lnTo>
                      <a:pt x="579450" y="436943"/>
                    </a:lnTo>
                    <a:lnTo>
                      <a:pt x="581914" y="437349"/>
                    </a:lnTo>
                    <a:lnTo>
                      <a:pt x="583145" y="439000"/>
                    </a:lnTo>
                    <a:lnTo>
                      <a:pt x="584784" y="442696"/>
                    </a:lnTo>
                    <a:lnTo>
                      <a:pt x="584784" y="436537"/>
                    </a:lnTo>
                    <a:close/>
                  </a:path>
                  <a:path w="883919" h="496570">
                    <a:moveTo>
                      <a:pt x="587235" y="280885"/>
                    </a:moveTo>
                    <a:lnTo>
                      <a:pt x="584365" y="277609"/>
                    </a:lnTo>
                    <a:lnTo>
                      <a:pt x="581901" y="280479"/>
                    </a:lnTo>
                    <a:lnTo>
                      <a:pt x="582307" y="281711"/>
                    </a:lnTo>
                    <a:lnTo>
                      <a:pt x="583539" y="282117"/>
                    </a:lnTo>
                    <a:lnTo>
                      <a:pt x="584771" y="281711"/>
                    </a:lnTo>
                    <a:lnTo>
                      <a:pt x="586422" y="281711"/>
                    </a:lnTo>
                    <a:lnTo>
                      <a:pt x="587235" y="281305"/>
                    </a:lnTo>
                    <a:lnTo>
                      <a:pt x="587235" y="280885"/>
                    </a:lnTo>
                    <a:close/>
                  </a:path>
                  <a:path w="883919" h="496570">
                    <a:moveTo>
                      <a:pt x="600798" y="441045"/>
                    </a:moveTo>
                    <a:lnTo>
                      <a:pt x="600392" y="440639"/>
                    </a:lnTo>
                    <a:lnTo>
                      <a:pt x="600392" y="440778"/>
                    </a:lnTo>
                    <a:lnTo>
                      <a:pt x="600798" y="441045"/>
                    </a:lnTo>
                    <a:close/>
                  </a:path>
                  <a:path w="883919" h="496570">
                    <a:moveTo>
                      <a:pt x="601624" y="468972"/>
                    </a:moveTo>
                    <a:lnTo>
                      <a:pt x="597928" y="467321"/>
                    </a:lnTo>
                    <a:lnTo>
                      <a:pt x="597839" y="464858"/>
                    </a:lnTo>
                    <a:lnTo>
                      <a:pt x="597103" y="441871"/>
                    </a:lnTo>
                    <a:lnTo>
                      <a:pt x="600392" y="442277"/>
                    </a:lnTo>
                    <a:lnTo>
                      <a:pt x="600798" y="442277"/>
                    </a:lnTo>
                    <a:lnTo>
                      <a:pt x="600798" y="441871"/>
                    </a:lnTo>
                    <a:lnTo>
                      <a:pt x="600392" y="441452"/>
                    </a:lnTo>
                    <a:lnTo>
                      <a:pt x="600392" y="440778"/>
                    </a:lnTo>
                    <a:lnTo>
                      <a:pt x="599567" y="440220"/>
                    </a:lnTo>
                    <a:lnTo>
                      <a:pt x="588479" y="436943"/>
                    </a:lnTo>
                    <a:lnTo>
                      <a:pt x="588479" y="438175"/>
                    </a:lnTo>
                    <a:lnTo>
                      <a:pt x="588886" y="438581"/>
                    </a:lnTo>
                    <a:lnTo>
                      <a:pt x="588886" y="438988"/>
                    </a:lnTo>
                    <a:lnTo>
                      <a:pt x="588479" y="438988"/>
                    </a:lnTo>
                    <a:lnTo>
                      <a:pt x="590943" y="439813"/>
                    </a:lnTo>
                    <a:lnTo>
                      <a:pt x="591769" y="440220"/>
                    </a:lnTo>
                    <a:lnTo>
                      <a:pt x="592175" y="440639"/>
                    </a:lnTo>
                    <a:lnTo>
                      <a:pt x="592226" y="442277"/>
                    </a:lnTo>
                    <a:lnTo>
                      <a:pt x="593001" y="448437"/>
                    </a:lnTo>
                    <a:lnTo>
                      <a:pt x="593001" y="455828"/>
                    </a:lnTo>
                    <a:lnTo>
                      <a:pt x="592175" y="464451"/>
                    </a:lnTo>
                    <a:lnTo>
                      <a:pt x="591769" y="464858"/>
                    </a:lnTo>
                    <a:lnTo>
                      <a:pt x="590118" y="464451"/>
                    </a:lnTo>
                    <a:lnTo>
                      <a:pt x="588479" y="463626"/>
                    </a:lnTo>
                    <a:lnTo>
                      <a:pt x="588073" y="464451"/>
                    </a:lnTo>
                    <a:lnTo>
                      <a:pt x="596277" y="468147"/>
                    </a:lnTo>
                    <a:lnTo>
                      <a:pt x="600798" y="469785"/>
                    </a:lnTo>
                    <a:lnTo>
                      <a:pt x="601624" y="469785"/>
                    </a:lnTo>
                    <a:lnTo>
                      <a:pt x="601624" y="468972"/>
                    </a:lnTo>
                    <a:close/>
                  </a:path>
                  <a:path w="883919" h="496570">
                    <a:moveTo>
                      <a:pt x="602437" y="71856"/>
                    </a:moveTo>
                    <a:lnTo>
                      <a:pt x="602030" y="71450"/>
                    </a:lnTo>
                    <a:lnTo>
                      <a:pt x="600392" y="71450"/>
                    </a:lnTo>
                    <a:lnTo>
                      <a:pt x="600392" y="73088"/>
                    </a:lnTo>
                    <a:lnTo>
                      <a:pt x="601205" y="73507"/>
                    </a:lnTo>
                    <a:lnTo>
                      <a:pt x="602030" y="73507"/>
                    </a:lnTo>
                    <a:lnTo>
                      <a:pt x="602437" y="73088"/>
                    </a:lnTo>
                    <a:lnTo>
                      <a:pt x="602437" y="71856"/>
                    </a:lnTo>
                    <a:close/>
                  </a:path>
                  <a:path w="883919" h="496570">
                    <a:moveTo>
                      <a:pt x="614349" y="140030"/>
                    </a:moveTo>
                    <a:lnTo>
                      <a:pt x="612711" y="139204"/>
                    </a:lnTo>
                    <a:lnTo>
                      <a:pt x="612292" y="137566"/>
                    </a:lnTo>
                    <a:lnTo>
                      <a:pt x="612292" y="135509"/>
                    </a:lnTo>
                    <a:lnTo>
                      <a:pt x="611060" y="134683"/>
                    </a:lnTo>
                    <a:lnTo>
                      <a:pt x="610654" y="135509"/>
                    </a:lnTo>
                    <a:lnTo>
                      <a:pt x="610654" y="137972"/>
                    </a:lnTo>
                    <a:lnTo>
                      <a:pt x="610654" y="140436"/>
                    </a:lnTo>
                    <a:lnTo>
                      <a:pt x="611479" y="142900"/>
                    </a:lnTo>
                    <a:lnTo>
                      <a:pt x="613524" y="144538"/>
                    </a:lnTo>
                    <a:lnTo>
                      <a:pt x="614349" y="140030"/>
                    </a:lnTo>
                    <a:close/>
                  </a:path>
                  <a:path w="883919" h="496570">
                    <a:moveTo>
                      <a:pt x="645147" y="455422"/>
                    </a:moveTo>
                    <a:lnTo>
                      <a:pt x="644740" y="455422"/>
                    </a:lnTo>
                    <a:lnTo>
                      <a:pt x="641858" y="453783"/>
                    </a:lnTo>
                    <a:lnTo>
                      <a:pt x="638987" y="452958"/>
                    </a:lnTo>
                    <a:lnTo>
                      <a:pt x="636524" y="452551"/>
                    </a:lnTo>
                    <a:lnTo>
                      <a:pt x="636117" y="452551"/>
                    </a:lnTo>
                    <a:lnTo>
                      <a:pt x="624611" y="471436"/>
                    </a:lnTo>
                    <a:lnTo>
                      <a:pt x="624205" y="471436"/>
                    </a:lnTo>
                    <a:lnTo>
                      <a:pt x="620991" y="462661"/>
                    </a:lnTo>
                    <a:lnTo>
                      <a:pt x="618197" y="455422"/>
                    </a:lnTo>
                    <a:lnTo>
                      <a:pt x="615759" y="449262"/>
                    </a:lnTo>
                    <a:lnTo>
                      <a:pt x="614349" y="445566"/>
                    </a:lnTo>
                    <a:lnTo>
                      <a:pt x="611886" y="444334"/>
                    </a:lnTo>
                    <a:lnTo>
                      <a:pt x="609422" y="443928"/>
                    </a:lnTo>
                    <a:lnTo>
                      <a:pt x="606132" y="443103"/>
                    </a:lnTo>
                    <a:lnTo>
                      <a:pt x="606132" y="443509"/>
                    </a:lnTo>
                    <a:lnTo>
                      <a:pt x="607783" y="444334"/>
                    </a:lnTo>
                    <a:lnTo>
                      <a:pt x="609015" y="445160"/>
                    </a:lnTo>
                    <a:lnTo>
                      <a:pt x="609422" y="445160"/>
                    </a:lnTo>
                    <a:lnTo>
                      <a:pt x="609422" y="446798"/>
                    </a:lnTo>
                    <a:lnTo>
                      <a:pt x="609752" y="452551"/>
                    </a:lnTo>
                    <a:lnTo>
                      <a:pt x="609828" y="470611"/>
                    </a:lnTo>
                    <a:lnTo>
                      <a:pt x="608596" y="471436"/>
                    </a:lnTo>
                    <a:lnTo>
                      <a:pt x="605726" y="470204"/>
                    </a:lnTo>
                    <a:lnTo>
                      <a:pt x="605320" y="471030"/>
                    </a:lnTo>
                    <a:lnTo>
                      <a:pt x="615175" y="475132"/>
                    </a:lnTo>
                    <a:lnTo>
                      <a:pt x="615175" y="473900"/>
                    </a:lnTo>
                    <a:lnTo>
                      <a:pt x="613524" y="473494"/>
                    </a:lnTo>
                    <a:lnTo>
                      <a:pt x="612292" y="472668"/>
                    </a:lnTo>
                    <a:lnTo>
                      <a:pt x="611886" y="471843"/>
                    </a:lnTo>
                    <a:lnTo>
                      <a:pt x="611886" y="471436"/>
                    </a:lnTo>
                    <a:lnTo>
                      <a:pt x="611886" y="449262"/>
                    </a:lnTo>
                    <a:lnTo>
                      <a:pt x="623379" y="477596"/>
                    </a:lnTo>
                    <a:lnTo>
                      <a:pt x="626668" y="471843"/>
                    </a:lnTo>
                    <a:lnTo>
                      <a:pt x="626922" y="471436"/>
                    </a:lnTo>
                    <a:lnTo>
                      <a:pt x="630770" y="465277"/>
                    </a:lnTo>
                    <a:lnTo>
                      <a:pt x="636117" y="457479"/>
                    </a:lnTo>
                    <a:lnTo>
                      <a:pt x="635698" y="470204"/>
                    </a:lnTo>
                    <a:lnTo>
                      <a:pt x="635381" y="476364"/>
                    </a:lnTo>
                    <a:lnTo>
                      <a:pt x="635292" y="480060"/>
                    </a:lnTo>
                    <a:lnTo>
                      <a:pt x="634466" y="480479"/>
                    </a:lnTo>
                    <a:lnTo>
                      <a:pt x="633234" y="480479"/>
                    </a:lnTo>
                    <a:lnTo>
                      <a:pt x="631596" y="479653"/>
                    </a:lnTo>
                    <a:lnTo>
                      <a:pt x="631190" y="480885"/>
                    </a:lnTo>
                    <a:lnTo>
                      <a:pt x="644740" y="485406"/>
                    </a:lnTo>
                    <a:lnTo>
                      <a:pt x="644740" y="484581"/>
                    </a:lnTo>
                    <a:lnTo>
                      <a:pt x="644334" y="484581"/>
                    </a:lnTo>
                    <a:lnTo>
                      <a:pt x="641045" y="482942"/>
                    </a:lnTo>
                    <a:lnTo>
                      <a:pt x="640219" y="481711"/>
                    </a:lnTo>
                    <a:lnTo>
                      <a:pt x="640016" y="480479"/>
                    </a:lnTo>
                    <a:lnTo>
                      <a:pt x="639813" y="479247"/>
                    </a:lnTo>
                    <a:lnTo>
                      <a:pt x="640219" y="476364"/>
                    </a:lnTo>
                    <a:lnTo>
                      <a:pt x="640626" y="466509"/>
                    </a:lnTo>
                    <a:lnTo>
                      <a:pt x="640626" y="459943"/>
                    </a:lnTo>
                    <a:lnTo>
                      <a:pt x="640854" y="457479"/>
                    </a:lnTo>
                    <a:lnTo>
                      <a:pt x="641045" y="455422"/>
                    </a:lnTo>
                    <a:lnTo>
                      <a:pt x="642683" y="455422"/>
                    </a:lnTo>
                    <a:lnTo>
                      <a:pt x="644740" y="456247"/>
                    </a:lnTo>
                    <a:lnTo>
                      <a:pt x="644740" y="455828"/>
                    </a:lnTo>
                    <a:lnTo>
                      <a:pt x="645147" y="455422"/>
                    </a:lnTo>
                    <a:close/>
                  </a:path>
                  <a:path w="883919" h="496570">
                    <a:moveTo>
                      <a:pt x="646379" y="109232"/>
                    </a:moveTo>
                    <a:lnTo>
                      <a:pt x="645147" y="110058"/>
                    </a:lnTo>
                    <a:lnTo>
                      <a:pt x="643089" y="111290"/>
                    </a:lnTo>
                    <a:lnTo>
                      <a:pt x="639813" y="114160"/>
                    </a:lnTo>
                    <a:lnTo>
                      <a:pt x="636117" y="117030"/>
                    </a:lnTo>
                    <a:lnTo>
                      <a:pt x="634885" y="119087"/>
                    </a:lnTo>
                    <a:lnTo>
                      <a:pt x="634060" y="120319"/>
                    </a:lnTo>
                    <a:lnTo>
                      <a:pt x="635292" y="121145"/>
                    </a:lnTo>
                    <a:lnTo>
                      <a:pt x="635698" y="121145"/>
                    </a:lnTo>
                    <a:lnTo>
                      <a:pt x="636930" y="119087"/>
                    </a:lnTo>
                    <a:lnTo>
                      <a:pt x="638162" y="117856"/>
                    </a:lnTo>
                    <a:lnTo>
                      <a:pt x="641451" y="114160"/>
                    </a:lnTo>
                    <a:lnTo>
                      <a:pt x="644740" y="111696"/>
                    </a:lnTo>
                    <a:lnTo>
                      <a:pt x="645553" y="110058"/>
                    </a:lnTo>
                    <a:lnTo>
                      <a:pt x="646379" y="109232"/>
                    </a:lnTo>
                    <a:close/>
                  </a:path>
                  <a:path w="883919" h="496570">
                    <a:moveTo>
                      <a:pt x="647611" y="108826"/>
                    </a:moveTo>
                    <a:lnTo>
                      <a:pt x="647204" y="108826"/>
                    </a:lnTo>
                    <a:lnTo>
                      <a:pt x="646785" y="109232"/>
                    </a:lnTo>
                    <a:lnTo>
                      <a:pt x="647204" y="109232"/>
                    </a:lnTo>
                    <a:lnTo>
                      <a:pt x="647611" y="108826"/>
                    </a:lnTo>
                    <a:close/>
                  </a:path>
                  <a:path w="883919" h="496570">
                    <a:moveTo>
                      <a:pt x="661568" y="489089"/>
                    </a:moveTo>
                    <a:lnTo>
                      <a:pt x="657466" y="486625"/>
                    </a:lnTo>
                    <a:lnTo>
                      <a:pt x="657466" y="461581"/>
                    </a:lnTo>
                    <a:lnTo>
                      <a:pt x="658279" y="461162"/>
                    </a:lnTo>
                    <a:lnTo>
                      <a:pt x="659104" y="461162"/>
                    </a:lnTo>
                    <a:lnTo>
                      <a:pt x="660336" y="461581"/>
                    </a:lnTo>
                    <a:lnTo>
                      <a:pt x="660742" y="461581"/>
                    </a:lnTo>
                    <a:lnTo>
                      <a:pt x="660742" y="461162"/>
                    </a:lnTo>
                    <a:lnTo>
                      <a:pt x="647611" y="456653"/>
                    </a:lnTo>
                    <a:lnTo>
                      <a:pt x="651713" y="459524"/>
                    </a:lnTo>
                    <a:lnTo>
                      <a:pt x="651878" y="461581"/>
                    </a:lnTo>
                    <a:lnTo>
                      <a:pt x="652119" y="464045"/>
                    </a:lnTo>
                    <a:lnTo>
                      <a:pt x="652538" y="471436"/>
                    </a:lnTo>
                    <a:lnTo>
                      <a:pt x="652538" y="478409"/>
                    </a:lnTo>
                    <a:lnTo>
                      <a:pt x="652119" y="482523"/>
                    </a:lnTo>
                    <a:lnTo>
                      <a:pt x="652119" y="484987"/>
                    </a:lnTo>
                    <a:lnTo>
                      <a:pt x="651713" y="484987"/>
                    </a:lnTo>
                    <a:lnTo>
                      <a:pt x="647611" y="485800"/>
                    </a:lnTo>
                    <a:lnTo>
                      <a:pt x="648017" y="485800"/>
                    </a:lnTo>
                    <a:lnTo>
                      <a:pt x="652538" y="487045"/>
                    </a:lnTo>
                    <a:lnTo>
                      <a:pt x="657047" y="487857"/>
                    </a:lnTo>
                    <a:lnTo>
                      <a:pt x="661568" y="489089"/>
                    </a:lnTo>
                    <a:close/>
                  </a:path>
                  <a:path w="883919" h="496570">
                    <a:moveTo>
                      <a:pt x="672249" y="317030"/>
                    </a:moveTo>
                    <a:lnTo>
                      <a:pt x="671842" y="317030"/>
                    </a:lnTo>
                    <a:lnTo>
                      <a:pt x="671017" y="317855"/>
                    </a:lnTo>
                    <a:lnTo>
                      <a:pt x="670191" y="318262"/>
                    </a:lnTo>
                    <a:lnTo>
                      <a:pt x="668553" y="318262"/>
                    </a:lnTo>
                    <a:lnTo>
                      <a:pt x="670191" y="319087"/>
                    </a:lnTo>
                    <a:lnTo>
                      <a:pt x="671017" y="318668"/>
                    </a:lnTo>
                    <a:lnTo>
                      <a:pt x="672249" y="317030"/>
                    </a:lnTo>
                    <a:close/>
                  </a:path>
                  <a:path w="883919" h="496570">
                    <a:moveTo>
                      <a:pt x="696074" y="484568"/>
                    </a:moveTo>
                    <a:lnTo>
                      <a:pt x="695248" y="479234"/>
                    </a:lnTo>
                    <a:lnTo>
                      <a:pt x="695248" y="475538"/>
                    </a:lnTo>
                    <a:lnTo>
                      <a:pt x="693610" y="472249"/>
                    </a:lnTo>
                    <a:lnTo>
                      <a:pt x="691146" y="470103"/>
                    </a:lnTo>
                    <a:lnTo>
                      <a:pt x="691146" y="471843"/>
                    </a:lnTo>
                    <a:lnTo>
                      <a:pt x="690727" y="482104"/>
                    </a:lnTo>
                    <a:lnTo>
                      <a:pt x="690321" y="486219"/>
                    </a:lnTo>
                    <a:lnTo>
                      <a:pt x="689089" y="489089"/>
                    </a:lnTo>
                    <a:lnTo>
                      <a:pt x="686625" y="490728"/>
                    </a:lnTo>
                    <a:lnTo>
                      <a:pt x="686219" y="491147"/>
                    </a:lnTo>
                    <a:lnTo>
                      <a:pt x="684987" y="491553"/>
                    </a:lnTo>
                    <a:lnTo>
                      <a:pt x="680466" y="491553"/>
                    </a:lnTo>
                    <a:lnTo>
                      <a:pt x="678002" y="491147"/>
                    </a:lnTo>
                    <a:lnTo>
                      <a:pt x="675944" y="491147"/>
                    </a:lnTo>
                    <a:lnTo>
                      <a:pt x="674712" y="489915"/>
                    </a:lnTo>
                    <a:lnTo>
                      <a:pt x="674306" y="489915"/>
                    </a:lnTo>
                    <a:lnTo>
                      <a:pt x="674712" y="486625"/>
                    </a:lnTo>
                    <a:lnTo>
                      <a:pt x="674712" y="466509"/>
                    </a:lnTo>
                    <a:lnTo>
                      <a:pt x="685393" y="466915"/>
                    </a:lnTo>
                    <a:lnTo>
                      <a:pt x="691146" y="471843"/>
                    </a:lnTo>
                    <a:lnTo>
                      <a:pt x="691146" y="470103"/>
                    </a:lnTo>
                    <a:lnTo>
                      <a:pt x="690321" y="469379"/>
                    </a:lnTo>
                    <a:lnTo>
                      <a:pt x="686219" y="466509"/>
                    </a:lnTo>
                    <a:lnTo>
                      <a:pt x="678002" y="464045"/>
                    </a:lnTo>
                    <a:lnTo>
                      <a:pt x="666508" y="462813"/>
                    </a:lnTo>
                    <a:lnTo>
                      <a:pt x="666508" y="463219"/>
                    </a:lnTo>
                    <a:lnTo>
                      <a:pt x="665683" y="463626"/>
                    </a:lnTo>
                    <a:lnTo>
                      <a:pt x="666508" y="464045"/>
                    </a:lnTo>
                    <a:lnTo>
                      <a:pt x="669378" y="464451"/>
                    </a:lnTo>
                    <a:lnTo>
                      <a:pt x="669785" y="466509"/>
                    </a:lnTo>
                    <a:lnTo>
                      <a:pt x="670115" y="469379"/>
                    </a:lnTo>
                    <a:lnTo>
                      <a:pt x="670077" y="475538"/>
                    </a:lnTo>
                    <a:lnTo>
                      <a:pt x="669785" y="478409"/>
                    </a:lnTo>
                    <a:lnTo>
                      <a:pt x="669378" y="489915"/>
                    </a:lnTo>
                    <a:lnTo>
                      <a:pt x="668147" y="490321"/>
                    </a:lnTo>
                    <a:lnTo>
                      <a:pt x="666508" y="490321"/>
                    </a:lnTo>
                    <a:lnTo>
                      <a:pt x="665276" y="489915"/>
                    </a:lnTo>
                    <a:lnTo>
                      <a:pt x="665683" y="490728"/>
                    </a:lnTo>
                    <a:lnTo>
                      <a:pt x="664857" y="491147"/>
                    </a:lnTo>
                    <a:lnTo>
                      <a:pt x="665683" y="491147"/>
                    </a:lnTo>
                    <a:lnTo>
                      <a:pt x="675132" y="492785"/>
                    </a:lnTo>
                    <a:lnTo>
                      <a:pt x="681291" y="494017"/>
                    </a:lnTo>
                    <a:lnTo>
                      <a:pt x="686625" y="493610"/>
                    </a:lnTo>
                    <a:lnTo>
                      <a:pt x="689711" y="491553"/>
                    </a:lnTo>
                    <a:lnTo>
                      <a:pt x="690321" y="491147"/>
                    </a:lnTo>
                    <a:lnTo>
                      <a:pt x="694423" y="489089"/>
                    </a:lnTo>
                    <a:lnTo>
                      <a:pt x="696074" y="484568"/>
                    </a:lnTo>
                    <a:close/>
                  </a:path>
                  <a:path w="883919" h="496570">
                    <a:moveTo>
                      <a:pt x="722350" y="313740"/>
                    </a:moveTo>
                    <a:lnTo>
                      <a:pt x="721537" y="313740"/>
                    </a:lnTo>
                    <a:lnTo>
                      <a:pt x="721537" y="312915"/>
                    </a:lnTo>
                    <a:lnTo>
                      <a:pt x="720305" y="313334"/>
                    </a:lnTo>
                    <a:lnTo>
                      <a:pt x="718654" y="313740"/>
                    </a:lnTo>
                    <a:lnTo>
                      <a:pt x="718654" y="314147"/>
                    </a:lnTo>
                    <a:lnTo>
                      <a:pt x="717842" y="317030"/>
                    </a:lnTo>
                    <a:lnTo>
                      <a:pt x="717423" y="316611"/>
                    </a:lnTo>
                    <a:lnTo>
                      <a:pt x="717842" y="312915"/>
                    </a:lnTo>
                    <a:lnTo>
                      <a:pt x="716610" y="313740"/>
                    </a:lnTo>
                    <a:lnTo>
                      <a:pt x="715378" y="314147"/>
                    </a:lnTo>
                    <a:lnTo>
                      <a:pt x="714146" y="315798"/>
                    </a:lnTo>
                    <a:lnTo>
                      <a:pt x="714146" y="317436"/>
                    </a:lnTo>
                    <a:lnTo>
                      <a:pt x="713320" y="319074"/>
                    </a:lnTo>
                    <a:lnTo>
                      <a:pt x="712495" y="319074"/>
                    </a:lnTo>
                    <a:lnTo>
                      <a:pt x="711263" y="321132"/>
                    </a:lnTo>
                    <a:lnTo>
                      <a:pt x="710031" y="321957"/>
                    </a:lnTo>
                    <a:lnTo>
                      <a:pt x="709625" y="322364"/>
                    </a:lnTo>
                    <a:lnTo>
                      <a:pt x="709625" y="322770"/>
                    </a:lnTo>
                    <a:lnTo>
                      <a:pt x="709218" y="322770"/>
                    </a:lnTo>
                    <a:lnTo>
                      <a:pt x="707986" y="326059"/>
                    </a:lnTo>
                    <a:lnTo>
                      <a:pt x="705929" y="328523"/>
                    </a:lnTo>
                    <a:lnTo>
                      <a:pt x="703465" y="330581"/>
                    </a:lnTo>
                    <a:lnTo>
                      <a:pt x="703872" y="332219"/>
                    </a:lnTo>
                    <a:lnTo>
                      <a:pt x="704291" y="332219"/>
                    </a:lnTo>
                    <a:lnTo>
                      <a:pt x="705523" y="331393"/>
                    </a:lnTo>
                    <a:lnTo>
                      <a:pt x="710857" y="327291"/>
                    </a:lnTo>
                    <a:lnTo>
                      <a:pt x="711263" y="327291"/>
                    </a:lnTo>
                    <a:lnTo>
                      <a:pt x="711682" y="326466"/>
                    </a:lnTo>
                    <a:lnTo>
                      <a:pt x="712495" y="325234"/>
                    </a:lnTo>
                    <a:lnTo>
                      <a:pt x="713727" y="324421"/>
                    </a:lnTo>
                    <a:lnTo>
                      <a:pt x="713727" y="324002"/>
                    </a:lnTo>
                    <a:lnTo>
                      <a:pt x="714146" y="324002"/>
                    </a:lnTo>
                    <a:lnTo>
                      <a:pt x="714146" y="322770"/>
                    </a:lnTo>
                    <a:lnTo>
                      <a:pt x="714552" y="321957"/>
                    </a:lnTo>
                    <a:lnTo>
                      <a:pt x="714959" y="321957"/>
                    </a:lnTo>
                    <a:lnTo>
                      <a:pt x="717016" y="321132"/>
                    </a:lnTo>
                    <a:lnTo>
                      <a:pt x="718248" y="320725"/>
                    </a:lnTo>
                    <a:lnTo>
                      <a:pt x="718654" y="320725"/>
                    </a:lnTo>
                    <a:lnTo>
                      <a:pt x="718654" y="320306"/>
                    </a:lnTo>
                    <a:lnTo>
                      <a:pt x="719480" y="319074"/>
                    </a:lnTo>
                    <a:lnTo>
                      <a:pt x="719886" y="318262"/>
                    </a:lnTo>
                    <a:lnTo>
                      <a:pt x="719886" y="317842"/>
                    </a:lnTo>
                    <a:lnTo>
                      <a:pt x="720712" y="317030"/>
                    </a:lnTo>
                    <a:lnTo>
                      <a:pt x="722350" y="313740"/>
                    </a:lnTo>
                    <a:close/>
                  </a:path>
                  <a:path w="883919" h="496570">
                    <a:moveTo>
                      <a:pt x="722769" y="488683"/>
                    </a:moveTo>
                    <a:lnTo>
                      <a:pt x="720712" y="491553"/>
                    </a:lnTo>
                    <a:lnTo>
                      <a:pt x="720712" y="491972"/>
                    </a:lnTo>
                    <a:lnTo>
                      <a:pt x="719074" y="493204"/>
                    </a:lnTo>
                    <a:lnTo>
                      <a:pt x="718654" y="493204"/>
                    </a:lnTo>
                    <a:lnTo>
                      <a:pt x="718654" y="493610"/>
                    </a:lnTo>
                    <a:lnTo>
                      <a:pt x="715784" y="494017"/>
                    </a:lnTo>
                    <a:lnTo>
                      <a:pt x="712089" y="494436"/>
                    </a:lnTo>
                    <a:lnTo>
                      <a:pt x="708393" y="494017"/>
                    </a:lnTo>
                    <a:lnTo>
                      <a:pt x="707986" y="494017"/>
                    </a:lnTo>
                    <a:lnTo>
                      <a:pt x="707567" y="491147"/>
                    </a:lnTo>
                    <a:lnTo>
                      <a:pt x="707237" y="487857"/>
                    </a:lnTo>
                    <a:lnTo>
                      <a:pt x="707161" y="482117"/>
                    </a:lnTo>
                    <a:lnTo>
                      <a:pt x="707567" y="482117"/>
                    </a:lnTo>
                    <a:lnTo>
                      <a:pt x="710857" y="481698"/>
                    </a:lnTo>
                    <a:lnTo>
                      <a:pt x="714146" y="482117"/>
                    </a:lnTo>
                    <a:lnTo>
                      <a:pt x="717016" y="482523"/>
                    </a:lnTo>
                    <a:lnTo>
                      <a:pt x="717016" y="482930"/>
                    </a:lnTo>
                    <a:lnTo>
                      <a:pt x="718248" y="485813"/>
                    </a:lnTo>
                    <a:lnTo>
                      <a:pt x="718248" y="481698"/>
                    </a:lnTo>
                    <a:lnTo>
                      <a:pt x="718248" y="480885"/>
                    </a:lnTo>
                    <a:lnTo>
                      <a:pt x="718248" y="476364"/>
                    </a:lnTo>
                    <a:lnTo>
                      <a:pt x="717016" y="480060"/>
                    </a:lnTo>
                    <a:lnTo>
                      <a:pt x="716610" y="480060"/>
                    </a:lnTo>
                    <a:lnTo>
                      <a:pt x="713320" y="480466"/>
                    </a:lnTo>
                    <a:lnTo>
                      <a:pt x="709625" y="480885"/>
                    </a:lnTo>
                    <a:lnTo>
                      <a:pt x="707161" y="480466"/>
                    </a:lnTo>
                    <a:lnTo>
                      <a:pt x="707161" y="469798"/>
                    </a:lnTo>
                    <a:lnTo>
                      <a:pt x="707567" y="469798"/>
                    </a:lnTo>
                    <a:lnTo>
                      <a:pt x="712495" y="468972"/>
                    </a:lnTo>
                    <a:lnTo>
                      <a:pt x="716610" y="468972"/>
                    </a:lnTo>
                    <a:lnTo>
                      <a:pt x="718654" y="470204"/>
                    </a:lnTo>
                    <a:lnTo>
                      <a:pt x="719480" y="471030"/>
                    </a:lnTo>
                    <a:lnTo>
                      <a:pt x="720712" y="473494"/>
                    </a:lnTo>
                    <a:lnTo>
                      <a:pt x="720712" y="468972"/>
                    </a:lnTo>
                    <a:lnTo>
                      <a:pt x="720712" y="468147"/>
                    </a:lnTo>
                    <a:lnTo>
                      <a:pt x="699770" y="468972"/>
                    </a:lnTo>
                    <a:lnTo>
                      <a:pt x="699770" y="469798"/>
                    </a:lnTo>
                    <a:lnTo>
                      <a:pt x="700176" y="469798"/>
                    </a:lnTo>
                    <a:lnTo>
                      <a:pt x="701001" y="470204"/>
                    </a:lnTo>
                    <a:lnTo>
                      <a:pt x="701827" y="471030"/>
                    </a:lnTo>
                    <a:lnTo>
                      <a:pt x="702233" y="471030"/>
                    </a:lnTo>
                    <a:lnTo>
                      <a:pt x="703059" y="471843"/>
                    </a:lnTo>
                    <a:lnTo>
                      <a:pt x="703351" y="480060"/>
                    </a:lnTo>
                    <a:lnTo>
                      <a:pt x="703389" y="491147"/>
                    </a:lnTo>
                    <a:lnTo>
                      <a:pt x="703059" y="494842"/>
                    </a:lnTo>
                    <a:lnTo>
                      <a:pt x="701827" y="494842"/>
                    </a:lnTo>
                    <a:lnTo>
                      <a:pt x="700595" y="495668"/>
                    </a:lnTo>
                    <a:lnTo>
                      <a:pt x="699770" y="496481"/>
                    </a:lnTo>
                    <a:lnTo>
                      <a:pt x="721118" y="494842"/>
                    </a:lnTo>
                    <a:lnTo>
                      <a:pt x="721321" y="494436"/>
                    </a:lnTo>
                    <a:lnTo>
                      <a:pt x="722769" y="491553"/>
                    </a:lnTo>
                    <a:lnTo>
                      <a:pt x="722769" y="488683"/>
                    </a:lnTo>
                    <a:close/>
                  </a:path>
                  <a:path w="883919" h="496570">
                    <a:moveTo>
                      <a:pt x="727278" y="7797"/>
                    </a:moveTo>
                    <a:lnTo>
                      <a:pt x="726452" y="6972"/>
                    </a:lnTo>
                    <a:lnTo>
                      <a:pt x="724814" y="6565"/>
                    </a:lnTo>
                    <a:lnTo>
                      <a:pt x="723582" y="6972"/>
                    </a:lnTo>
                    <a:lnTo>
                      <a:pt x="722757" y="7797"/>
                    </a:lnTo>
                    <a:lnTo>
                      <a:pt x="721118" y="7797"/>
                    </a:lnTo>
                    <a:lnTo>
                      <a:pt x="716191" y="10668"/>
                    </a:lnTo>
                    <a:lnTo>
                      <a:pt x="715772" y="11074"/>
                    </a:lnTo>
                    <a:lnTo>
                      <a:pt x="715772" y="11493"/>
                    </a:lnTo>
                    <a:lnTo>
                      <a:pt x="715365" y="11493"/>
                    </a:lnTo>
                    <a:lnTo>
                      <a:pt x="714133" y="12725"/>
                    </a:lnTo>
                    <a:lnTo>
                      <a:pt x="713803" y="14770"/>
                    </a:lnTo>
                    <a:lnTo>
                      <a:pt x="713727" y="16827"/>
                    </a:lnTo>
                    <a:lnTo>
                      <a:pt x="714133" y="18059"/>
                    </a:lnTo>
                    <a:lnTo>
                      <a:pt x="716191" y="18059"/>
                    </a:lnTo>
                    <a:lnTo>
                      <a:pt x="717003" y="17233"/>
                    </a:lnTo>
                    <a:lnTo>
                      <a:pt x="717003" y="16421"/>
                    </a:lnTo>
                    <a:lnTo>
                      <a:pt x="716191" y="14770"/>
                    </a:lnTo>
                    <a:lnTo>
                      <a:pt x="716191" y="13538"/>
                    </a:lnTo>
                    <a:lnTo>
                      <a:pt x="717003" y="11899"/>
                    </a:lnTo>
                    <a:lnTo>
                      <a:pt x="718654" y="11899"/>
                    </a:lnTo>
                    <a:lnTo>
                      <a:pt x="719467" y="11493"/>
                    </a:lnTo>
                    <a:lnTo>
                      <a:pt x="719886" y="10668"/>
                    </a:lnTo>
                    <a:lnTo>
                      <a:pt x="726452" y="10668"/>
                    </a:lnTo>
                    <a:lnTo>
                      <a:pt x="727278" y="9029"/>
                    </a:lnTo>
                    <a:lnTo>
                      <a:pt x="727278" y="7797"/>
                    </a:lnTo>
                    <a:close/>
                  </a:path>
                  <a:path w="883919" h="496570">
                    <a:moveTo>
                      <a:pt x="871423" y="482942"/>
                    </a:moveTo>
                    <a:lnTo>
                      <a:pt x="870597" y="482523"/>
                    </a:lnTo>
                    <a:lnTo>
                      <a:pt x="868959" y="482523"/>
                    </a:lnTo>
                    <a:lnTo>
                      <a:pt x="867321" y="483349"/>
                    </a:lnTo>
                    <a:lnTo>
                      <a:pt x="864031" y="484581"/>
                    </a:lnTo>
                    <a:lnTo>
                      <a:pt x="859510" y="487870"/>
                    </a:lnTo>
                    <a:lnTo>
                      <a:pt x="860336" y="489508"/>
                    </a:lnTo>
                    <a:lnTo>
                      <a:pt x="860742" y="489508"/>
                    </a:lnTo>
                    <a:lnTo>
                      <a:pt x="861974" y="489102"/>
                    </a:lnTo>
                    <a:lnTo>
                      <a:pt x="864438" y="487451"/>
                    </a:lnTo>
                    <a:lnTo>
                      <a:pt x="867727" y="486219"/>
                    </a:lnTo>
                    <a:lnTo>
                      <a:pt x="869365" y="484987"/>
                    </a:lnTo>
                    <a:lnTo>
                      <a:pt x="870191" y="484581"/>
                    </a:lnTo>
                    <a:lnTo>
                      <a:pt x="871016" y="483755"/>
                    </a:lnTo>
                    <a:lnTo>
                      <a:pt x="871423" y="482942"/>
                    </a:lnTo>
                    <a:close/>
                  </a:path>
                  <a:path w="883919" h="496570">
                    <a:moveTo>
                      <a:pt x="876350" y="477189"/>
                    </a:moveTo>
                    <a:lnTo>
                      <a:pt x="875944" y="476783"/>
                    </a:lnTo>
                    <a:lnTo>
                      <a:pt x="874293" y="477189"/>
                    </a:lnTo>
                    <a:lnTo>
                      <a:pt x="871016" y="478421"/>
                    </a:lnTo>
                    <a:lnTo>
                      <a:pt x="861974" y="480885"/>
                    </a:lnTo>
                    <a:lnTo>
                      <a:pt x="859510" y="482117"/>
                    </a:lnTo>
                    <a:lnTo>
                      <a:pt x="858697" y="482942"/>
                    </a:lnTo>
                    <a:lnTo>
                      <a:pt x="859510" y="484581"/>
                    </a:lnTo>
                    <a:lnTo>
                      <a:pt x="861974" y="483755"/>
                    </a:lnTo>
                    <a:lnTo>
                      <a:pt x="867727" y="482523"/>
                    </a:lnTo>
                    <a:lnTo>
                      <a:pt x="873061" y="480479"/>
                    </a:lnTo>
                    <a:lnTo>
                      <a:pt x="874712" y="479247"/>
                    </a:lnTo>
                    <a:lnTo>
                      <a:pt x="875118" y="478421"/>
                    </a:lnTo>
                    <a:lnTo>
                      <a:pt x="875525" y="478015"/>
                    </a:lnTo>
                    <a:lnTo>
                      <a:pt x="875118" y="478015"/>
                    </a:lnTo>
                    <a:lnTo>
                      <a:pt x="875525" y="477596"/>
                    </a:lnTo>
                    <a:lnTo>
                      <a:pt x="875944" y="477596"/>
                    </a:lnTo>
                    <a:lnTo>
                      <a:pt x="876350" y="477189"/>
                    </a:lnTo>
                    <a:close/>
                  </a:path>
                  <a:path w="883919" h="496570">
                    <a:moveTo>
                      <a:pt x="883742" y="468566"/>
                    </a:moveTo>
                    <a:lnTo>
                      <a:pt x="883335" y="468566"/>
                    </a:lnTo>
                    <a:lnTo>
                      <a:pt x="881697" y="468566"/>
                    </a:lnTo>
                    <a:lnTo>
                      <a:pt x="878001" y="469798"/>
                    </a:lnTo>
                    <a:lnTo>
                      <a:pt x="872655" y="471436"/>
                    </a:lnTo>
                    <a:lnTo>
                      <a:pt x="864031" y="474726"/>
                    </a:lnTo>
                    <a:lnTo>
                      <a:pt x="858291" y="477596"/>
                    </a:lnTo>
                    <a:lnTo>
                      <a:pt x="856234" y="479247"/>
                    </a:lnTo>
                    <a:lnTo>
                      <a:pt x="857465" y="480060"/>
                    </a:lnTo>
                    <a:lnTo>
                      <a:pt x="858291" y="480060"/>
                    </a:lnTo>
                    <a:lnTo>
                      <a:pt x="859104" y="480479"/>
                    </a:lnTo>
                    <a:lnTo>
                      <a:pt x="860336" y="480060"/>
                    </a:lnTo>
                    <a:lnTo>
                      <a:pt x="861568" y="480060"/>
                    </a:lnTo>
                    <a:lnTo>
                      <a:pt x="863219" y="478421"/>
                    </a:lnTo>
                    <a:lnTo>
                      <a:pt x="866495" y="476783"/>
                    </a:lnTo>
                    <a:lnTo>
                      <a:pt x="872248" y="474726"/>
                    </a:lnTo>
                    <a:lnTo>
                      <a:pt x="880465" y="471030"/>
                    </a:lnTo>
                    <a:lnTo>
                      <a:pt x="883742" y="468566"/>
                    </a:lnTo>
                    <a:close/>
                  </a:path>
                </a:pathLst>
              </a:custGeom>
              <a:solidFill>
                <a:srgbClr val="211E1F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sp>
            <p:nvSpPr>
              <p:cNvPr id="110" name="object 49">
                <a:extLst>
                  <a:ext uri="{FF2B5EF4-FFF2-40B4-BE49-F238E27FC236}">
                    <a16:creationId xmlns:a16="http://schemas.microsoft.com/office/drawing/2014/main" id="{2EEC2AC2-3FAA-0E71-5CCE-2F09A78E0738}"/>
                  </a:ext>
                </a:extLst>
              </p:cNvPr>
              <p:cNvSpPr/>
              <p:nvPr/>
            </p:nvSpPr>
            <p:spPr>
              <a:xfrm>
                <a:off x="4553572" y="2005557"/>
                <a:ext cx="981710" cy="513080"/>
              </a:xfrm>
              <a:custGeom>
                <a:avLst/>
                <a:gdLst/>
                <a:ahLst/>
                <a:cxnLst/>
                <a:rect l="l" t="t" r="r" b="b"/>
                <a:pathLst>
                  <a:path w="981710" h="513079">
                    <a:moveTo>
                      <a:pt x="66116" y="424383"/>
                    </a:moveTo>
                    <a:lnTo>
                      <a:pt x="65709" y="424383"/>
                    </a:lnTo>
                    <a:lnTo>
                      <a:pt x="65709" y="425196"/>
                    </a:lnTo>
                    <a:lnTo>
                      <a:pt x="66116" y="425196"/>
                    </a:lnTo>
                    <a:lnTo>
                      <a:pt x="66116" y="424789"/>
                    </a:lnTo>
                    <a:lnTo>
                      <a:pt x="66116" y="424383"/>
                    </a:lnTo>
                    <a:close/>
                  </a:path>
                  <a:path w="981710" h="513079">
                    <a:moveTo>
                      <a:pt x="66535" y="410413"/>
                    </a:moveTo>
                    <a:lnTo>
                      <a:pt x="62839" y="410413"/>
                    </a:lnTo>
                    <a:lnTo>
                      <a:pt x="62839" y="411645"/>
                    </a:lnTo>
                    <a:lnTo>
                      <a:pt x="64071" y="411645"/>
                    </a:lnTo>
                    <a:lnTo>
                      <a:pt x="66535" y="410819"/>
                    </a:lnTo>
                    <a:lnTo>
                      <a:pt x="66535" y="410413"/>
                    </a:lnTo>
                    <a:close/>
                  </a:path>
                  <a:path w="981710" h="513079">
                    <a:moveTo>
                      <a:pt x="68173" y="402615"/>
                    </a:moveTo>
                    <a:lnTo>
                      <a:pt x="67767" y="401383"/>
                    </a:lnTo>
                    <a:lnTo>
                      <a:pt x="66535" y="400151"/>
                    </a:lnTo>
                    <a:lnTo>
                      <a:pt x="64071" y="400151"/>
                    </a:lnTo>
                    <a:lnTo>
                      <a:pt x="64071" y="401383"/>
                    </a:lnTo>
                    <a:lnTo>
                      <a:pt x="65303" y="402615"/>
                    </a:lnTo>
                    <a:lnTo>
                      <a:pt x="65303" y="403021"/>
                    </a:lnTo>
                    <a:lnTo>
                      <a:pt x="64897" y="404672"/>
                    </a:lnTo>
                    <a:lnTo>
                      <a:pt x="64477" y="405485"/>
                    </a:lnTo>
                    <a:lnTo>
                      <a:pt x="63246" y="405904"/>
                    </a:lnTo>
                    <a:lnTo>
                      <a:pt x="63246" y="406717"/>
                    </a:lnTo>
                    <a:lnTo>
                      <a:pt x="63665" y="407136"/>
                    </a:lnTo>
                    <a:lnTo>
                      <a:pt x="64477" y="407136"/>
                    </a:lnTo>
                    <a:lnTo>
                      <a:pt x="65303" y="407949"/>
                    </a:lnTo>
                    <a:lnTo>
                      <a:pt x="65709" y="407949"/>
                    </a:lnTo>
                    <a:lnTo>
                      <a:pt x="65709" y="405904"/>
                    </a:lnTo>
                    <a:lnTo>
                      <a:pt x="66128" y="405079"/>
                    </a:lnTo>
                    <a:lnTo>
                      <a:pt x="67360" y="404672"/>
                    </a:lnTo>
                    <a:lnTo>
                      <a:pt x="67360" y="404253"/>
                    </a:lnTo>
                    <a:lnTo>
                      <a:pt x="68173" y="402615"/>
                    </a:lnTo>
                    <a:close/>
                  </a:path>
                  <a:path w="981710" h="513079">
                    <a:moveTo>
                      <a:pt x="69824" y="393573"/>
                    </a:moveTo>
                    <a:lnTo>
                      <a:pt x="69405" y="392747"/>
                    </a:lnTo>
                    <a:lnTo>
                      <a:pt x="67360" y="392341"/>
                    </a:lnTo>
                    <a:lnTo>
                      <a:pt x="66941" y="393979"/>
                    </a:lnTo>
                    <a:lnTo>
                      <a:pt x="67360" y="394398"/>
                    </a:lnTo>
                    <a:lnTo>
                      <a:pt x="68173" y="394804"/>
                    </a:lnTo>
                    <a:lnTo>
                      <a:pt x="68999" y="394804"/>
                    </a:lnTo>
                    <a:lnTo>
                      <a:pt x="69824" y="393573"/>
                    </a:lnTo>
                    <a:close/>
                  </a:path>
                  <a:path w="981710" h="513079">
                    <a:moveTo>
                      <a:pt x="71869" y="388239"/>
                    </a:moveTo>
                    <a:lnTo>
                      <a:pt x="71462" y="387007"/>
                    </a:lnTo>
                    <a:lnTo>
                      <a:pt x="70231" y="384949"/>
                    </a:lnTo>
                    <a:lnTo>
                      <a:pt x="68999" y="384543"/>
                    </a:lnTo>
                    <a:lnTo>
                      <a:pt x="67360" y="385368"/>
                    </a:lnTo>
                    <a:lnTo>
                      <a:pt x="67360" y="387832"/>
                    </a:lnTo>
                    <a:lnTo>
                      <a:pt x="69824" y="390296"/>
                    </a:lnTo>
                    <a:lnTo>
                      <a:pt x="70637" y="389877"/>
                    </a:lnTo>
                    <a:lnTo>
                      <a:pt x="71056" y="389470"/>
                    </a:lnTo>
                    <a:lnTo>
                      <a:pt x="71869" y="388645"/>
                    </a:lnTo>
                    <a:lnTo>
                      <a:pt x="71869" y="388239"/>
                    </a:lnTo>
                    <a:close/>
                  </a:path>
                  <a:path w="981710" h="513079">
                    <a:moveTo>
                      <a:pt x="213550" y="19875"/>
                    </a:moveTo>
                    <a:lnTo>
                      <a:pt x="211912" y="19050"/>
                    </a:lnTo>
                    <a:lnTo>
                      <a:pt x="210985" y="17818"/>
                    </a:lnTo>
                    <a:lnTo>
                      <a:pt x="210680" y="17411"/>
                    </a:lnTo>
                    <a:lnTo>
                      <a:pt x="209854" y="15773"/>
                    </a:lnTo>
                    <a:lnTo>
                      <a:pt x="206159" y="15354"/>
                    </a:lnTo>
                    <a:lnTo>
                      <a:pt x="202057" y="14947"/>
                    </a:lnTo>
                    <a:lnTo>
                      <a:pt x="198767" y="15773"/>
                    </a:lnTo>
                    <a:lnTo>
                      <a:pt x="197535" y="17411"/>
                    </a:lnTo>
                    <a:lnTo>
                      <a:pt x="197535" y="17818"/>
                    </a:lnTo>
                    <a:lnTo>
                      <a:pt x="197942" y="18237"/>
                    </a:lnTo>
                    <a:lnTo>
                      <a:pt x="198361" y="19050"/>
                    </a:lnTo>
                    <a:lnTo>
                      <a:pt x="198767" y="19050"/>
                    </a:lnTo>
                    <a:lnTo>
                      <a:pt x="199999" y="18237"/>
                    </a:lnTo>
                    <a:lnTo>
                      <a:pt x="200825" y="18237"/>
                    </a:lnTo>
                    <a:lnTo>
                      <a:pt x="202463" y="17818"/>
                    </a:lnTo>
                    <a:lnTo>
                      <a:pt x="204101" y="17818"/>
                    </a:lnTo>
                    <a:lnTo>
                      <a:pt x="205752" y="18237"/>
                    </a:lnTo>
                    <a:lnTo>
                      <a:pt x="206159" y="18237"/>
                    </a:lnTo>
                    <a:lnTo>
                      <a:pt x="206565" y="18643"/>
                    </a:lnTo>
                    <a:lnTo>
                      <a:pt x="206984" y="18643"/>
                    </a:lnTo>
                    <a:lnTo>
                      <a:pt x="206984" y="19050"/>
                    </a:lnTo>
                    <a:lnTo>
                      <a:pt x="208216" y="19469"/>
                    </a:lnTo>
                    <a:lnTo>
                      <a:pt x="209854" y="20281"/>
                    </a:lnTo>
                    <a:lnTo>
                      <a:pt x="210680" y="22339"/>
                    </a:lnTo>
                    <a:lnTo>
                      <a:pt x="210680" y="22745"/>
                    </a:lnTo>
                    <a:lnTo>
                      <a:pt x="211086" y="22745"/>
                    </a:lnTo>
                    <a:lnTo>
                      <a:pt x="211493" y="23164"/>
                    </a:lnTo>
                    <a:lnTo>
                      <a:pt x="211493" y="23571"/>
                    </a:lnTo>
                    <a:lnTo>
                      <a:pt x="212318" y="22745"/>
                    </a:lnTo>
                    <a:lnTo>
                      <a:pt x="212725" y="21513"/>
                    </a:lnTo>
                    <a:lnTo>
                      <a:pt x="213550" y="20281"/>
                    </a:lnTo>
                    <a:lnTo>
                      <a:pt x="213550" y="19875"/>
                    </a:lnTo>
                    <a:close/>
                  </a:path>
                  <a:path w="981710" h="513079">
                    <a:moveTo>
                      <a:pt x="214363" y="100774"/>
                    </a:moveTo>
                    <a:lnTo>
                      <a:pt x="212725" y="95440"/>
                    </a:lnTo>
                    <a:lnTo>
                      <a:pt x="212725" y="90512"/>
                    </a:lnTo>
                    <a:lnTo>
                      <a:pt x="213956" y="85991"/>
                    </a:lnTo>
                    <a:lnTo>
                      <a:pt x="213956" y="84353"/>
                    </a:lnTo>
                    <a:lnTo>
                      <a:pt x="213550" y="83934"/>
                    </a:lnTo>
                    <a:lnTo>
                      <a:pt x="213550" y="83121"/>
                    </a:lnTo>
                    <a:lnTo>
                      <a:pt x="212725" y="81470"/>
                    </a:lnTo>
                    <a:lnTo>
                      <a:pt x="211899" y="80657"/>
                    </a:lnTo>
                    <a:lnTo>
                      <a:pt x="211493" y="79832"/>
                    </a:lnTo>
                    <a:lnTo>
                      <a:pt x="211493" y="80238"/>
                    </a:lnTo>
                    <a:lnTo>
                      <a:pt x="211086" y="80238"/>
                    </a:lnTo>
                    <a:lnTo>
                      <a:pt x="211086" y="80657"/>
                    </a:lnTo>
                    <a:lnTo>
                      <a:pt x="211493" y="83527"/>
                    </a:lnTo>
                    <a:lnTo>
                      <a:pt x="211493" y="88861"/>
                    </a:lnTo>
                    <a:lnTo>
                      <a:pt x="211086" y="90512"/>
                    </a:lnTo>
                    <a:lnTo>
                      <a:pt x="211086" y="90919"/>
                    </a:lnTo>
                    <a:lnTo>
                      <a:pt x="210667" y="90919"/>
                    </a:lnTo>
                    <a:lnTo>
                      <a:pt x="210667" y="94615"/>
                    </a:lnTo>
                    <a:lnTo>
                      <a:pt x="211899" y="97485"/>
                    </a:lnTo>
                    <a:lnTo>
                      <a:pt x="214363" y="100774"/>
                    </a:lnTo>
                    <a:close/>
                  </a:path>
                  <a:path w="981710" h="513079">
                    <a:moveTo>
                      <a:pt x="222999" y="104051"/>
                    </a:moveTo>
                    <a:lnTo>
                      <a:pt x="221361" y="102819"/>
                    </a:lnTo>
                    <a:lnTo>
                      <a:pt x="220129" y="101180"/>
                    </a:lnTo>
                    <a:lnTo>
                      <a:pt x="220129" y="99123"/>
                    </a:lnTo>
                    <a:lnTo>
                      <a:pt x="219710" y="99123"/>
                    </a:lnTo>
                    <a:lnTo>
                      <a:pt x="219710" y="97891"/>
                    </a:lnTo>
                    <a:lnTo>
                      <a:pt x="220129" y="97485"/>
                    </a:lnTo>
                    <a:lnTo>
                      <a:pt x="220129" y="96253"/>
                    </a:lnTo>
                    <a:lnTo>
                      <a:pt x="219710" y="96253"/>
                    </a:lnTo>
                    <a:lnTo>
                      <a:pt x="219710" y="90919"/>
                    </a:lnTo>
                    <a:lnTo>
                      <a:pt x="220129" y="87630"/>
                    </a:lnTo>
                    <a:lnTo>
                      <a:pt x="220129" y="86398"/>
                    </a:lnTo>
                    <a:lnTo>
                      <a:pt x="219710" y="85991"/>
                    </a:lnTo>
                    <a:lnTo>
                      <a:pt x="219710" y="85166"/>
                    </a:lnTo>
                    <a:lnTo>
                      <a:pt x="218897" y="85166"/>
                    </a:lnTo>
                    <a:lnTo>
                      <a:pt x="218897" y="81876"/>
                    </a:lnTo>
                    <a:lnTo>
                      <a:pt x="218478" y="81470"/>
                    </a:lnTo>
                    <a:lnTo>
                      <a:pt x="218071" y="81470"/>
                    </a:lnTo>
                    <a:lnTo>
                      <a:pt x="218071" y="80645"/>
                    </a:lnTo>
                    <a:lnTo>
                      <a:pt x="216839" y="80645"/>
                    </a:lnTo>
                    <a:lnTo>
                      <a:pt x="216839" y="81470"/>
                    </a:lnTo>
                    <a:lnTo>
                      <a:pt x="217246" y="81876"/>
                    </a:lnTo>
                    <a:lnTo>
                      <a:pt x="217665" y="84340"/>
                    </a:lnTo>
                    <a:lnTo>
                      <a:pt x="217754" y="85991"/>
                    </a:lnTo>
                    <a:lnTo>
                      <a:pt x="218071" y="88861"/>
                    </a:lnTo>
                    <a:lnTo>
                      <a:pt x="217665" y="93383"/>
                    </a:lnTo>
                    <a:lnTo>
                      <a:pt x="216839" y="97485"/>
                    </a:lnTo>
                    <a:lnTo>
                      <a:pt x="216916" y="99123"/>
                    </a:lnTo>
                    <a:lnTo>
                      <a:pt x="217246" y="100774"/>
                    </a:lnTo>
                    <a:lnTo>
                      <a:pt x="218897" y="102412"/>
                    </a:lnTo>
                    <a:lnTo>
                      <a:pt x="218897" y="103238"/>
                    </a:lnTo>
                    <a:lnTo>
                      <a:pt x="221767" y="105283"/>
                    </a:lnTo>
                    <a:lnTo>
                      <a:pt x="222592" y="105283"/>
                    </a:lnTo>
                    <a:lnTo>
                      <a:pt x="222999" y="104876"/>
                    </a:lnTo>
                    <a:lnTo>
                      <a:pt x="222999" y="104051"/>
                    </a:lnTo>
                    <a:close/>
                  </a:path>
                  <a:path w="981710" h="513079">
                    <a:moveTo>
                      <a:pt x="232029" y="349224"/>
                    </a:moveTo>
                    <a:lnTo>
                      <a:pt x="231622" y="347167"/>
                    </a:lnTo>
                    <a:lnTo>
                      <a:pt x="230390" y="346341"/>
                    </a:lnTo>
                    <a:lnTo>
                      <a:pt x="229565" y="346341"/>
                    </a:lnTo>
                    <a:lnTo>
                      <a:pt x="228752" y="347167"/>
                    </a:lnTo>
                    <a:lnTo>
                      <a:pt x="228333" y="347167"/>
                    </a:lnTo>
                    <a:lnTo>
                      <a:pt x="228333" y="347992"/>
                    </a:lnTo>
                    <a:lnTo>
                      <a:pt x="226288" y="349224"/>
                    </a:lnTo>
                    <a:lnTo>
                      <a:pt x="223405" y="350037"/>
                    </a:lnTo>
                    <a:lnTo>
                      <a:pt x="219710" y="349224"/>
                    </a:lnTo>
                    <a:lnTo>
                      <a:pt x="218071" y="347573"/>
                    </a:lnTo>
                    <a:lnTo>
                      <a:pt x="217246" y="347167"/>
                    </a:lnTo>
                    <a:lnTo>
                      <a:pt x="216014" y="347992"/>
                    </a:lnTo>
                    <a:lnTo>
                      <a:pt x="216014" y="350456"/>
                    </a:lnTo>
                    <a:lnTo>
                      <a:pt x="216433" y="352501"/>
                    </a:lnTo>
                    <a:lnTo>
                      <a:pt x="217246" y="353326"/>
                    </a:lnTo>
                    <a:lnTo>
                      <a:pt x="218478" y="353733"/>
                    </a:lnTo>
                    <a:lnTo>
                      <a:pt x="220941" y="354152"/>
                    </a:lnTo>
                    <a:lnTo>
                      <a:pt x="220941" y="354558"/>
                    </a:lnTo>
                    <a:lnTo>
                      <a:pt x="222592" y="355384"/>
                    </a:lnTo>
                    <a:lnTo>
                      <a:pt x="223405" y="354558"/>
                    </a:lnTo>
                    <a:lnTo>
                      <a:pt x="223824" y="353326"/>
                    </a:lnTo>
                    <a:lnTo>
                      <a:pt x="225056" y="352501"/>
                    </a:lnTo>
                    <a:lnTo>
                      <a:pt x="226695" y="352920"/>
                    </a:lnTo>
                    <a:lnTo>
                      <a:pt x="227101" y="352920"/>
                    </a:lnTo>
                    <a:lnTo>
                      <a:pt x="227101" y="352501"/>
                    </a:lnTo>
                    <a:lnTo>
                      <a:pt x="227520" y="352501"/>
                    </a:lnTo>
                    <a:lnTo>
                      <a:pt x="227926" y="350456"/>
                    </a:lnTo>
                    <a:lnTo>
                      <a:pt x="228333" y="350037"/>
                    </a:lnTo>
                    <a:lnTo>
                      <a:pt x="231622" y="350037"/>
                    </a:lnTo>
                    <a:lnTo>
                      <a:pt x="232029" y="349224"/>
                    </a:lnTo>
                    <a:close/>
                  </a:path>
                  <a:path w="981710" h="513079">
                    <a:moveTo>
                      <a:pt x="243941" y="377558"/>
                    </a:moveTo>
                    <a:lnTo>
                      <a:pt x="239826" y="373037"/>
                    </a:lnTo>
                    <a:lnTo>
                      <a:pt x="239420" y="373037"/>
                    </a:lnTo>
                    <a:lnTo>
                      <a:pt x="239014" y="373443"/>
                    </a:lnTo>
                    <a:lnTo>
                      <a:pt x="237782" y="373443"/>
                    </a:lnTo>
                    <a:lnTo>
                      <a:pt x="236131" y="373037"/>
                    </a:lnTo>
                    <a:lnTo>
                      <a:pt x="234492" y="373037"/>
                    </a:lnTo>
                    <a:lnTo>
                      <a:pt x="233260" y="370979"/>
                    </a:lnTo>
                    <a:lnTo>
                      <a:pt x="232029" y="370979"/>
                    </a:lnTo>
                    <a:lnTo>
                      <a:pt x="230390" y="372211"/>
                    </a:lnTo>
                    <a:lnTo>
                      <a:pt x="230390" y="373862"/>
                    </a:lnTo>
                    <a:lnTo>
                      <a:pt x="230797" y="375094"/>
                    </a:lnTo>
                    <a:lnTo>
                      <a:pt x="231203" y="375500"/>
                    </a:lnTo>
                    <a:lnTo>
                      <a:pt x="231622" y="375500"/>
                    </a:lnTo>
                    <a:lnTo>
                      <a:pt x="234086" y="376326"/>
                    </a:lnTo>
                    <a:lnTo>
                      <a:pt x="235724" y="376326"/>
                    </a:lnTo>
                    <a:lnTo>
                      <a:pt x="237363" y="375907"/>
                    </a:lnTo>
                    <a:lnTo>
                      <a:pt x="238188" y="375907"/>
                    </a:lnTo>
                    <a:lnTo>
                      <a:pt x="240652" y="377558"/>
                    </a:lnTo>
                    <a:lnTo>
                      <a:pt x="241058" y="377558"/>
                    </a:lnTo>
                    <a:lnTo>
                      <a:pt x="241884" y="378371"/>
                    </a:lnTo>
                    <a:lnTo>
                      <a:pt x="243116" y="377964"/>
                    </a:lnTo>
                    <a:lnTo>
                      <a:pt x="243941" y="377558"/>
                    </a:lnTo>
                    <a:close/>
                  </a:path>
                  <a:path w="981710" h="513079">
                    <a:moveTo>
                      <a:pt x="253796" y="241300"/>
                    </a:moveTo>
                    <a:lnTo>
                      <a:pt x="252971" y="238760"/>
                    </a:lnTo>
                    <a:lnTo>
                      <a:pt x="252564" y="238760"/>
                    </a:lnTo>
                    <a:lnTo>
                      <a:pt x="252158" y="237490"/>
                    </a:lnTo>
                    <a:lnTo>
                      <a:pt x="251333" y="238760"/>
                    </a:lnTo>
                    <a:lnTo>
                      <a:pt x="253796" y="241300"/>
                    </a:lnTo>
                    <a:close/>
                  </a:path>
                  <a:path w="981710" h="513079">
                    <a:moveTo>
                      <a:pt x="303898" y="194310"/>
                    </a:moveTo>
                    <a:lnTo>
                      <a:pt x="301599" y="193814"/>
                    </a:lnTo>
                    <a:lnTo>
                      <a:pt x="302247" y="194310"/>
                    </a:lnTo>
                    <a:lnTo>
                      <a:pt x="303898" y="194310"/>
                    </a:lnTo>
                    <a:close/>
                  </a:path>
                  <a:path w="981710" h="513079">
                    <a:moveTo>
                      <a:pt x="319913" y="244919"/>
                    </a:moveTo>
                    <a:lnTo>
                      <a:pt x="317855" y="246151"/>
                    </a:lnTo>
                    <a:lnTo>
                      <a:pt x="317855" y="246976"/>
                    </a:lnTo>
                    <a:lnTo>
                      <a:pt x="319087" y="246976"/>
                    </a:lnTo>
                    <a:lnTo>
                      <a:pt x="319913" y="245325"/>
                    </a:lnTo>
                    <a:lnTo>
                      <a:pt x="319913" y="244919"/>
                    </a:lnTo>
                    <a:close/>
                  </a:path>
                  <a:path w="981710" h="513079">
                    <a:moveTo>
                      <a:pt x="326072" y="247383"/>
                    </a:moveTo>
                    <a:lnTo>
                      <a:pt x="325666" y="247383"/>
                    </a:lnTo>
                    <a:lnTo>
                      <a:pt x="325666" y="246557"/>
                    </a:lnTo>
                    <a:lnTo>
                      <a:pt x="324027" y="246151"/>
                    </a:lnTo>
                    <a:lnTo>
                      <a:pt x="322795" y="246964"/>
                    </a:lnTo>
                    <a:lnTo>
                      <a:pt x="321970" y="248196"/>
                    </a:lnTo>
                    <a:lnTo>
                      <a:pt x="321970" y="248615"/>
                    </a:lnTo>
                    <a:lnTo>
                      <a:pt x="322795" y="249021"/>
                    </a:lnTo>
                    <a:lnTo>
                      <a:pt x="322795" y="248615"/>
                    </a:lnTo>
                    <a:lnTo>
                      <a:pt x="324027" y="247789"/>
                    </a:lnTo>
                    <a:lnTo>
                      <a:pt x="325666" y="247789"/>
                    </a:lnTo>
                    <a:lnTo>
                      <a:pt x="326072" y="247383"/>
                    </a:lnTo>
                    <a:close/>
                  </a:path>
                  <a:path w="981710" h="513079">
                    <a:moveTo>
                      <a:pt x="330174" y="246151"/>
                    </a:moveTo>
                    <a:lnTo>
                      <a:pt x="328536" y="246151"/>
                    </a:lnTo>
                    <a:lnTo>
                      <a:pt x="327710" y="246976"/>
                    </a:lnTo>
                    <a:lnTo>
                      <a:pt x="327304" y="247789"/>
                    </a:lnTo>
                    <a:lnTo>
                      <a:pt x="327304" y="248208"/>
                    </a:lnTo>
                    <a:lnTo>
                      <a:pt x="326885" y="248208"/>
                    </a:lnTo>
                    <a:lnTo>
                      <a:pt x="326478" y="248615"/>
                    </a:lnTo>
                    <a:lnTo>
                      <a:pt x="326478" y="249440"/>
                    </a:lnTo>
                    <a:lnTo>
                      <a:pt x="324421" y="251079"/>
                    </a:lnTo>
                    <a:lnTo>
                      <a:pt x="324421" y="252310"/>
                    </a:lnTo>
                    <a:lnTo>
                      <a:pt x="325247" y="252717"/>
                    </a:lnTo>
                    <a:lnTo>
                      <a:pt x="325653" y="253136"/>
                    </a:lnTo>
                    <a:lnTo>
                      <a:pt x="328117" y="250672"/>
                    </a:lnTo>
                    <a:lnTo>
                      <a:pt x="328117" y="248208"/>
                    </a:lnTo>
                    <a:lnTo>
                      <a:pt x="330174" y="246151"/>
                    </a:lnTo>
                    <a:close/>
                  </a:path>
                  <a:path w="981710" h="513079">
                    <a:moveTo>
                      <a:pt x="337566" y="250659"/>
                    </a:moveTo>
                    <a:lnTo>
                      <a:pt x="336753" y="250253"/>
                    </a:lnTo>
                    <a:lnTo>
                      <a:pt x="336334" y="250253"/>
                    </a:lnTo>
                    <a:lnTo>
                      <a:pt x="335521" y="251485"/>
                    </a:lnTo>
                    <a:lnTo>
                      <a:pt x="334289" y="253123"/>
                    </a:lnTo>
                    <a:lnTo>
                      <a:pt x="333057" y="255587"/>
                    </a:lnTo>
                    <a:lnTo>
                      <a:pt x="333057" y="257644"/>
                    </a:lnTo>
                    <a:lnTo>
                      <a:pt x="333463" y="258470"/>
                    </a:lnTo>
                    <a:lnTo>
                      <a:pt x="334695" y="256413"/>
                    </a:lnTo>
                    <a:lnTo>
                      <a:pt x="335521" y="255181"/>
                    </a:lnTo>
                    <a:lnTo>
                      <a:pt x="336753" y="254355"/>
                    </a:lnTo>
                    <a:lnTo>
                      <a:pt x="336753" y="253123"/>
                    </a:lnTo>
                    <a:lnTo>
                      <a:pt x="337159" y="252717"/>
                    </a:lnTo>
                    <a:lnTo>
                      <a:pt x="337566" y="251485"/>
                    </a:lnTo>
                    <a:lnTo>
                      <a:pt x="337566" y="250659"/>
                    </a:lnTo>
                    <a:close/>
                  </a:path>
                  <a:path w="981710" h="513079">
                    <a:moveTo>
                      <a:pt x="342912" y="458876"/>
                    </a:moveTo>
                    <a:lnTo>
                      <a:pt x="342506" y="459282"/>
                    </a:lnTo>
                    <a:lnTo>
                      <a:pt x="338810" y="465861"/>
                    </a:lnTo>
                    <a:lnTo>
                      <a:pt x="338391" y="465861"/>
                    </a:lnTo>
                    <a:lnTo>
                      <a:pt x="334695" y="467499"/>
                    </a:lnTo>
                    <a:lnTo>
                      <a:pt x="331419" y="468325"/>
                    </a:lnTo>
                    <a:lnTo>
                      <a:pt x="328129" y="468325"/>
                    </a:lnTo>
                    <a:lnTo>
                      <a:pt x="328129" y="455587"/>
                    </a:lnTo>
                    <a:lnTo>
                      <a:pt x="331825" y="454774"/>
                    </a:lnTo>
                    <a:lnTo>
                      <a:pt x="334695" y="453948"/>
                    </a:lnTo>
                    <a:lnTo>
                      <a:pt x="337578" y="453948"/>
                    </a:lnTo>
                    <a:lnTo>
                      <a:pt x="338810" y="457238"/>
                    </a:lnTo>
                    <a:lnTo>
                      <a:pt x="339217" y="457238"/>
                    </a:lnTo>
                    <a:lnTo>
                      <a:pt x="339217" y="447382"/>
                    </a:lnTo>
                    <a:lnTo>
                      <a:pt x="337578" y="451078"/>
                    </a:lnTo>
                    <a:lnTo>
                      <a:pt x="334695" y="452716"/>
                    </a:lnTo>
                    <a:lnTo>
                      <a:pt x="331419" y="453542"/>
                    </a:lnTo>
                    <a:lnTo>
                      <a:pt x="328129" y="453948"/>
                    </a:lnTo>
                    <a:lnTo>
                      <a:pt x="328536" y="442036"/>
                    </a:lnTo>
                    <a:lnTo>
                      <a:pt x="332651" y="440804"/>
                    </a:lnTo>
                    <a:lnTo>
                      <a:pt x="336346" y="440397"/>
                    </a:lnTo>
                    <a:lnTo>
                      <a:pt x="340042" y="440397"/>
                    </a:lnTo>
                    <a:lnTo>
                      <a:pt x="341680" y="443687"/>
                    </a:lnTo>
                    <a:lnTo>
                      <a:pt x="341680" y="440397"/>
                    </a:lnTo>
                    <a:lnTo>
                      <a:pt x="341680" y="437934"/>
                    </a:lnTo>
                    <a:lnTo>
                      <a:pt x="321144" y="442861"/>
                    </a:lnTo>
                    <a:lnTo>
                      <a:pt x="321564" y="442861"/>
                    </a:lnTo>
                    <a:lnTo>
                      <a:pt x="322376" y="443268"/>
                    </a:lnTo>
                    <a:lnTo>
                      <a:pt x="324434" y="443268"/>
                    </a:lnTo>
                    <a:lnTo>
                      <a:pt x="324434" y="460108"/>
                    </a:lnTo>
                    <a:lnTo>
                      <a:pt x="324027" y="465035"/>
                    </a:lnTo>
                    <a:lnTo>
                      <a:pt x="323710" y="467499"/>
                    </a:lnTo>
                    <a:lnTo>
                      <a:pt x="323608" y="469963"/>
                    </a:lnTo>
                    <a:lnTo>
                      <a:pt x="323202" y="470369"/>
                    </a:lnTo>
                    <a:lnTo>
                      <a:pt x="322795" y="470369"/>
                    </a:lnTo>
                    <a:lnTo>
                      <a:pt x="319913" y="471195"/>
                    </a:lnTo>
                    <a:lnTo>
                      <a:pt x="319913" y="472020"/>
                    </a:lnTo>
                    <a:lnTo>
                      <a:pt x="334695" y="468731"/>
                    </a:lnTo>
                    <a:lnTo>
                      <a:pt x="335991" y="468325"/>
                    </a:lnTo>
                    <a:lnTo>
                      <a:pt x="341274" y="466674"/>
                    </a:lnTo>
                    <a:lnTo>
                      <a:pt x="342912" y="459282"/>
                    </a:lnTo>
                    <a:lnTo>
                      <a:pt x="342912" y="458876"/>
                    </a:lnTo>
                    <a:close/>
                  </a:path>
                  <a:path w="981710" h="513079">
                    <a:moveTo>
                      <a:pt x="382739" y="434238"/>
                    </a:moveTo>
                    <a:lnTo>
                      <a:pt x="382333" y="434238"/>
                    </a:lnTo>
                    <a:lnTo>
                      <a:pt x="373710" y="435470"/>
                    </a:lnTo>
                    <a:lnTo>
                      <a:pt x="370687" y="442036"/>
                    </a:lnTo>
                    <a:lnTo>
                      <a:pt x="367855" y="448043"/>
                    </a:lnTo>
                    <a:lnTo>
                      <a:pt x="365163" y="453542"/>
                    </a:lnTo>
                    <a:lnTo>
                      <a:pt x="362623" y="458470"/>
                    </a:lnTo>
                    <a:lnTo>
                      <a:pt x="362216" y="458470"/>
                    </a:lnTo>
                    <a:lnTo>
                      <a:pt x="354114" y="441629"/>
                    </a:lnTo>
                    <a:lnTo>
                      <a:pt x="351942" y="437108"/>
                    </a:lnTo>
                    <a:lnTo>
                      <a:pt x="343725" y="437527"/>
                    </a:lnTo>
                    <a:lnTo>
                      <a:pt x="343725" y="437934"/>
                    </a:lnTo>
                    <a:lnTo>
                      <a:pt x="347433" y="439166"/>
                    </a:lnTo>
                    <a:lnTo>
                      <a:pt x="348246" y="441629"/>
                    </a:lnTo>
                    <a:lnTo>
                      <a:pt x="348246" y="462165"/>
                    </a:lnTo>
                    <a:lnTo>
                      <a:pt x="347433" y="464629"/>
                    </a:lnTo>
                    <a:lnTo>
                      <a:pt x="344551" y="466267"/>
                    </a:lnTo>
                    <a:lnTo>
                      <a:pt x="344144" y="466686"/>
                    </a:lnTo>
                    <a:lnTo>
                      <a:pt x="344551" y="466686"/>
                    </a:lnTo>
                    <a:lnTo>
                      <a:pt x="353174" y="465455"/>
                    </a:lnTo>
                    <a:lnTo>
                      <a:pt x="353174" y="465035"/>
                    </a:lnTo>
                    <a:lnTo>
                      <a:pt x="352767" y="464629"/>
                    </a:lnTo>
                    <a:lnTo>
                      <a:pt x="351129" y="465035"/>
                    </a:lnTo>
                    <a:lnTo>
                      <a:pt x="350304" y="464629"/>
                    </a:lnTo>
                    <a:lnTo>
                      <a:pt x="349897" y="463804"/>
                    </a:lnTo>
                    <a:lnTo>
                      <a:pt x="349478" y="462572"/>
                    </a:lnTo>
                    <a:lnTo>
                      <a:pt x="349897" y="441629"/>
                    </a:lnTo>
                    <a:lnTo>
                      <a:pt x="350304" y="441629"/>
                    </a:lnTo>
                    <a:lnTo>
                      <a:pt x="350304" y="442036"/>
                    </a:lnTo>
                    <a:lnTo>
                      <a:pt x="352361" y="447382"/>
                    </a:lnTo>
                    <a:lnTo>
                      <a:pt x="356057" y="454774"/>
                    </a:lnTo>
                    <a:lnTo>
                      <a:pt x="361391" y="464629"/>
                    </a:lnTo>
                    <a:lnTo>
                      <a:pt x="364312" y="458470"/>
                    </a:lnTo>
                    <a:lnTo>
                      <a:pt x="373303" y="439572"/>
                    </a:lnTo>
                    <a:lnTo>
                      <a:pt x="373303" y="454774"/>
                    </a:lnTo>
                    <a:lnTo>
                      <a:pt x="372884" y="460108"/>
                    </a:lnTo>
                    <a:lnTo>
                      <a:pt x="372478" y="462165"/>
                    </a:lnTo>
                    <a:lnTo>
                      <a:pt x="372071" y="462165"/>
                    </a:lnTo>
                    <a:lnTo>
                      <a:pt x="371652" y="462572"/>
                    </a:lnTo>
                    <a:lnTo>
                      <a:pt x="369189" y="463397"/>
                    </a:lnTo>
                    <a:lnTo>
                      <a:pt x="369189" y="463804"/>
                    </a:lnTo>
                    <a:lnTo>
                      <a:pt x="380695" y="462991"/>
                    </a:lnTo>
                    <a:lnTo>
                      <a:pt x="380695" y="462572"/>
                    </a:lnTo>
                    <a:lnTo>
                      <a:pt x="377405" y="461746"/>
                    </a:lnTo>
                    <a:lnTo>
                      <a:pt x="377075" y="458470"/>
                    </a:lnTo>
                    <a:lnTo>
                      <a:pt x="377075" y="447382"/>
                    </a:lnTo>
                    <a:lnTo>
                      <a:pt x="377405" y="441223"/>
                    </a:lnTo>
                    <a:lnTo>
                      <a:pt x="377571" y="439572"/>
                    </a:lnTo>
                    <a:lnTo>
                      <a:pt x="377723" y="437934"/>
                    </a:lnTo>
                    <a:lnTo>
                      <a:pt x="377812" y="436702"/>
                    </a:lnTo>
                    <a:lnTo>
                      <a:pt x="378637" y="436295"/>
                    </a:lnTo>
                    <a:lnTo>
                      <a:pt x="379044" y="436295"/>
                    </a:lnTo>
                    <a:lnTo>
                      <a:pt x="382739" y="434238"/>
                    </a:lnTo>
                    <a:close/>
                  </a:path>
                  <a:path w="981710" h="513079">
                    <a:moveTo>
                      <a:pt x="383768" y="462673"/>
                    </a:moveTo>
                    <a:lnTo>
                      <a:pt x="383565" y="462572"/>
                    </a:lnTo>
                    <a:lnTo>
                      <a:pt x="383159" y="462572"/>
                    </a:lnTo>
                    <a:lnTo>
                      <a:pt x="383768" y="462673"/>
                    </a:lnTo>
                    <a:close/>
                  </a:path>
                  <a:path w="981710" h="513079">
                    <a:moveTo>
                      <a:pt x="406425" y="462991"/>
                    </a:moveTo>
                    <a:lnTo>
                      <a:pt x="385622" y="462991"/>
                    </a:lnTo>
                    <a:lnTo>
                      <a:pt x="384390" y="462991"/>
                    </a:lnTo>
                    <a:lnTo>
                      <a:pt x="386029" y="463397"/>
                    </a:lnTo>
                    <a:lnTo>
                      <a:pt x="406158" y="464210"/>
                    </a:lnTo>
                    <a:lnTo>
                      <a:pt x="406158" y="463804"/>
                    </a:lnTo>
                    <a:lnTo>
                      <a:pt x="406425" y="462991"/>
                    </a:lnTo>
                    <a:close/>
                  </a:path>
                  <a:path w="981710" h="513079">
                    <a:moveTo>
                      <a:pt x="408203" y="457644"/>
                    </a:moveTo>
                    <a:lnTo>
                      <a:pt x="407390" y="458876"/>
                    </a:lnTo>
                    <a:lnTo>
                      <a:pt x="405739" y="460514"/>
                    </a:lnTo>
                    <a:lnTo>
                      <a:pt x="404507" y="462165"/>
                    </a:lnTo>
                    <a:lnTo>
                      <a:pt x="403275" y="462572"/>
                    </a:lnTo>
                    <a:lnTo>
                      <a:pt x="402463" y="462572"/>
                    </a:lnTo>
                    <a:lnTo>
                      <a:pt x="391782" y="461340"/>
                    </a:lnTo>
                    <a:lnTo>
                      <a:pt x="391782" y="449021"/>
                    </a:lnTo>
                    <a:lnTo>
                      <a:pt x="392188" y="449021"/>
                    </a:lnTo>
                    <a:lnTo>
                      <a:pt x="397116" y="449427"/>
                    </a:lnTo>
                    <a:lnTo>
                      <a:pt x="400812" y="449846"/>
                    </a:lnTo>
                    <a:lnTo>
                      <a:pt x="402463" y="450659"/>
                    </a:lnTo>
                    <a:lnTo>
                      <a:pt x="402463" y="451078"/>
                    </a:lnTo>
                    <a:lnTo>
                      <a:pt x="403694" y="453948"/>
                    </a:lnTo>
                    <a:lnTo>
                      <a:pt x="403885" y="449021"/>
                    </a:lnTo>
                    <a:lnTo>
                      <a:pt x="403923" y="448195"/>
                    </a:lnTo>
                    <a:lnTo>
                      <a:pt x="404101" y="443687"/>
                    </a:lnTo>
                    <a:lnTo>
                      <a:pt x="403694" y="443687"/>
                    </a:lnTo>
                    <a:lnTo>
                      <a:pt x="403275" y="446151"/>
                    </a:lnTo>
                    <a:lnTo>
                      <a:pt x="402463" y="446963"/>
                    </a:lnTo>
                    <a:lnTo>
                      <a:pt x="402463" y="447789"/>
                    </a:lnTo>
                    <a:lnTo>
                      <a:pt x="401637" y="447789"/>
                    </a:lnTo>
                    <a:lnTo>
                      <a:pt x="401231" y="448195"/>
                    </a:lnTo>
                    <a:lnTo>
                      <a:pt x="397941" y="447789"/>
                    </a:lnTo>
                    <a:lnTo>
                      <a:pt x="391782" y="447382"/>
                    </a:lnTo>
                    <a:lnTo>
                      <a:pt x="392188" y="435876"/>
                    </a:lnTo>
                    <a:lnTo>
                      <a:pt x="397116" y="435876"/>
                    </a:lnTo>
                    <a:lnTo>
                      <a:pt x="400812" y="436295"/>
                    </a:lnTo>
                    <a:lnTo>
                      <a:pt x="404507" y="437108"/>
                    </a:lnTo>
                    <a:lnTo>
                      <a:pt x="405739" y="439166"/>
                    </a:lnTo>
                    <a:lnTo>
                      <a:pt x="406158" y="440397"/>
                    </a:lnTo>
                    <a:lnTo>
                      <a:pt x="406158" y="441629"/>
                    </a:lnTo>
                    <a:lnTo>
                      <a:pt x="406971" y="439166"/>
                    </a:lnTo>
                    <a:lnTo>
                      <a:pt x="406971" y="437108"/>
                    </a:lnTo>
                    <a:lnTo>
                      <a:pt x="406666" y="435876"/>
                    </a:lnTo>
                    <a:lnTo>
                      <a:pt x="406565" y="435470"/>
                    </a:lnTo>
                    <a:lnTo>
                      <a:pt x="402043" y="435470"/>
                    </a:lnTo>
                    <a:lnTo>
                      <a:pt x="384797" y="433412"/>
                    </a:lnTo>
                    <a:lnTo>
                      <a:pt x="385216" y="434238"/>
                    </a:lnTo>
                    <a:lnTo>
                      <a:pt x="386029" y="435063"/>
                    </a:lnTo>
                    <a:lnTo>
                      <a:pt x="387680" y="435470"/>
                    </a:lnTo>
                    <a:lnTo>
                      <a:pt x="387794" y="437108"/>
                    </a:lnTo>
                    <a:lnTo>
                      <a:pt x="387997" y="439166"/>
                    </a:lnTo>
                    <a:lnTo>
                      <a:pt x="387985" y="449427"/>
                    </a:lnTo>
                    <a:lnTo>
                      <a:pt x="387286" y="458876"/>
                    </a:lnTo>
                    <a:lnTo>
                      <a:pt x="387184" y="460514"/>
                    </a:lnTo>
                    <a:lnTo>
                      <a:pt x="386854" y="462572"/>
                    </a:lnTo>
                    <a:lnTo>
                      <a:pt x="386549" y="462673"/>
                    </a:lnTo>
                    <a:lnTo>
                      <a:pt x="406527" y="462673"/>
                    </a:lnTo>
                    <a:lnTo>
                      <a:pt x="408203" y="457644"/>
                    </a:lnTo>
                    <a:close/>
                  </a:path>
                  <a:path w="981710" h="513079">
                    <a:moveTo>
                      <a:pt x="439826" y="79527"/>
                    </a:moveTo>
                    <a:lnTo>
                      <a:pt x="439407" y="78638"/>
                    </a:lnTo>
                    <a:lnTo>
                      <a:pt x="439407" y="78257"/>
                    </a:lnTo>
                    <a:lnTo>
                      <a:pt x="438594" y="78257"/>
                    </a:lnTo>
                    <a:lnTo>
                      <a:pt x="436130" y="78257"/>
                    </a:lnTo>
                    <a:lnTo>
                      <a:pt x="434898" y="79019"/>
                    </a:lnTo>
                    <a:lnTo>
                      <a:pt x="433666" y="79019"/>
                    </a:lnTo>
                    <a:lnTo>
                      <a:pt x="432841" y="80670"/>
                    </a:lnTo>
                    <a:lnTo>
                      <a:pt x="432435" y="82702"/>
                    </a:lnTo>
                    <a:lnTo>
                      <a:pt x="432168" y="84353"/>
                    </a:lnTo>
                    <a:lnTo>
                      <a:pt x="432079" y="85623"/>
                    </a:lnTo>
                    <a:lnTo>
                      <a:pt x="432435" y="87655"/>
                    </a:lnTo>
                    <a:lnTo>
                      <a:pt x="433247" y="89687"/>
                    </a:lnTo>
                    <a:lnTo>
                      <a:pt x="432435" y="90195"/>
                    </a:lnTo>
                    <a:lnTo>
                      <a:pt x="434746" y="90195"/>
                    </a:lnTo>
                    <a:lnTo>
                      <a:pt x="434555" y="89306"/>
                    </a:lnTo>
                    <a:lnTo>
                      <a:pt x="434441" y="87655"/>
                    </a:lnTo>
                    <a:lnTo>
                      <a:pt x="434174" y="85242"/>
                    </a:lnTo>
                    <a:lnTo>
                      <a:pt x="434263" y="81940"/>
                    </a:lnTo>
                    <a:lnTo>
                      <a:pt x="434479" y="81051"/>
                    </a:lnTo>
                    <a:lnTo>
                      <a:pt x="435711" y="79908"/>
                    </a:lnTo>
                    <a:lnTo>
                      <a:pt x="439826" y="79908"/>
                    </a:lnTo>
                    <a:lnTo>
                      <a:pt x="439826" y="79527"/>
                    </a:lnTo>
                    <a:close/>
                  </a:path>
                  <a:path w="981710" h="513079">
                    <a:moveTo>
                      <a:pt x="478358" y="106248"/>
                    </a:moveTo>
                    <a:lnTo>
                      <a:pt x="476719" y="107911"/>
                    </a:lnTo>
                    <a:lnTo>
                      <a:pt x="478015" y="106959"/>
                    </a:lnTo>
                    <a:lnTo>
                      <a:pt x="478358" y="106248"/>
                    </a:lnTo>
                    <a:close/>
                  </a:path>
                  <a:path w="981710" h="513079">
                    <a:moveTo>
                      <a:pt x="487870" y="104927"/>
                    </a:moveTo>
                    <a:lnTo>
                      <a:pt x="487045" y="104546"/>
                    </a:lnTo>
                    <a:lnTo>
                      <a:pt x="487514" y="105283"/>
                    </a:lnTo>
                    <a:lnTo>
                      <a:pt x="487870" y="104927"/>
                    </a:lnTo>
                    <a:close/>
                  </a:path>
                  <a:path w="981710" h="513079">
                    <a:moveTo>
                      <a:pt x="578561" y="72034"/>
                    </a:moveTo>
                    <a:lnTo>
                      <a:pt x="578535" y="69240"/>
                    </a:lnTo>
                    <a:lnTo>
                      <a:pt x="578408" y="68732"/>
                    </a:lnTo>
                    <a:lnTo>
                      <a:pt x="578218" y="67970"/>
                    </a:lnTo>
                    <a:lnTo>
                      <a:pt x="577392" y="67208"/>
                    </a:lnTo>
                    <a:lnTo>
                      <a:pt x="577392" y="72542"/>
                    </a:lnTo>
                    <a:lnTo>
                      <a:pt x="576986" y="74574"/>
                    </a:lnTo>
                    <a:lnTo>
                      <a:pt x="576567" y="76225"/>
                    </a:lnTo>
                    <a:lnTo>
                      <a:pt x="575449" y="79908"/>
                    </a:lnTo>
                    <a:lnTo>
                      <a:pt x="575335" y="81559"/>
                    </a:lnTo>
                    <a:lnTo>
                      <a:pt x="574522" y="82321"/>
                    </a:lnTo>
                    <a:lnTo>
                      <a:pt x="570001" y="83972"/>
                    </a:lnTo>
                    <a:lnTo>
                      <a:pt x="566305" y="87274"/>
                    </a:lnTo>
                    <a:lnTo>
                      <a:pt x="563016" y="90957"/>
                    </a:lnTo>
                    <a:lnTo>
                      <a:pt x="563092" y="92989"/>
                    </a:lnTo>
                    <a:lnTo>
                      <a:pt x="563435" y="94640"/>
                    </a:lnTo>
                    <a:lnTo>
                      <a:pt x="564667" y="96291"/>
                    </a:lnTo>
                    <a:lnTo>
                      <a:pt x="564667" y="97942"/>
                    </a:lnTo>
                    <a:lnTo>
                      <a:pt x="564248" y="98323"/>
                    </a:lnTo>
                    <a:lnTo>
                      <a:pt x="560971" y="97561"/>
                    </a:lnTo>
                    <a:lnTo>
                      <a:pt x="558914" y="97180"/>
                    </a:lnTo>
                    <a:lnTo>
                      <a:pt x="556450" y="97180"/>
                    </a:lnTo>
                    <a:lnTo>
                      <a:pt x="555625" y="96291"/>
                    </a:lnTo>
                    <a:lnTo>
                      <a:pt x="555218" y="95529"/>
                    </a:lnTo>
                    <a:lnTo>
                      <a:pt x="555625" y="93370"/>
                    </a:lnTo>
                    <a:lnTo>
                      <a:pt x="556044" y="92608"/>
                    </a:lnTo>
                    <a:lnTo>
                      <a:pt x="556044" y="92227"/>
                    </a:lnTo>
                    <a:lnTo>
                      <a:pt x="555625" y="91846"/>
                    </a:lnTo>
                    <a:lnTo>
                      <a:pt x="555218" y="91846"/>
                    </a:lnTo>
                    <a:lnTo>
                      <a:pt x="554393" y="91338"/>
                    </a:lnTo>
                    <a:lnTo>
                      <a:pt x="554393" y="90957"/>
                    </a:lnTo>
                    <a:lnTo>
                      <a:pt x="553161" y="90195"/>
                    </a:lnTo>
                    <a:lnTo>
                      <a:pt x="552754" y="88925"/>
                    </a:lnTo>
                    <a:lnTo>
                      <a:pt x="553161" y="88036"/>
                    </a:lnTo>
                    <a:lnTo>
                      <a:pt x="553580" y="86512"/>
                    </a:lnTo>
                    <a:lnTo>
                      <a:pt x="555218" y="85623"/>
                    </a:lnTo>
                    <a:lnTo>
                      <a:pt x="558914" y="85623"/>
                    </a:lnTo>
                    <a:lnTo>
                      <a:pt x="558914" y="85242"/>
                    </a:lnTo>
                    <a:lnTo>
                      <a:pt x="558634" y="84353"/>
                    </a:lnTo>
                    <a:lnTo>
                      <a:pt x="558507" y="83591"/>
                    </a:lnTo>
                    <a:lnTo>
                      <a:pt x="558914" y="83591"/>
                    </a:lnTo>
                    <a:lnTo>
                      <a:pt x="559739" y="82702"/>
                    </a:lnTo>
                    <a:lnTo>
                      <a:pt x="561784" y="82702"/>
                    </a:lnTo>
                    <a:lnTo>
                      <a:pt x="563435" y="83210"/>
                    </a:lnTo>
                    <a:lnTo>
                      <a:pt x="566712" y="83591"/>
                    </a:lnTo>
                    <a:lnTo>
                      <a:pt x="567131" y="83591"/>
                    </a:lnTo>
                    <a:lnTo>
                      <a:pt x="567131" y="82702"/>
                    </a:lnTo>
                    <a:lnTo>
                      <a:pt x="567944" y="81559"/>
                    </a:lnTo>
                    <a:lnTo>
                      <a:pt x="567601" y="76606"/>
                    </a:lnTo>
                    <a:lnTo>
                      <a:pt x="567690" y="74574"/>
                    </a:lnTo>
                    <a:lnTo>
                      <a:pt x="567944" y="72542"/>
                    </a:lnTo>
                    <a:lnTo>
                      <a:pt x="569595" y="71653"/>
                    </a:lnTo>
                    <a:lnTo>
                      <a:pt x="572871" y="72034"/>
                    </a:lnTo>
                    <a:lnTo>
                      <a:pt x="572871" y="72542"/>
                    </a:lnTo>
                    <a:lnTo>
                      <a:pt x="573697" y="71653"/>
                    </a:lnTo>
                    <a:lnTo>
                      <a:pt x="574103" y="70891"/>
                    </a:lnTo>
                    <a:lnTo>
                      <a:pt x="576160" y="68732"/>
                    </a:lnTo>
                    <a:lnTo>
                      <a:pt x="576567" y="69621"/>
                    </a:lnTo>
                    <a:lnTo>
                      <a:pt x="576567" y="70891"/>
                    </a:lnTo>
                    <a:lnTo>
                      <a:pt x="577392" y="72542"/>
                    </a:lnTo>
                    <a:lnTo>
                      <a:pt x="577392" y="67208"/>
                    </a:lnTo>
                    <a:lnTo>
                      <a:pt x="576567" y="66700"/>
                    </a:lnTo>
                    <a:lnTo>
                      <a:pt x="575335" y="66319"/>
                    </a:lnTo>
                    <a:lnTo>
                      <a:pt x="574522" y="66700"/>
                    </a:lnTo>
                    <a:lnTo>
                      <a:pt x="573290" y="67970"/>
                    </a:lnTo>
                    <a:lnTo>
                      <a:pt x="572871" y="69240"/>
                    </a:lnTo>
                    <a:lnTo>
                      <a:pt x="570001" y="69621"/>
                    </a:lnTo>
                    <a:lnTo>
                      <a:pt x="568769" y="70002"/>
                    </a:lnTo>
                    <a:lnTo>
                      <a:pt x="567944" y="70383"/>
                    </a:lnTo>
                    <a:lnTo>
                      <a:pt x="567537" y="71272"/>
                    </a:lnTo>
                    <a:lnTo>
                      <a:pt x="566712" y="71653"/>
                    </a:lnTo>
                    <a:lnTo>
                      <a:pt x="566305" y="73304"/>
                    </a:lnTo>
                    <a:lnTo>
                      <a:pt x="566305" y="79019"/>
                    </a:lnTo>
                    <a:lnTo>
                      <a:pt x="565480" y="80289"/>
                    </a:lnTo>
                    <a:lnTo>
                      <a:pt x="565480" y="81559"/>
                    </a:lnTo>
                    <a:lnTo>
                      <a:pt x="563841" y="81559"/>
                    </a:lnTo>
                    <a:lnTo>
                      <a:pt x="561784" y="80670"/>
                    </a:lnTo>
                    <a:lnTo>
                      <a:pt x="559739" y="80670"/>
                    </a:lnTo>
                    <a:lnTo>
                      <a:pt x="558088" y="81051"/>
                    </a:lnTo>
                    <a:lnTo>
                      <a:pt x="557276" y="81940"/>
                    </a:lnTo>
                    <a:lnTo>
                      <a:pt x="556856" y="84353"/>
                    </a:lnTo>
                    <a:lnTo>
                      <a:pt x="555625" y="84353"/>
                    </a:lnTo>
                    <a:lnTo>
                      <a:pt x="555218" y="85242"/>
                    </a:lnTo>
                    <a:lnTo>
                      <a:pt x="553580" y="85242"/>
                    </a:lnTo>
                    <a:lnTo>
                      <a:pt x="553161" y="85623"/>
                    </a:lnTo>
                    <a:lnTo>
                      <a:pt x="552348" y="86004"/>
                    </a:lnTo>
                    <a:lnTo>
                      <a:pt x="552348" y="86893"/>
                    </a:lnTo>
                    <a:lnTo>
                      <a:pt x="551522" y="88036"/>
                    </a:lnTo>
                    <a:lnTo>
                      <a:pt x="551522" y="88925"/>
                    </a:lnTo>
                    <a:lnTo>
                      <a:pt x="552348" y="90576"/>
                    </a:lnTo>
                    <a:lnTo>
                      <a:pt x="553161" y="91846"/>
                    </a:lnTo>
                    <a:lnTo>
                      <a:pt x="553986" y="92608"/>
                    </a:lnTo>
                    <a:lnTo>
                      <a:pt x="554393" y="92608"/>
                    </a:lnTo>
                    <a:lnTo>
                      <a:pt x="554088" y="93878"/>
                    </a:lnTo>
                    <a:lnTo>
                      <a:pt x="553986" y="95021"/>
                    </a:lnTo>
                    <a:lnTo>
                      <a:pt x="554393" y="95910"/>
                    </a:lnTo>
                    <a:lnTo>
                      <a:pt x="554812" y="97942"/>
                    </a:lnTo>
                    <a:lnTo>
                      <a:pt x="556450" y="99212"/>
                    </a:lnTo>
                    <a:lnTo>
                      <a:pt x="558914" y="99212"/>
                    </a:lnTo>
                    <a:lnTo>
                      <a:pt x="564667" y="99974"/>
                    </a:lnTo>
                    <a:lnTo>
                      <a:pt x="563435" y="102895"/>
                    </a:lnTo>
                    <a:lnTo>
                      <a:pt x="562610" y="105308"/>
                    </a:lnTo>
                    <a:lnTo>
                      <a:pt x="561784" y="108229"/>
                    </a:lnTo>
                    <a:lnTo>
                      <a:pt x="560552" y="110261"/>
                    </a:lnTo>
                    <a:lnTo>
                      <a:pt x="558088" y="111912"/>
                    </a:lnTo>
                    <a:lnTo>
                      <a:pt x="553580" y="112293"/>
                    </a:lnTo>
                    <a:lnTo>
                      <a:pt x="549059" y="113182"/>
                    </a:lnTo>
                    <a:lnTo>
                      <a:pt x="545363" y="112293"/>
                    </a:lnTo>
                    <a:lnTo>
                      <a:pt x="543306" y="109880"/>
                    </a:lnTo>
                    <a:lnTo>
                      <a:pt x="541667" y="108229"/>
                    </a:lnTo>
                    <a:lnTo>
                      <a:pt x="542480" y="108229"/>
                    </a:lnTo>
                    <a:lnTo>
                      <a:pt x="544131" y="107848"/>
                    </a:lnTo>
                    <a:lnTo>
                      <a:pt x="547001" y="106197"/>
                    </a:lnTo>
                    <a:lnTo>
                      <a:pt x="547827" y="105816"/>
                    </a:lnTo>
                    <a:lnTo>
                      <a:pt x="547827" y="103657"/>
                    </a:lnTo>
                    <a:lnTo>
                      <a:pt x="548233" y="102895"/>
                    </a:lnTo>
                    <a:lnTo>
                      <a:pt x="551116" y="101625"/>
                    </a:lnTo>
                    <a:lnTo>
                      <a:pt x="552348" y="99593"/>
                    </a:lnTo>
                    <a:lnTo>
                      <a:pt x="551929" y="97180"/>
                    </a:lnTo>
                    <a:lnTo>
                      <a:pt x="551116" y="95910"/>
                    </a:lnTo>
                    <a:lnTo>
                      <a:pt x="549884" y="95021"/>
                    </a:lnTo>
                    <a:lnTo>
                      <a:pt x="548233" y="94640"/>
                    </a:lnTo>
                    <a:lnTo>
                      <a:pt x="547827" y="94640"/>
                    </a:lnTo>
                    <a:lnTo>
                      <a:pt x="547827" y="93878"/>
                    </a:lnTo>
                    <a:lnTo>
                      <a:pt x="547408" y="92989"/>
                    </a:lnTo>
                    <a:lnTo>
                      <a:pt x="546557" y="91846"/>
                    </a:lnTo>
                    <a:lnTo>
                      <a:pt x="546176" y="91338"/>
                    </a:lnTo>
                    <a:lnTo>
                      <a:pt x="544537" y="90576"/>
                    </a:lnTo>
                    <a:lnTo>
                      <a:pt x="540842" y="90576"/>
                    </a:lnTo>
                    <a:lnTo>
                      <a:pt x="540435" y="89687"/>
                    </a:lnTo>
                    <a:lnTo>
                      <a:pt x="540435" y="81559"/>
                    </a:lnTo>
                    <a:lnTo>
                      <a:pt x="539610" y="79908"/>
                    </a:lnTo>
                    <a:lnTo>
                      <a:pt x="538378" y="78257"/>
                    </a:lnTo>
                    <a:lnTo>
                      <a:pt x="537857" y="77876"/>
                    </a:lnTo>
                    <a:lnTo>
                      <a:pt x="537146" y="77368"/>
                    </a:lnTo>
                    <a:lnTo>
                      <a:pt x="535914" y="77876"/>
                    </a:lnTo>
                    <a:lnTo>
                      <a:pt x="535914" y="76225"/>
                    </a:lnTo>
                    <a:lnTo>
                      <a:pt x="535508" y="75336"/>
                    </a:lnTo>
                    <a:lnTo>
                      <a:pt x="534276" y="74193"/>
                    </a:lnTo>
                    <a:lnTo>
                      <a:pt x="533450" y="73685"/>
                    </a:lnTo>
                    <a:lnTo>
                      <a:pt x="532218" y="73304"/>
                    </a:lnTo>
                    <a:lnTo>
                      <a:pt x="530161" y="74574"/>
                    </a:lnTo>
                    <a:lnTo>
                      <a:pt x="529882" y="75717"/>
                    </a:lnTo>
                    <a:lnTo>
                      <a:pt x="529755" y="76987"/>
                    </a:lnTo>
                    <a:lnTo>
                      <a:pt x="531393" y="75336"/>
                    </a:lnTo>
                    <a:lnTo>
                      <a:pt x="532218" y="75336"/>
                    </a:lnTo>
                    <a:lnTo>
                      <a:pt x="533857" y="76987"/>
                    </a:lnTo>
                    <a:lnTo>
                      <a:pt x="534276" y="77876"/>
                    </a:lnTo>
                    <a:lnTo>
                      <a:pt x="534276" y="78638"/>
                    </a:lnTo>
                    <a:lnTo>
                      <a:pt x="536740" y="78638"/>
                    </a:lnTo>
                    <a:lnTo>
                      <a:pt x="537972" y="80289"/>
                    </a:lnTo>
                    <a:lnTo>
                      <a:pt x="538784" y="83591"/>
                    </a:lnTo>
                    <a:lnTo>
                      <a:pt x="539508" y="89687"/>
                    </a:lnTo>
                    <a:lnTo>
                      <a:pt x="539610" y="92608"/>
                    </a:lnTo>
                    <a:lnTo>
                      <a:pt x="541667" y="91846"/>
                    </a:lnTo>
                    <a:lnTo>
                      <a:pt x="544131" y="92227"/>
                    </a:lnTo>
                    <a:lnTo>
                      <a:pt x="545363" y="92608"/>
                    </a:lnTo>
                    <a:lnTo>
                      <a:pt x="546176" y="93370"/>
                    </a:lnTo>
                    <a:lnTo>
                      <a:pt x="547001" y="95910"/>
                    </a:lnTo>
                    <a:lnTo>
                      <a:pt x="549059" y="96291"/>
                    </a:lnTo>
                    <a:lnTo>
                      <a:pt x="549465" y="96291"/>
                    </a:lnTo>
                    <a:lnTo>
                      <a:pt x="549884" y="97180"/>
                    </a:lnTo>
                    <a:lnTo>
                      <a:pt x="550697" y="98323"/>
                    </a:lnTo>
                    <a:lnTo>
                      <a:pt x="550697" y="99212"/>
                    </a:lnTo>
                    <a:lnTo>
                      <a:pt x="547001" y="101625"/>
                    </a:lnTo>
                    <a:lnTo>
                      <a:pt x="546696" y="102895"/>
                    </a:lnTo>
                    <a:lnTo>
                      <a:pt x="546595" y="104546"/>
                    </a:lnTo>
                    <a:lnTo>
                      <a:pt x="546176" y="104546"/>
                    </a:lnTo>
                    <a:lnTo>
                      <a:pt x="543306" y="105816"/>
                    </a:lnTo>
                    <a:lnTo>
                      <a:pt x="540435" y="105308"/>
                    </a:lnTo>
                    <a:lnTo>
                      <a:pt x="539610" y="105308"/>
                    </a:lnTo>
                    <a:lnTo>
                      <a:pt x="538378" y="104546"/>
                    </a:lnTo>
                    <a:lnTo>
                      <a:pt x="537146" y="103276"/>
                    </a:lnTo>
                    <a:lnTo>
                      <a:pt x="541667" y="98831"/>
                    </a:lnTo>
                    <a:lnTo>
                      <a:pt x="541286" y="98323"/>
                    </a:lnTo>
                    <a:lnTo>
                      <a:pt x="534276" y="88925"/>
                    </a:lnTo>
                    <a:lnTo>
                      <a:pt x="534085" y="88544"/>
                    </a:lnTo>
                    <a:lnTo>
                      <a:pt x="533044" y="86512"/>
                    </a:lnTo>
                    <a:lnTo>
                      <a:pt x="532625" y="86004"/>
                    </a:lnTo>
                    <a:lnTo>
                      <a:pt x="531812" y="84353"/>
                    </a:lnTo>
                    <a:lnTo>
                      <a:pt x="531393" y="84353"/>
                    </a:lnTo>
                    <a:lnTo>
                      <a:pt x="530580" y="86004"/>
                    </a:lnTo>
                    <a:lnTo>
                      <a:pt x="526884" y="91846"/>
                    </a:lnTo>
                    <a:lnTo>
                      <a:pt x="521957" y="97942"/>
                    </a:lnTo>
                    <a:lnTo>
                      <a:pt x="522363" y="98831"/>
                    </a:lnTo>
                    <a:lnTo>
                      <a:pt x="523189" y="99212"/>
                    </a:lnTo>
                    <a:lnTo>
                      <a:pt x="527697" y="103657"/>
                    </a:lnTo>
                    <a:lnTo>
                      <a:pt x="527697" y="104546"/>
                    </a:lnTo>
                    <a:lnTo>
                      <a:pt x="527291" y="104546"/>
                    </a:lnTo>
                    <a:lnTo>
                      <a:pt x="526465" y="104927"/>
                    </a:lnTo>
                    <a:lnTo>
                      <a:pt x="526059" y="105308"/>
                    </a:lnTo>
                    <a:lnTo>
                      <a:pt x="525653" y="105308"/>
                    </a:lnTo>
                    <a:lnTo>
                      <a:pt x="524827" y="104927"/>
                    </a:lnTo>
                    <a:lnTo>
                      <a:pt x="524002" y="105308"/>
                    </a:lnTo>
                    <a:lnTo>
                      <a:pt x="522770" y="105308"/>
                    </a:lnTo>
                    <a:lnTo>
                      <a:pt x="520725" y="104546"/>
                    </a:lnTo>
                    <a:lnTo>
                      <a:pt x="519493" y="104165"/>
                    </a:lnTo>
                    <a:lnTo>
                      <a:pt x="518668" y="103657"/>
                    </a:lnTo>
                    <a:lnTo>
                      <a:pt x="517842" y="102895"/>
                    </a:lnTo>
                    <a:lnTo>
                      <a:pt x="517436" y="102133"/>
                    </a:lnTo>
                    <a:lnTo>
                      <a:pt x="517029" y="101625"/>
                    </a:lnTo>
                    <a:lnTo>
                      <a:pt x="517029" y="101244"/>
                    </a:lnTo>
                    <a:lnTo>
                      <a:pt x="517436" y="100863"/>
                    </a:lnTo>
                    <a:lnTo>
                      <a:pt x="517842" y="100863"/>
                    </a:lnTo>
                    <a:lnTo>
                      <a:pt x="517842" y="99974"/>
                    </a:lnTo>
                    <a:lnTo>
                      <a:pt x="518261" y="99974"/>
                    </a:lnTo>
                    <a:lnTo>
                      <a:pt x="518668" y="99212"/>
                    </a:lnTo>
                    <a:lnTo>
                      <a:pt x="517842" y="98831"/>
                    </a:lnTo>
                    <a:lnTo>
                      <a:pt x="516610" y="99212"/>
                    </a:lnTo>
                    <a:lnTo>
                      <a:pt x="515378" y="99212"/>
                    </a:lnTo>
                    <a:lnTo>
                      <a:pt x="514565" y="98323"/>
                    </a:lnTo>
                    <a:lnTo>
                      <a:pt x="513740" y="97942"/>
                    </a:lnTo>
                    <a:lnTo>
                      <a:pt x="513334" y="97180"/>
                    </a:lnTo>
                    <a:lnTo>
                      <a:pt x="513334" y="96291"/>
                    </a:lnTo>
                    <a:lnTo>
                      <a:pt x="513740" y="95529"/>
                    </a:lnTo>
                    <a:lnTo>
                      <a:pt x="514565" y="95021"/>
                    </a:lnTo>
                    <a:lnTo>
                      <a:pt x="516204" y="95021"/>
                    </a:lnTo>
                    <a:lnTo>
                      <a:pt x="516610" y="94640"/>
                    </a:lnTo>
                    <a:lnTo>
                      <a:pt x="517029" y="93370"/>
                    </a:lnTo>
                    <a:lnTo>
                      <a:pt x="517842" y="92608"/>
                    </a:lnTo>
                    <a:lnTo>
                      <a:pt x="518261" y="91846"/>
                    </a:lnTo>
                    <a:lnTo>
                      <a:pt x="524827" y="91846"/>
                    </a:lnTo>
                    <a:lnTo>
                      <a:pt x="525233" y="91338"/>
                    </a:lnTo>
                    <a:lnTo>
                      <a:pt x="525195" y="90576"/>
                    </a:lnTo>
                    <a:lnTo>
                      <a:pt x="524954" y="86512"/>
                    </a:lnTo>
                    <a:lnTo>
                      <a:pt x="524827" y="80289"/>
                    </a:lnTo>
                    <a:lnTo>
                      <a:pt x="525653" y="79527"/>
                    </a:lnTo>
                    <a:lnTo>
                      <a:pt x="529755" y="78638"/>
                    </a:lnTo>
                    <a:lnTo>
                      <a:pt x="529755" y="76987"/>
                    </a:lnTo>
                    <a:lnTo>
                      <a:pt x="529755" y="76225"/>
                    </a:lnTo>
                    <a:lnTo>
                      <a:pt x="529348" y="76987"/>
                    </a:lnTo>
                    <a:lnTo>
                      <a:pt x="526059" y="76987"/>
                    </a:lnTo>
                    <a:lnTo>
                      <a:pt x="524827" y="77368"/>
                    </a:lnTo>
                    <a:lnTo>
                      <a:pt x="524421" y="78257"/>
                    </a:lnTo>
                    <a:lnTo>
                      <a:pt x="523595" y="79527"/>
                    </a:lnTo>
                    <a:lnTo>
                      <a:pt x="523328" y="80289"/>
                    </a:lnTo>
                    <a:lnTo>
                      <a:pt x="523252" y="86004"/>
                    </a:lnTo>
                    <a:lnTo>
                      <a:pt x="524002" y="90576"/>
                    </a:lnTo>
                    <a:lnTo>
                      <a:pt x="521131" y="90195"/>
                    </a:lnTo>
                    <a:lnTo>
                      <a:pt x="519899" y="89687"/>
                    </a:lnTo>
                    <a:lnTo>
                      <a:pt x="518668" y="90195"/>
                    </a:lnTo>
                    <a:lnTo>
                      <a:pt x="517842" y="90957"/>
                    </a:lnTo>
                    <a:lnTo>
                      <a:pt x="516610" y="91846"/>
                    </a:lnTo>
                    <a:lnTo>
                      <a:pt x="516204" y="92227"/>
                    </a:lnTo>
                    <a:lnTo>
                      <a:pt x="516204" y="92608"/>
                    </a:lnTo>
                    <a:lnTo>
                      <a:pt x="515797" y="93370"/>
                    </a:lnTo>
                    <a:lnTo>
                      <a:pt x="514972" y="93370"/>
                    </a:lnTo>
                    <a:lnTo>
                      <a:pt x="513334" y="94259"/>
                    </a:lnTo>
                    <a:lnTo>
                      <a:pt x="512102" y="95529"/>
                    </a:lnTo>
                    <a:lnTo>
                      <a:pt x="512102" y="97180"/>
                    </a:lnTo>
                    <a:lnTo>
                      <a:pt x="512508" y="98323"/>
                    </a:lnTo>
                    <a:lnTo>
                      <a:pt x="512914" y="98831"/>
                    </a:lnTo>
                    <a:lnTo>
                      <a:pt x="515378" y="99974"/>
                    </a:lnTo>
                    <a:lnTo>
                      <a:pt x="515378" y="102895"/>
                    </a:lnTo>
                    <a:lnTo>
                      <a:pt x="516610" y="104546"/>
                    </a:lnTo>
                    <a:lnTo>
                      <a:pt x="519493" y="105816"/>
                    </a:lnTo>
                    <a:lnTo>
                      <a:pt x="520725" y="106578"/>
                    </a:lnTo>
                    <a:lnTo>
                      <a:pt x="521957" y="106959"/>
                    </a:lnTo>
                    <a:lnTo>
                      <a:pt x="523189" y="106959"/>
                    </a:lnTo>
                    <a:lnTo>
                      <a:pt x="523189" y="107340"/>
                    </a:lnTo>
                    <a:lnTo>
                      <a:pt x="519493" y="109499"/>
                    </a:lnTo>
                    <a:lnTo>
                      <a:pt x="516204" y="111150"/>
                    </a:lnTo>
                    <a:lnTo>
                      <a:pt x="513740" y="111531"/>
                    </a:lnTo>
                    <a:lnTo>
                      <a:pt x="512102" y="111912"/>
                    </a:lnTo>
                    <a:lnTo>
                      <a:pt x="509219" y="111531"/>
                    </a:lnTo>
                    <a:lnTo>
                      <a:pt x="506349" y="110642"/>
                    </a:lnTo>
                    <a:lnTo>
                      <a:pt x="503059" y="110261"/>
                    </a:lnTo>
                    <a:lnTo>
                      <a:pt x="498957" y="108229"/>
                    </a:lnTo>
                    <a:lnTo>
                      <a:pt x="497319" y="106959"/>
                    </a:lnTo>
                    <a:lnTo>
                      <a:pt x="494855" y="104546"/>
                    </a:lnTo>
                    <a:lnTo>
                      <a:pt x="491566" y="99212"/>
                    </a:lnTo>
                    <a:lnTo>
                      <a:pt x="492798" y="99974"/>
                    </a:lnTo>
                    <a:lnTo>
                      <a:pt x="495668" y="100863"/>
                    </a:lnTo>
                    <a:lnTo>
                      <a:pt x="498551" y="100863"/>
                    </a:lnTo>
                    <a:lnTo>
                      <a:pt x="501827" y="99212"/>
                    </a:lnTo>
                    <a:lnTo>
                      <a:pt x="502653" y="99212"/>
                    </a:lnTo>
                    <a:lnTo>
                      <a:pt x="503059" y="98831"/>
                    </a:lnTo>
                    <a:lnTo>
                      <a:pt x="503885" y="98323"/>
                    </a:lnTo>
                    <a:lnTo>
                      <a:pt x="504710" y="97180"/>
                    </a:lnTo>
                    <a:lnTo>
                      <a:pt x="505117" y="95021"/>
                    </a:lnTo>
                    <a:lnTo>
                      <a:pt x="507580" y="93878"/>
                    </a:lnTo>
                    <a:lnTo>
                      <a:pt x="508812" y="92608"/>
                    </a:lnTo>
                    <a:lnTo>
                      <a:pt x="508406" y="91846"/>
                    </a:lnTo>
                    <a:lnTo>
                      <a:pt x="508406" y="88925"/>
                    </a:lnTo>
                    <a:lnTo>
                      <a:pt x="507580" y="87820"/>
                    </a:lnTo>
                    <a:lnTo>
                      <a:pt x="507580" y="92227"/>
                    </a:lnTo>
                    <a:lnTo>
                      <a:pt x="507174" y="92989"/>
                    </a:lnTo>
                    <a:lnTo>
                      <a:pt x="503059" y="94259"/>
                    </a:lnTo>
                    <a:lnTo>
                      <a:pt x="502653" y="96672"/>
                    </a:lnTo>
                    <a:lnTo>
                      <a:pt x="501827" y="97942"/>
                    </a:lnTo>
                    <a:lnTo>
                      <a:pt x="498551" y="99212"/>
                    </a:lnTo>
                    <a:lnTo>
                      <a:pt x="495668" y="99212"/>
                    </a:lnTo>
                    <a:lnTo>
                      <a:pt x="492798" y="97942"/>
                    </a:lnTo>
                    <a:lnTo>
                      <a:pt x="492391" y="96291"/>
                    </a:lnTo>
                    <a:lnTo>
                      <a:pt x="496493" y="90957"/>
                    </a:lnTo>
                    <a:lnTo>
                      <a:pt x="496493" y="90576"/>
                    </a:lnTo>
                    <a:lnTo>
                      <a:pt x="495261" y="88925"/>
                    </a:lnTo>
                    <a:lnTo>
                      <a:pt x="490334" y="81940"/>
                    </a:lnTo>
                    <a:lnTo>
                      <a:pt x="488886" y="79019"/>
                    </a:lnTo>
                    <a:lnTo>
                      <a:pt x="487045" y="75336"/>
                    </a:lnTo>
                    <a:lnTo>
                      <a:pt x="485406" y="79527"/>
                    </a:lnTo>
                    <a:lnTo>
                      <a:pt x="483349" y="83210"/>
                    </a:lnTo>
                    <a:lnTo>
                      <a:pt x="481711" y="86512"/>
                    </a:lnTo>
                    <a:lnTo>
                      <a:pt x="478015" y="91846"/>
                    </a:lnTo>
                    <a:lnTo>
                      <a:pt x="482523" y="97180"/>
                    </a:lnTo>
                    <a:lnTo>
                      <a:pt x="480479" y="98323"/>
                    </a:lnTo>
                    <a:lnTo>
                      <a:pt x="475957" y="98831"/>
                    </a:lnTo>
                    <a:lnTo>
                      <a:pt x="473494" y="98831"/>
                    </a:lnTo>
                    <a:lnTo>
                      <a:pt x="472262" y="98323"/>
                    </a:lnTo>
                    <a:lnTo>
                      <a:pt x="471436" y="97180"/>
                    </a:lnTo>
                    <a:lnTo>
                      <a:pt x="470738" y="94640"/>
                    </a:lnTo>
                    <a:lnTo>
                      <a:pt x="470623" y="93878"/>
                    </a:lnTo>
                    <a:lnTo>
                      <a:pt x="467334" y="92227"/>
                    </a:lnTo>
                    <a:lnTo>
                      <a:pt x="466928" y="91846"/>
                    </a:lnTo>
                    <a:lnTo>
                      <a:pt x="466928" y="89687"/>
                    </a:lnTo>
                    <a:lnTo>
                      <a:pt x="467741" y="88925"/>
                    </a:lnTo>
                    <a:lnTo>
                      <a:pt x="469798" y="88036"/>
                    </a:lnTo>
                    <a:lnTo>
                      <a:pt x="471030" y="87274"/>
                    </a:lnTo>
                    <a:lnTo>
                      <a:pt x="471030" y="83591"/>
                    </a:lnTo>
                    <a:lnTo>
                      <a:pt x="473087" y="81559"/>
                    </a:lnTo>
                    <a:lnTo>
                      <a:pt x="476783" y="82321"/>
                    </a:lnTo>
                    <a:lnTo>
                      <a:pt x="480479" y="82321"/>
                    </a:lnTo>
                    <a:lnTo>
                      <a:pt x="480479" y="81559"/>
                    </a:lnTo>
                    <a:lnTo>
                      <a:pt x="480352" y="79527"/>
                    </a:lnTo>
                    <a:lnTo>
                      <a:pt x="479653" y="77368"/>
                    </a:lnTo>
                    <a:lnTo>
                      <a:pt x="479653" y="72034"/>
                    </a:lnTo>
                    <a:lnTo>
                      <a:pt x="480479" y="70383"/>
                    </a:lnTo>
                    <a:lnTo>
                      <a:pt x="481291" y="69621"/>
                    </a:lnTo>
                    <a:lnTo>
                      <a:pt x="481711" y="69621"/>
                    </a:lnTo>
                    <a:lnTo>
                      <a:pt x="482523" y="69240"/>
                    </a:lnTo>
                    <a:lnTo>
                      <a:pt x="483349" y="69240"/>
                    </a:lnTo>
                    <a:lnTo>
                      <a:pt x="483349" y="69621"/>
                    </a:lnTo>
                    <a:lnTo>
                      <a:pt x="484174" y="69621"/>
                    </a:lnTo>
                    <a:lnTo>
                      <a:pt x="484174" y="69240"/>
                    </a:lnTo>
                    <a:lnTo>
                      <a:pt x="484174" y="68351"/>
                    </a:lnTo>
                    <a:lnTo>
                      <a:pt x="484454" y="67970"/>
                    </a:lnTo>
                    <a:lnTo>
                      <a:pt x="484987" y="67208"/>
                    </a:lnTo>
                    <a:lnTo>
                      <a:pt x="485406" y="65938"/>
                    </a:lnTo>
                    <a:lnTo>
                      <a:pt x="486219" y="65049"/>
                    </a:lnTo>
                    <a:lnTo>
                      <a:pt x="489508" y="65049"/>
                    </a:lnTo>
                    <a:lnTo>
                      <a:pt x="489927" y="66319"/>
                    </a:lnTo>
                    <a:lnTo>
                      <a:pt x="491159" y="69621"/>
                    </a:lnTo>
                    <a:lnTo>
                      <a:pt x="493204" y="69621"/>
                    </a:lnTo>
                    <a:lnTo>
                      <a:pt x="493623" y="69240"/>
                    </a:lnTo>
                    <a:lnTo>
                      <a:pt x="494436" y="70002"/>
                    </a:lnTo>
                    <a:lnTo>
                      <a:pt x="495579" y="74574"/>
                    </a:lnTo>
                    <a:lnTo>
                      <a:pt x="495668" y="82702"/>
                    </a:lnTo>
                    <a:lnTo>
                      <a:pt x="501015" y="82702"/>
                    </a:lnTo>
                    <a:lnTo>
                      <a:pt x="502246" y="82702"/>
                    </a:lnTo>
                    <a:lnTo>
                      <a:pt x="502653" y="83591"/>
                    </a:lnTo>
                    <a:lnTo>
                      <a:pt x="502780" y="85242"/>
                    </a:lnTo>
                    <a:lnTo>
                      <a:pt x="503059" y="87274"/>
                    </a:lnTo>
                    <a:lnTo>
                      <a:pt x="505523" y="88036"/>
                    </a:lnTo>
                    <a:lnTo>
                      <a:pt x="507174" y="88925"/>
                    </a:lnTo>
                    <a:lnTo>
                      <a:pt x="507517" y="90957"/>
                    </a:lnTo>
                    <a:lnTo>
                      <a:pt x="507580" y="92227"/>
                    </a:lnTo>
                    <a:lnTo>
                      <a:pt x="507580" y="87820"/>
                    </a:lnTo>
                    <a:lnTo>
                      <a:pt x="507174" y="87274"/>
                    </a:lnTo>
                    <a:lnTo>
                      <a:pt x="504291" y="86512"/>
                    </a:lnTo>
                    <a:lnTo>
                      <a:pt x="504291" y="83591"/>
                    </a:lnTo>
                    <a:lnTo>
                      <a:pt x="503478" y="82321"/>
                    </a:lnTo>
                    <a:lnTo>
                      <a:pt x="501827" y="81559"/>
                    </a:lnTo>
                    <a:lnTo>
                      <a:pt x="496900" y="81559"/>
                    </a:lnTo>
                    <a:lnTo>
                      <a:pt x="496773" y="73685"/>
                    </a:lnTo>
                    <a:lnTo>
                      <a:pt x="496493" y="71653"/>
                    </a:lnTo>
                    <a:lnTo>
                      <a:pt x="495668" y="69621"/>
                    </a:lnTo>
                    <a:lnTo>
                      <a:pt x="495427" y="69240"/>
                    </a:lnTo>
                    <a:lnTo>
                      <a:pt x="494855" y="68351"/>
                    </a:lnTo>
                    <a:lnTo>
                      <a:pt x="494855" y="67970"/>
                    </a:lnTo>
                    <a:lnTo>
                      <a:pt x="494030" y="67589"/>
                    </a:lnTo>
                    <a:lnTo>
                      <a:pt x="491566" y="67589"/>
                    </a:lnTo>
                    <a:lnTo>
                      <a:pt x="491566" y="66319"/>
                    </a:lnTo>
                    <a:lnTo>
                      <a:pt x="491159" y="65938"/>
                    </a:lnTo>
                    <a:lnTo>
                      <a:pt x="491159" y="65557"/>
                    </a:lnTo>
                    <a:lnTo>
                      <a:pt x="490664" y="65049"/>
                    </a:lnTo>
                    <a:lnTo>
                      <a:pt x="489927" y="64287"/>
                    </a:lnTo>
                    <a:lnTo>
                      <a:pt x="489508" y="63398"/>
                    </a:lnTo>
                    <a:lnTo>
                      <a:pt x="485406" y="63398"/>
                    </a:lnTo>
                    <a:lnTo>
                      <a:pt x="484581" y="64287"/>
                    </a:lnTo>
                    <a:lnTo>
                      <a:pt x="483349" y="66700"/>
                    </a:lnTo>
                    <a:lnTo>
                      <a:pt x="482942" y="67208"/>
                    </a:lnTo>
                    <a:lnTo>
                      <a:pt x="482942" y="67970"/>
                    </a:lnTo>
                    <a:lnTo>
                      <a:pt x="482523" y="67970"/>
                    </a:lnTo>
                    <a:lnTo>
                      <a:pt x="482117" y="67589"/>
                    </a:lnTo>
                    <a:lnTo>
                      <a:pt x="481291" y="67589"/>
                    </a:lnTo>
                    <a:lnTo>
                      <a:pt x="479653" y="68732"/>
                    </a:lnTo>
                    <a:lnTo>
                      <a:pt x="478015" y="72034"/>
                    </a:lnTo>
                    <a:lnTo>
                      <a:pt x="477939" y="73685"/>
                    </a:lnTo>
                    <a:lnTo>
                      <a:pt x="477761" y="74574"/>
                    </a:lnTo>
                    <a:lnTo>
                      <a:pt x="477697" y="75717"/>
                    </a:lnTo>
                    <a:lnTo>
                      <a:pt x="478015" y="76987"/>
                    </a:lnTo>
                    <a:lnTo>
                      <a:pt x="478091" y="79019"/>
                    </a:lnTo>
                    <a:lnTo>
                      <a:pt x="478421" y="80670"/>
                    </a:lnTo>
                    <a:lnTo>
                      <a:pt x="475132" y="80670"/>
                    </a:lnTo>
                    <a:lnTo>
                      <a:pt x="473087" y="81051"/>
                    </a:lnTo>
                    <a:lnTo>
                      <a:pt x="470623" y="82321"/>
                    </a:lnTo>
                    <a:lnTo>
                      <a:pt x="470204" y="82702"/>
                    </a:lnTo>
                    <a:lnTo>
                      <a:pt x="469798" y="83972"/>
                    </a:lnTo>
                    <a:lnTo>
                      <a:pt x="468972" y="86004"/>
                    </a:lnTo>
                    <a:lnTo>
                      <a:pt x="467334" y="87655"/>
                    </a:lnTo>
                    <a:lnTo>
                      <a:pt x="466928" y="87655"/>
                    </a:lnTo>
                    <a:lnTo>
                      <a:pt x="466102" y="88036"/>
                    </a:lnTo>
                    <a:lnTo>
                      <a:pt x="465277" y="89687"/>
                    </a:lnTo>
                    <a:lnTo>
                      <a:pt x="464870" y="91338"/>
                    </a:lnTo>
                    <a:lnTo>
                      <a:pt x="465696" y="92608"/>
                    </a:lnTo>
                    <a:lnTo>
                      <a:pt x="468972" y="95021"/>
                    </a:lnTo>
                    <a:lnTo>
                      <a:pt x="469392" y="95529"/>
                    </a:lnTo>
                    <a:lnTo>
                      <a:pt x="469798" y="95529"/>
                    </a:lnTo>
                    <a:lnTo>
                      <a:pt x="469747" y="96291"/>
                    </a:lnTo>
                    <a:lnTo>
                      <a:pt x="469392" y="98831"/>
                    </a:lnTo>
                    <a:lnTo>
                      <a:pt x="471030" y="99974"/>
                    </a:lnTo>
                    <a:lnTo>
                      <a:pt x="475132" y="99974"/>
                    </a:lnTo>
                    <a:lnTo>
                      <a:pt x="481711" y="99212"/>
                    </a:lnTo>
                    <a:lnTo>
                      <a:pt x="478358" y="106248"/>
                    </a:lnTo>
                    <a:lnTo>
                      <a:pt x="480885" y="103657"/>
                    </a:lnTo>
                    <a:lnTo>
                      <a:pt x="483146" y="99212"/>
                    </a:lnTo>
                    <a:lnTo>
                      <a:pt x="483336" y="98831"/>
                    </a:lnTo>
                    <a:lnTo>
                      <a:pt x="484174" y="97180"/>
                    </a:lnTo>
                    <a:lnTo>
                      <a:pt x="480885" y="92608"/>
                    </a:lnTo>
                    <a:lnTo>
                      <a:pt x="480479" y="91846"/>
                    </a:lnTo>
                    <a:lnTo>
                      <a:pt x="480479" y="90957"/>
                    </a:lnTo>
                    <a:lnTo>
                      <a:pt x="487045" y="79019"/>
                    </a:lnTo>
                    <a:lnTo>
                      <a:pt x="487870" y="79019"/>
                    </a:lnTo>
                    <a:lnTo>
                      <a:pt x="487870" y="79527"/>
                    </a:lnTo>
                    <a:lnTo>
                      <a:pt x="491972" y="86004"/>
                    </a:lnTo>
                    <a:lnTo>
                      <a:pt x="493623" y="88925"/>
                    </a:lnTo>
                    <a:lnTo>
                      <a:pt x="494855" y="90957"/>
                    </a:lnTo>
                    <a:lnTo>
                      <a:pt x="489927" y="97942"/>
                    </a:lnTo>
                    <a:lnTo>
                      <a:pt x="489927" y="99212"/>
                    </a:lnTo>
                    <a:lnTo>
                      <a:pt x="490334" y="99212"/>
                    </a:lnTo>
                    <a:lnTo>
                      <a:pt x="491159" y="102133"/>
                    </a:lnTo>
                    <a:lnTo>
                      <a:pt x="492798" y="104546"/>
                    </a:lnTo>
                    <a:lnTo>
                      <a:pt x="495668" y="107340"/>
                    </a:lnTo>
                    <a:lnTo>
                      <a:pt x="496493" y="107848"/>
                    </a:lnTo>
                    <a:lnTo>
                      <a:pt x="498551" y="110261"/>
                    </a:lnTo>
                    <a:lnTo>
                      <a:pt x="501827" y="111531"/>
                    </a:lnTo>
                    <a:lnTo>
                      <a:pt x="505523" y="112293"/>
                    </a:lnTo>
                    <a:lnTo>
                      <a:pt x="511683" y="113182"/>
                    </a:lnTo>
                    <a:lnTo>
                      <a:pt x="514972" y="113182"/>
                    </a:lnTo>
                    <a:lnTo>
                      <a:pt x="528802" y="105308"/>
                    </a:lnTo>
                    <a:lnTo>
                      <a:pt x="529755" y="104546"/>
                    </a:lnTo>
                    <a:lnTo>
                      <a:pt x="529348" y="104165"/>
                    </a:lnTo>
                    <a:lnTo>
                      <a:pt x="529348" y="103657"/>
                    </a:lnTo>
                    <a:lnTo>
                      <a:pt x="528523" y="102133"/>
                    </a:lnTo>
                    <a:lnTo>
                      <a:pt x="526465" y="99212"/>
                    </a:lnTo>
                    <a:lnTo>
                      <a:pt x="525233" y="98323"/>
                    </a:lnTo>
                    <a:lnTo>
                      <a:pt x="525233" y="97561"/>
                    </a:lnTo>
                    <a:lnTo>
                      <a:pt x="531393" y="88544"/>
                    </a:lnTo>
                    <a:lnTo>
                      <a:pt x="538581" y="98552"/>
                    </a:lnTo>
                    <a:lnTo>
                      <a:pt x="538784" y="98323"/>
                    </a:lnTo>
                    <a:lnTo>
                      <a:pt x="538784" y="98831"/>
                    </a:lnTo>
                    <a:lnTo>
                      <a:pt x="538581" y="98552"/>
                    </a:lnTo>
                    <a:lnTo>
                      <a:pt x="537972" y="99212"/>
                    </a:lnTo>
                    <a:lnTo>
                      <a:pt x="537552" y="99974"/>
                    </a:lnTo>
                    <a:lnTo>
                      <a:pt x="534276" y="104165"/>
                    </a:lnTo>
                    <a:lnTo>
                      <a:pt x="534276" y="104546"/>
                    </a:lnTo>
                    <a:lnTo>
                      <a:pt x="535914" y="105308"/>
                    </a:lnTo>
                    <a:lnTo>
                      <a:pt x="538835" y="107911"/>
                    </a:lnTo>
                    <a:lnTo>
                      <a:pt x="541248" y="110261"/>
                    </a:lnTo>
                    <a:lnTo>
                      <a:pt x="543306" y="111912"/>
                    </a:lnTo>
                    <a:lnTo>
                      <a:pt x="544944" y="113182"/>
                    </a:lnTo>
                    <a:lnTo>
                      <a:pt x="547001" y="113944"/>
                    </a:lnTo>
                    <a:lnTo>
                      <a:pt x="547408" y="113944"/>
                    </a:lnTo>
                    <a:lnTo>
                      <a:pt x="551116" y="114833"/>
                    </a:lnTo>
                    <a:lnTo>
                      <a:pt x="565480" y="101625"/>
                    </a:lnTo>
                    <a:lnTo>
                      <a:pt x="566712" y="98323"/>
                    </a:lnTo>
                    <a:lnTo>
                      <a:pt x="566712" y="96291"/>
                    </a:lnTo>
                    <a:lnTo>
                      <a:pt x="565480" y="95021"/>
                    </a:lnTo>
                    <a:lnTo>
                      <a:pt x="564667" y="92989"/>
                    </a:lnTo>
                    <a:lnTo>
                      <a:pt x="564248" y="91846"/>
                    </a:lnTo>
                    <a:lnTo>
                      <a:pt x="565480" y="90195"/>
                    </a:lnTo>
                    <a:lnTo>
                      <a:pt x="571639" y="85623"/>
                    </a:lnTo>
                    <a:lnTo>
                      <a:pt x="573290" y="84353"/>
                    </a:lnTo>
                    <a:lnTo>
                      <a:pt x="573697" y="83972"/>
                    </a:lnTo>
                    <a:lnTo>
                      <a:pt x="573697" y="87274"/>
                    </a:lnTo>
                    <a:lnTo>
                      <a:pt x="571639" y="93370"/>
                    </a:lnTo>
                    <a:lnTo>
                      <a:pt x="567131" y="108229"/>
                    </a:lnTo>
                    <a:lnTo>
                      <a:pt x="565480" y="111912"/>
                    </a:lnTo>
                    <a:lnTo>
                      <a:pt x="564667" y="113258"/>
                    </a:lnTo>
                    <a:lnTo>
                      <a:pt x="564667" y="117246"/>
                    </a:lnTo>
                    <a:lnTo>
                      <a:pt x="562203" y="123850"/>
                    </a:lnTo>
                    <a:lnTo>
                      <a:pt x="561784" y="123812"/>
                    </a:lnTo>
                    <a:lnTo>
                      <a:pt x="561784" y="125882"/>
                    </a:lnTo>
                    <a:lnTo>
                      <a:pt x="561378" y="126644"/>
                    </a:lnTo>
                    <a:lnTo>
                      <a:pt x="560971" y="127914"/>
                    </a:lnTo>
                    <a:lnTo>
                      <a:pt x="560552" y="128803"/>
                    </a:lnTo>
                    <a:lnTo>
                      <a:pt x="559320" y="128676"/>
                    </a:lnTo>
                    <a:lnTo>
                      <a:pt x="559320" y="130454"/>
                    </a:lnTo>
                    <a:lnTo>
                      <a:pt x="559320" y="130835"/>
                    </a:lnTo>
                    <a:lnTo>
                      <a:pt x="558914" y="131216"/>
                    </a:lnTo>
                    <a:lnTo>
                      <a:pt x="558507" y="131216"/>
                    </a:lnTo>
                    <a:lnTo>
                      <a:pt x="558507" y="133629"/>
                    </a:lnTo>
                    <a:lnTo>
                      <a:pt x="556044" y="141503"/>
                    </a:lnTo>
                    <a:lnTo>
                      <a:pt x="554812" y="145186"/>
                    </a:lnTo>
                    <a:lnTo>
                      <a:pt x="554393" y="144297"/>
                    </a:lnTo>
                    <a:lnTo>
                      <a:pt x="554393" y="143916"/>
                    </a:lnTo>
                    <a:lnTo>
                      <a:pt x="550697" y="137820"/>
                    </a:lnTo>
                    <a:lnTo>
                      <a:pt x="558507" y="133629"/>
                    </a:lnTo>
                    <a:lnTo>
                      <a:pt x="558507" y="131216"/>
                    </a:lnTo>
                    <a:lnTo>
                      <a:pt x="546595" y="137820"/>
                    </a:lnTo>
                    <a:lnTo>
                      <a:pt x="547408" y="138963"/>
                    </a:lnTo>
                    <a:lnTo>
                      <a:pt x="547827" y="139471"/>
                    </a:lnTo>
                    <a:lnTo>
                      <a:pt x="547827" y="139852"/>
                    </a:lnTo>
                    <a:lnTo>
                      <a:pt x="551116" y="143535"/>
                    </a:lnTo>
                    <a:lnTo>
                      <a:pt x="552348" y="145186"/>
                    </a:lnTo>
                    <a:lnTo>
                      <a:pt x="553161" y="146456"/>
                    </a:lnTo>
                    <a:lnTo>
                      <a:pt x="553161" y="147599"/>
                    </a:lnTo>
                    <a:lnTo>
                      <a:pt x="552754" y="147599"/>
                    </a:lnTo>
                    <a:lnTo>
                      <a:pt x="552754" y="150139"/>
                    </a:lnTo>
                    <a:lnTo>
                      <a:pt x="552348" y="150901"/>
                    </a:lnTo>
                    <a:lnTo>
                      <a:pt x="552348" y="151282"/>
                    </a:lnTo>
                    <a:lnTo>
                      <a:pt x="551929" y="151790"/>
                    </a:lnTo>
                    <a:lnTo>
                      <a:pt x="551929" y="152552"/>
                    </a:lnTo>
                    <a:lnTo>
                      <a:pt x="551522" y="152933"/>
                    </a:lnTo>
                    <a:lnTo>
                      <a:pt x="550697" y="152933"/>
                    </a:lnTo>
                    <a:lnTo>
                      <a:pt x="547001" y="151790"/>
                    </a:lnTo>
                    <a:lnTo>
                      <a:pt x="546595" y="151625"/>
                    </a:lnTo>
                    <a:lnTo>
                      <a:pt x="546595" y="153441"/>
                    </a:lnTo>
                    <a:lnTo>
                      <a:pt x="546176" y="154203"/>
                    </a:lnTo>
                    <a:lnTo>
                      <a:pt x="545769" y="154203"/>
                    </a:lnTo>
                    <a:lnTo>
                      <a:pt x="544131" y="155092"/>
                    </a:lnTo>
                    <a:lnTo>
                      <a:pt x="541248" y="155854"/>
                    </a:lnTo>
                    <a:lnTo>
                      <a:pt x="536740" y="157505"/>
                    </a:lnTo>
                    <a:lnTo>
                      <a:pt x="535089" y="157886"/>
                    </a:lnTo>
                    <a:lnTo>
                      <a:pt x="530580" y="158775"/>
                    </a:lnTo>
                    <a:lnTo>
                      <a:pt x="525233" y="159537"/>
                    </a:lnTo>
                    <a:lnTo>
                      <a:pt x="494855" y="161569"/>
                    </a:lnTo>
                    <a:lnTo>
                      <a:pt x="479653" y="161188"/>
                    </a:lnTo>
                    <a:lnTo>
                      <a:pt x="471436" y="161188"/>
                    </a:lnTo>
                    <a:lnTo>
                      <a:pt x="464870" y="160807"/>
                    </a:lnTo>
                    <a:lnTo>
                      <a:pt x="444754" y="158775"/>
                    </a:lnTo>
                    <a:lnTo>
                      <a:pt x="430784" y="155473"/>
                    </a:lnTo>
                    <a:lnTo>
                      <a:pt x="427913" y="154584"/>
                    </a:lnTo>
                    <a:lnTo>
                      <a:pt x="426262" y="154203"/>
                    </a:lnTo>
                    <a:lnTo>
                      <a:pt x="426681" y="154203"/>
                    </a:lnTo>
                    <a:lnTo>
                      <a:pt x="435063" y="152933"/>
                    </a:lnTo>
                    <a:lnTo>
                      <a:pt x="440232" y="152171"/>
                    </a:lnTo>
                    <a:lnTo>
                      <a:pt x="453644" y="151028"/>
                    </a:lnTo>
                    <a:lnTo>
                      <a:pt x="476148" y="149631"/>
                    </a:lnTo>
                    <a:lnTo>
                      <a:pt x="485406" y="149250"/>
                    </a:lnTo>
                    <a:lnTo>
                      <a:pt x="497801" y="149377"/>
                    </a:lnTo>
                    <a:lnTo>
                      <a:pt x="543306" y="152552"/>
                    </a:lnTo>
                    <a:lnTo>
                      <a:pt x="546595" y="153441"/>
                    </a:lnTo>
                    <a:lnTo>
                      <a:pt x="546595" y="151625"/>
                    </a:lnTo>
                    <a:lnTo>
                      <a:pt x="544944" y="150901"/>
                    </a:lnTo>
                    <a:lnTo>
                      <a:pt x="541667" y="150520"/>
                    </a:lnTo>
                    <a:lnTo>
                      <a:pt x="535914" y="149631"/>
                    </a:lnTo>
                    <a:lnTo>
                      <a:pt x="527291" y="148869"/>
                    </a:lnTo>
                    <a:lnTo>
                      <a:pt x="498132" y="147599"/>
                    </a:lnTo>
                    <a:lnTo>
                      <a:pt x="451726" y="149250"/>
                    </a:lnTo>
                    <a:lnTo>
                      <a:pt x="444334" y="149250"/>
                    </a:lnTo>
                    <a:lnTo>
                      <a:pt x="438594" y="150139"/>
                    </a:lnTo>
                    <a:lnTo>
                      <a:pt x="434479" y="151282"/>
                    </a:lnTo>
                    <a:lnTo>
                      <a:pt x="421335" y="152933"/>
                    </a:lnTo>
                    <a:lnTo>
                      <a:pt x="435305" y="145948"/>
                    </a:lnTo>
                    <a:lnTo>
                      <a:pt x="437362" y="145948"/>
                    </a:lnTo>
                    <a:lnTo>
                      <a:pt x="485406" y="143916"/>
                    </a:lnTo>
                    <a:lnTo>
                      <a:pt x="523189" y="145948"/>
                    </a:lnTo>
                    <a:lnTo>
                      <a:pt x="532218" y="145948"/>
                    </a:lnTo>
                    <a:lnTo>
                      <a:pt x="540435" y="146837"/>
                    </a:lnTo>
                    <a:lnTo>
                      <a:pt x="546176" y="148488"/>
                    </a:lnTo>
                    <a:lnTo>
                      <a:pt x="551929" y="149631"/>
                    </a:lnTo>
                    <a:lnTo>
                      <a:pt x="552348" y="149631"/>
                    </a:lnTo>
                    <a:lnTo>
                      <a:pt x="552754" y="150139"/>
                    </a:lnTo>
                    <a:lnTo>
                      <a:pt x="552754" y="147599"/>
                    </a:lnTo>
                    <a:lnTo>
                      <a:pt x="547001" y="145948"/>
                    </a:lnTo>
                    <a:lnTo>
                      <a:pt x="544537" y="145948"/>
                    </a:lnTo>
                    <a:lnTo>
                      <a:pt x="542480" y="145567"/>
                    </a:lnTo>
                    <a:lnTo>
                      <a:pt x="490740" y="142265"/>
                    </a:lnTo>
                    <a:lnTo>
                      <a:pt x="486219" y="142265"/>
                    </a:lnTo>
                    <a:lnTo>
                      <a:pt x="472668" y="142773"/>
                    </a:lnTo>
                    <a:lnTo>
                      <a:pt x="466509" y="142265"/>
                    </a:lnTo>
                    <a:lnTo>
                      <a:pt x="461175" y="142265"/>
                    </a:lnTo>
                    <a:lnTo>
                      <a:pt x="457073" y="143154"/>
                    </a:lnTo>
                    <a:lnTo>
                      <a:pt x="420928" y="146837"/>
                    </a:lnTo>
                    <a:lnTo>
                      <a:pt x="421817" y="145567"/>
                    </a:lnTo>
                    <a:lnTo>
                      <a:pt x="426681" y="138582"/>
                    </a:lnTo>
                    <a:lnTo>
                      <a:pt x="426262" y="138582"/>
                    </a:lnTo>
                    <a:lnTo>
                      <a:pt x="425856" y="137820"/>
                    </a:lnTo>
                    <a:lnTo>
                      <a:pt x="425450" y="137820"/>
                    </a:lnTo>
                    <a:lnTo>
                      <a:pt x="424218" y="137223"/>
                    </a:lnTo>
                    <a:lnTo>
                      <a:pt x="424218" y="138963"/>
                    </a:lnTo>
                    <a:lnTo>
                      <a:pt x="419290" y="145567"/>
                    </a:lnTo>
                    <a:lnTo>
                      <a:pt x="416001" y="135788"/>
                    </a:lnTo>
                    <a:lnTo>
                      <a:pt x="424218" y="138963"/>
                    </a:lnTo>
                    <a:lnTo>
                      <a:pt x="424218" y="137223"/>
                    </a:lnTo>
                    <a:lnTo>
                      <a:pt x="421335" y="135788"/>
                    </a:lnTo>
                    <a:lnTo>
                      <a:pt x="420103" y="134899"/>
                    </a:lnTo>
                    <a:lnTo>
                      <a:pt x="418058" y="134518"/>
                    </a:lnTo>
                    <a:lnTo>
                      <a:pt x="415594" y="133248"/>
                    </a:lnTo>
                    <a:lnTo>
                      <a:pt x="414362" y="131978"/>
                    </a:lnTo>
                    <a:lnTo>
                      <a:pt x="414769" y="130454"/>
                    </a:lnTo>
                    <a:lnTo>
                      <a:pt x="418058" y="129946"/>
                    </a:lnTo>
                    <a:lnTo>
                      <a:pt x="420103" y="129565"/>
                    </a:lnTo>
                    <a:lnTo>
                      <a:pt x="420928" y="129565"/>
                    </a:lnTo>
                    <a:lnTo>
                      <a:pt x="431736" y="128295"/>
                    </a:lnTo>
                    <a:lnTo>
                      <a:pt x="441464" y="127152"/>
                    </a:lnTo>
                    <a:lnTo>
                      <a:pt x="458304" y="125882"/>
                    </a:lnTo>
                    <a:lnTo>
                      <a:pt x="473087" y="124993"/>
                    </a:lnTo>
                    <a:lnTo>
                      <a:pt x="482523" y="124993"/>
                    </a:lnTo>
                    <a:lnTo>
                      <a:pt x="523189" y="126263"/>
                    </a:lnTo>
                    <a:lnTo>
                      <a:pt x="559320" y="130454"/>
                    </a:lnTo>
                    <a:lnTo>
                      <a:pt x="559320" y="128676"/>
                    </a:lnTo>
                    <a:lnTo>
                      <a:pt x="530161" y="125501"/>
                    </a:lnTo>
                    <a:lnTo>
                      <a:pt x="522338" y="124993"/>
                    </a:lnTo>
                    <a:lnTo>
                      <a:pt x="504710" y="123850"/>
                    </a:lnTo>
                    <a:lnTo>
                      <a:pt x="494855" y="123469"/>
                    </a:lnTo>
                    <a:lnTo>
                      <a:pt x="488683" y="122961"/>
                    </a:lnTo>
                    <a:lnTo>
                      <a:pt x="485813" y="122961"/>
                    </a:lnTo>
                    <a:lnTo>
                      <a:pt x="475094" y="123342"/>
                    </a:lnTo>
                    <a:lnTo>
                      <a:pt x="464413" y="123977"/>
                    </a:lnTo>
                    <a:lnTo>
                      <a:pt x="453656" y="124739"/>
                    </a:lnTo>
                    <a:lnTo>
                      <a:pt x="442696" y="125882"/>
                    </a:lnTo>
                    <a:lnTo>
                      <a:pt x="419290" y="127914"/>
                    </a:lnTo>
                    <a:lnTo>
                      <a:pt x="417233" y="128295"/>
                    </a:lnTo>
                    <a:lnTo>
                      <a:pt x="415594" y="128295"/>
                    </a:lnTo>
                    <a:lnTo>
                      <a:pt x="413537" y="126263"/>
                    </a:lnTo>
                    <a:lnTo>
                      <a:pt x="413537" y="125882"/>
                    </a:lnTo>
                    <a:lnTo>
                      <a:pt x="413943" y="125882"/>
                    </a:lnTo>
                    <a:lnTo>
                      <a:pt x="414362" y="124993"/>
                    </a:lnTo>
                    <a:lnTo>
                      <a:pt x="416826" y="124612"/>
                    </a:lnTo>
                    <a:lnTo>
                      <a:pt x="421335" y="124231"/>
                    </a:lnTo>
                    <a:lnTo>
                      <a:pt x="426758" y="123469"/>
                    </a:lnTo>
                    <a:lnTo>
                      <a:pt x="430377" y="122961"/>
                    </a:lnTo>
                    <a:lnTo>
                      <a:pt x="433666" y="122580"/>
                    </a:lnTo>
                    <a:lnTo>
                      <a:pt x="441464" y="122199"/>
                    </a:lnTo>
                    <a:lnTo>
                      <a:pt x="452958" y="120929"/>
                    </a:lnTo>
                    <a:lnTo>
                      <a:pt x="460298" y="120548"/>
                    </a:lnTo>
                    <a:lnTo>
                      <a:pt x="462737" y="120421"/>
                    </a:lnTo>
                    <a:lnTo>
                      <a:pt x="494436" y="119278"/>
                    </a:lnTo>
                    <a:lnTo>
                      <a:pt x="521957" y="120548"/>
                    </a:lnTo>
                    <a:lnTo>
                      <a:pt x="561784" y="125882"/>
                    </a:lnTo>
                    <a:lnTo>
                      <a:pt x="561784" y="123812"/>
                    </a:lnTo>
                    <a:lnTo>
                      <a:pt x="521957" y="119278"/>
                    </a:lnTo>
                    <a:lnTo>
                      <a:pt x="520725" y="118897"/>
                    </a:lnTo>
                    <a:lnTo>
                      <a:pt x="519493" y="118516"/>
                    </a:lnTo>
                    <a:lnTo>
                      <a:pt x="517486" y="118211"/>
                    </a:lnTo>
                    <a:lnTo>
                      <a:pt x="516204" y="118897"/>
                    </a:lnTo>
                    <a:lnTo>
                      <a:pt x="517029" y="118135"/>
                    </a:lnTo>
                    <a:lnTo>
                      <a:pt x="517486" y="118211"/>
                    </a:lnTo>
                    <a:lnTo>
                      <a:pt x="517626" y="118135"/>
                    </a:lnTo>
                    <a:lnTo>
                      <a:pt x="530580" y="111150"/>
                    </a:lnTo>
                    <a:lnTo>
                      <a:pt x="532218" y="109499"/>
                    </a:lnTo>
                    <a:lnTo>
                      <a:pt x="539610" y="115595"/>
                    </a:lnTo>
                    <a:lnTo>
                      <a:pt x="543306" y="119278"/>
                    </a:lnTo>
                    <a:lnTo>
                      <a:pt x="547001" y="121310"/>
                    </a:lnTo>
                    <a:lnTo>
                      <a:pt x="549884" y="121818"/>
                    </a:lnTo>
                    <a:lnTo>
                      <a:pt x="551522" y="121818"/>
                    </a:lnTo>
                    <a:lnTo>
                      <a:pt x="554812" y="120929"/>
                    </a:lnTo>
                    <a:lnTo>
                      <a:pt x="557085" y="120167"/>
                    </a:lnTo>
                    <a:lnTo>
                      <a:pt x="559739" y="119278"/>
                    </a:lnTo>
                    <a:lnTo>
                      <a:pt x="564667" y="117246"/>
                    </a:lnTo>
                    <a:lnTo>
                      <a:pt x="564667" y="113258"/>
                    </a:lnTo>
                    <a:lnTo>
                      <a:pt x="564248" y="113944"/>
                    </a:lnTo>
                    <a:lnTo>
                      <a:pt x="562610" y="115214"/>
                    </a:lnTo>
                    <a:lnTo>
                      <a:pt x="561784" y="116484"/>
                    </a:lnTo>
                    <a:lnTo>
                      <a:pt x="559739" y="117246"/>
                    </a:lnTo>
                    <a:lnTo>
                      <a:pt x="556856" y="118516"/>
                    </a:lnTo>
                    <a:lnTo>
                      <a:pt x="553161" y="119659"/>
                    </a:lnTo>
                    <a:lnTo>
                      <a:pt x="549884" y="120167"/>
                    </a:lnTo>
                    <a:lnTo>
                      <a:pt x="547827" y="119278"/>
                    </a:lnTo>
                    <a:lnTo>
                      <a:pt x="547001" y="119278"/>
                    </a:lnTo>
                    <a:lnTo>
                      <a:pt x="545363" y="118135"/>
                    </a:lnTo>
                    <a:lnTo>
                      <a:pt x="543306" y="116484"/>
                    </a:lnTo>
                    <a:lnTo>
                      <a:pt x="540842" y="114833"/>
                    </a:lnTo>
                    <a:lnTo>
                      <a:pt x="537552" y="111912"/>
                    </a:lnTo>
                    <a:lnTo>
                      <a:pt x="534949" y="109499"/>
                    </a:lnTo>
                    <a:lnTo>
                      <a:pt x="532625" y="107340"/>
                    </a:lnTo>
                    <a:lnTo>
                      <a:pt x="529755" y="108991"/>
                    </a:lnTo>
                    <a:lnTo>
                      <a:pt x="528116" y="110261"/>
                    </a:lnTo>
                    <a:lnTo>
                      <a:pt x="527291" y="111150"/>
                    </a:lnTo>
                    <a:lnTo>
                      <a:pt x="525653" y="111912"/>
                    </a:lnTo>
                    <a:lnTo>
                      <a:pt x="524827" y="112674"/>
                    </a:lnTo>
                    <a:lnTo>
                      <a:pt x="516610" y="116865"/>
                    </a:lnTo>
                    <a:lnTo>
                      <a:pt x="514972" y="117246"/>
                    </a:lnTo>
                    <a:lnTo>
                      <a:pt x="513740" y="117627"/>
                    </a:lnTo>
                    <a:lnTo>
                      <a:pt x="508812" y="118897"/>
                    </a:lnTo>
                    <a:lnTo>
                      <a:pt x="503885" y="118135"/>
                    </a:lnTo>
                    <a:lnTo>
                      <a:pt x="498551" y="114833"/>
                    </a:lnTo>
                    <a:lnTo>
                      <a:pt x="498551" y="118135"/>
                    </a:lnTo>
                    <a:lnTo>
                      <a:pt x="473900" y="118135"/>
                    </a:lnTo>
                    <a:lnTo>
                      <a:pt x="475551" y="117246"/>
                    </a:lnTo>
                    <a:lnTo>
                      <a:pt x="478015" y="115214"/>
                    </a:lnTo>
                    <a:lnTo>
                      <a:pt x="481711" y="111912"/>
                    </a:lnTo>
                    <a:lnTo>
                      <a:pt x="483349" y="110642"/>
                    </a:lnTo>
                    <a:lnTo>
                      <a:pt x="485406" y="108991"/>
                    </a:lnTo>
                    <a:lnTo>
                      <a:pt x="487045" y="107340"/>
                    </a:lnTo>
                    <a:lnTo>
                      <a:pt x="489102" y="108991"/>
                    </a:lnTo>
                    <a:lnTo>
                      <a:pt x="492391" y="112293"/>
                    </a:lnTo>
                    <a:lnTo>
                      <a:pt x="496087" y="115595"/>
                    </a:lnTo>
                    <a:lnTo>
                      <a:pt x="498551" y="118135"/>
                    </a:lnTo>
                    <a:lnTo>
                      <a:pt x="498551" y="114833"/>
                    </a:lnTo>
                    <a:lnTo>
                      <a:pt x="493623" y="112674"/>
                    </a:lnTo>
                    <a:lnTo>
                      <a:pt x="489927" y="108991"/>
                    </a:lnTo>
                    <a:lnTo>
                      <a:pt x="488861" y="107340"/>
                    </a:lnTo>
                    <a:lnTo>
                      <a:pt x="487514" y="105283"/>
                    </a:lnTo>
                    <a:lnTo>
                      <a:pt x="485406" y="107340"/>
                    </a:lnTo>
                    <a:lnTo>
                      <a:pt x="480885" y="111150"/>
                    </a:lnTo>
                    <a:lnTo>
                      <a:pt x="476783" y="114325"/>
                    </a:lnTo>
                    <a:lnTo>
                      <a:pt x="473900" y="116484"/>
                    </a:lnTo>
                    <a:lnTo>
                      <a:pt x="472668" y="116865"/>
                    </a:lnTo>
                    <a:lnTo>
                      <a:pt x="471030" y="117246"/>
                    </a:lnTo>
                    <a:lnTo>
                      <a:pt x="466928" y="119278"/>
                    </a:lnTo>
                    <a:lnTo>
                      <a:pt x="461175" y="119278"/>
                    </a:lnTo>
                    <a:lnTo>
                      <a:pt x="455015" y="116865"/>
                    </a:lnTo>
                    <a:lnTo>
                      <a:pt x="455015" y="118897"/>
                    </a:lnTo>
                    <a:lnTo>
                      <a:pt x="455015" y="119278"/>
                    </a:lnTo>
                    <a:lnTo>
                      <a:pt x="454190" y="119278"/>
                    </a:lnTo>
                    <a:lnTo>
                      <a:pt x="428320" y="120548"/>
                    </a:lnTo>
                    <a:lnTo>
                      <a:pt x="431609" y="119278"/>
                    </a:lnTo>
                    <a:lnTo>
                      <a:pt x="434898" y="117246"/>
                    </a:lnTo>
                    <a:lnTo>
                      <a:pt x="437362" y="113944"/>
                    </a:lnTo>
                    <a:lnTo>
                      <a:pt x="440232" y="111150"/>
                    </a:lnTo>
                    <a:lnTo>
                      <a:pt x="441464" y="110642"/>
                    </a:lnTo>
                    <a:lnTo>
                      <a:pt x="443103" y="111531"/>
                    </a:lnTo>
                    <a:lnTo>
                      <a:pt x="443928" y="112293"/>
                    </a:lnTo>
                    <a:lnTo>
                      <a:pt x="445160" y="113182"/>
                    </a:lnTo>
                    <a:lnTo>
                      <a:pt x="447217" y="114325"/>
                    </a:lnTo>
                    <a:lnTo>
                      <a:pt x="452145" y="117627"/>
                    </a:lnTo>
                    <a:lnTo>
                      <a:pt x="454609" y="118516"/>
                    </a:lnTo>
                    <a:lnTo>
                      <a:pt x="455015" y="118897"/>
                    </a:lnTo>
                    <a:lnTo>
                      <a:pt x="455015" y="116865"/>
                    </a:lnTo>
                    <a:lnTo>
                      <a:pt x="448030" y="113182"/>
                    </a:lnTo>
                    <a:lnTo>
                      <a:pt x="444754" y="111150"/>
                    </a:lnTo>
                    <a:lnTo>
                      <a:pt x="444119" y="110642"/>
                    </a:lnTo>
                    <a:lnTo>
                      <a:pt x="442696" y="109499"/>
                    </a:lnTo>
                    <a:lnTo>
                      <a:pt x="441464" y="108610"/>
                    </a:lnTo>
                    <a:lnTo>
                      <a:pt x="441058" y="108610"/>
                    </a:lnTo>
                    <a:lnTo>
                      <a:pt x="441058" y="108991"/>
                    </a:lnTo>
                    <a:lnTo>
                      <a:pt x="434479" y="114833"/>
                    </a:lnTo>
                    <a:lnTo>
                      <a:pt x="429958" y="118135"/>
                    </a:lnTo>
                    <a:lnTo>
                      <a:pt x="427088" y="119659"/>
                    </a:lnTo>
                    <a:lnTo>
                      <a:pt x="425856" y="120167"/>
                    </a:lnTo>
                    <a:lnTo>
                      <a:pt x="422160" y="120929"/>
                    </a:lnTo>
                    <a:lnTo>
                      <a:pt x="418871" y="120599"/>
                    </a:lnTo>
                    <a:lnTo>
                      <a:pt x="418871" y="122199"/>
                    </a:lnTo>
                    <a:lnTo>
                      <a:pt x="418465" y="122580"/>
                    </a:lnTo>
                    <a:lnTo>
                      <a:pt x="412305" y="123469"/>
                    </a:lnTo>
                    <a:lnTo>
                      <a:pt x="411899" y="123469"/>
                    </a:lnTo>
                    <a:lnTo>
                      <a:pt x="411480" y="122961"/>
                    </a:lnTo>
                    <a:lnTo>
                      <a:pt x="411378" y="120929"/>
                    </a:lnTo>
                    <a:lnTo>
                      <a:pt x="410349" y="117360"/>
                    </a:lnTo>
                    <a:lnTo>
                      <a:pt x="409841" y="115595"/>
                    </a:lnTo>
                    <a:lnTo>
                      <a:pt x="410349" y="117360"/>
                    </a:lnTo>
                    <a:lnTo>
                      <a:pt x="411073" y="118135"/>
                    </a:lnTo>
                    <a:lnTo>
                      <a:pt x="412711" y="118897"/>
                    </a:lnTo>
                    <a:lnTo>
                      <a:pt x="415594" y="120548"/>
                    </a:lnTo>
                    <a:lnTo>
                      <a:pt x="415594" y="120929"/>
                    </a:lnTo>
                    <a:lnTo>
                      <a:pt x="416826" y="121310"/>
                    </a:lnTo>
                    <a:lnTo>
                      <a:pt x="418871" y="122199"/>
                    </a:lnTo>
                    <a:lnTo>
                      <a:pt x="418871" y="120599"/>
                    </a:lnTo>
                    <a:lnTo>
                      <a:pt x="418465" y="120548"/>
                    </a:lnTo>
                    <a:lnTo>
                      <a:pt x="415594" y="118516"/>
                    </a:lnTo>
                    <a:lnTo>
                      <a:pt x="411899" y="116865"/>
                    </a:lnTo>
                    <a:lnTo>
                      <a:pt x="411010" y="115595"/>
                    </a:lnTo>
                    <a:lnTo>
                      <a:pt x="409841" y="113944"/>
                    </a:lnTo>
                    <a:lnTo>
                      <a:pt x="408203" y="110642"/>
                    </a:lnTo>
                    <a:lnTo>
                      <a:pt x="398881" y="81940"/>
                    </a:lnTo>
                    <a:lnTo>
                      <a:pt x="398754" y="81051"/>
                    </a:lnTo>
                    <a:lnTo>
                      <a:pt x="409435" y="90957"/>
                    </a:lnTo>
                    <a:lnTo>
                      <a:pt x="408609" y="92989"/>
                    </a:lnTo>
                    <a:lnTo>
                      <a:pt x="408609" y="94640"/>
                    </a:lnTo>
                    <a:lnTo>
                      <a:pt x="407847" y="98552"/>
                    </a:lnTo>
                    <a:lnTo>
                      <a:pt x="407377" y="101625"/>
                    </a:lnTo>
                    <a:lnTo>
                      <a:pt x="408203" y="103657"/>
                    </a:lnTo>
                    <a:lnTo>
                      <a:pt x="422567" y="115214"/>
                    </a:lnTo>
                    <a:lnTo>
                      <a:pt x="426262" y="114833"/>
                    </a:lnTo>
                    <a:lnTo>
                      <a:pt x="429094" y="113182"/>
                    </a:lnTo>
                    <a:lnTo>
                      <a:pt x="429958" y="112674"/>
                    </a:lnTo>
                    <a:lnTo>
                      <a:pt x="433666" y="110261"/>
                    </a:lnTo>
                    <a:lnTo>
                      <a:pt x="435711" y="108991"/>
                    </a:lnTo>
                    <a:lnTo>
                      <a:pt x="436130" y="108991"/>
                    </a:lnTo>
                    <a:lnTo>
                      <a:pt x="436473" y="108610"/>
                    </a:lnTo>
                    <a:lnTo>
                      <a:pt x="439000" y="105816"/>
                    </a:lnTo>
                    <a:lnTo>
                      <a:pt x="439407" y="105308"/>
                    </a:lnTo>
                    <a:lnTo>
                      <a:pt x="438594" y="104546"/>
                    </a:lnTo>
                    <a:lnTo>
                      <a:pt x="436130" y="100863"/>
                    </a:lnTo>
                    <a:lnTo>
                      <a:pt x="435711" y="99974"/>
                    </a:lnTo>
                    <a:lnTo>
                      <a:pt x="435305" y="99593"/>
                    </a:lnTo>
                    <a:lnTo>
                      <a:pt x="438175" y="95529"/>
                    </a:lnTo>
                    <a:lnTo>
                      <a:pt x="440232" y="92989"/>
                    </a:lnTo>
                    <a:lnTo>
                      <a:pt x="441464" y="90957"/>
                    </a:lnTo>
                    <a:lnTo>
                      <a:pt x="442290" y="88544"/>
                    </a:lnTo>
                    <a:lnTo>
                      <a:pt x="442696" y="89687"/>
                    </a:lnTo>
                    <a:lnTo>
                      <a:pt x="444334" y="92989"/>
                    </a:lnTo>
                    <a:lnTo>
                      <a:pt x="448449" y="98323"/>
                    </a:lnTo>
                    <a:lnTo>
                      <a:pt x="449262" y="99212"/>
                    </a:lnTo>
                    <a:lnTo>
                      <a:pt x="446798" y="101244"/>
                    </a:lnTo>
                    <a:lnTo>
                      <a:pt x="445566" y="103657"/>
                    </a:lnTo>
                    <a:lnTo>
                      <a:pt x="445566" y="106959"/>
                    </a:lnTo>
                    <a:lnTo>
                      <a:pt x="451726" y="110642"/>
                    </a:lnTo>
                    <a:lnTo>
                      <a:pt x="455841" y="112293"/>
                    </a:lnTo>
                    <a:lnTo>
                      <a:pt x="463638" y="114325"/>
                    </a:lnTo>
                    <a:lnTo>
                      <a:pt x="470623" y="113182"/>
                    </a:lnTo>
                    <a:lnTo>
                      <a:pt x="472097" y="111912"/>
                    </a:lnTo>
                    <a:lnTo>
                      <a:pt x="476719" y="107911"/>
                    </a:lnTo>
                    <a:lnTo>
                      <a:pt x="472262" y="111150"/>
                    </a:lnTo>
                    <a:lnTo>
                      <a:pt x="464464" y="111531"/>
                    </a:lnTo>
                    <a:lnTo>
                      <a:pt x="459943" y="111912"/>
                    </a:lnTo>
                    <a:lnTo>
                      <a:pt x="455841" y="111150"/>
                    </a:lnTo>
                    <a:lnTo>
                      <a:pt x="452145" y="108991"/>
                    </a:lnTo>
                    <a:lnTo>
                      <a:pt x="455015" y="108229"/>
                    </a:lnTo>
                    <a:lnTo>
                      <a:pt x="455841" y="108229"/>
                    </a:lnTo>
                    <a:lnTo>
                      <a:pt x="458304" y="107340"/>
                    </a:lnTo>
                    <a:lnTo>
                      <a:pt x="459536" y="106578"/>
                    </a:lnTo>
                    <a:lnTo>
                      <a:pt x="459536" y="104165"/>
                    </a:lnTo>
                    <a:lnTo>
                      <a:pt x="459943" y="104546"/>
                    </a:lnTo>
                    <a:lnTo>
                      <a:pt x="461175" y="103276"/>
                    </a:lnTo>
                    <a:lnTo>
                      <a:pt x="462407" y="101244"/>
                    </a:lnTo>
                    <a:lnTo>
                      <a:pt x="462813" y="100863"/>
                    </a:lnTo>
                    <a:lnTo>
                      <a:pt x="462813" y="99593"/>
                    </a:lnTo>
                    <a:lnTo>
                      <a:pt x="462000" y="97942"/>
                    </a:lnTo>
                    <a:lnTo>
                      <a:pt x="460768" y="96672"/>
                    </a:lnTo>
                    <a:lnTo>
                      <a:pt x="459536" y="96291"/>
                    </a:lnTo>
                    <a:lnTo>
                      <a:pt x="459117" y="96291"/>
                    </a:lnTo>
                    <a:lnTo>
                      <a:pt x="459117" y="92989"/>
                    </a:lnTo>
                    <a:lnTo>
                      <a:pt x="457479" y="91846"/>
                    </a:lnTo>
                    <a:lnTo>
                      <a:pt x="457073" y="91846"/>
                    </a:lnTo>
                    <a:lnTo>
                      <a:pt x="455015" y="91338"/>
                    </a:lnTo>
                    <a:lnTo>
                      <a:pt x="451319" y="90957"/>
                    </a:lnTo>
                    <a:lnTo>
                      <a:pt x="451408" y="88036"/>
                    </a:lnTo>
                    <a:lnTo>
                      <a:pt x="451650" y="86512"/>
                    </a:lnTo>
                    <a:lnTo>
                      <a:pt x="451573" y="85242"/>
                    </a:lnTo>
                    <a:lnTo>
                      <a:pt x="450913" y="81559"/>
                    </a:lnTo>
                    <a:lnTo>
                      <a:pt x="450596" y="80289"/>
                    </a:lnTo>
                    <a:lnTo>
                      <a:pt x="450494" y="79527"/>
                    </a:lnTo>
                    <a:lnTo>
                      <a:pt x="449846" y="79019"/>
                    </a:lnTo>
                    <a:lnTo>
                      <a:pt x="448856" y="78257"/>
                    </a:lnTo>
                    <a:lnTo>
                      <a:pt x="446798" y="77876"/>
                    </a:lnTo>
                    <a:lnTo>
                      <a:pt x="445160" y="77876"/>
                    </a:lnTo>
                    <a:lnTo>
                      <a:pt x="445160" y="76987"/>
                    </a:lnTo>
                    <a:lnTo>
                      <a:pt x="444754" y="76606"/>
                    </a:lnTo>
                    <a:lnTo>
                      <a:pt x="444754" y="76225"/>
                    </a:lnTo>
                    <a:lnTo>
                      <a:pt x="444246" y="75717"/>
                    </a:lnTo>
                    <a:lnTo>
                      <a:pt x="442696" y="74193"/>
                    </a:lnTo>
                    <a:lnTo>
                      <a:pt x="442290" y="74193"/>
                    </a:lnTo>
                    <a:lnTo>
                      <a:pt x="441058" y="74574"/>
                    </a:lnTo>
                    <a:lnTo>
                      <a:pt x="440232" y="74574"/>
                    </a:lnTo>
                    <a:lnTo>
                      <a:pt x="439407" y="75336"/>
                    </a:lnTo>
                    <a:lnTo>
                      <a:pt x="438594" y="76987"/>
                    </a:lnTo>
                    <a:lnTo>
                      <a:pt x="438594" y="77876"/>
                    </a:lnTo>
                    <a:lnTo>
                      <a:pt x="439407" y="77876"/>
                    </a:lnTo>
                    <a:lnTo>
                      <a:pt x="440232" y="76606"/>
                    </a:lnTo>
                    <a:lnTo>
                      <a:pt x="440232" y="76225"/>
                    </a:lnTo>
                    <a:lnTo>
                      <a:pt x="441058" y="75717"/>
                    </a:lnTo>
                    <a:lnTo>
                      <a:pt x="442696" y="75717"/>
                    </a:lnTo>
                    <a:lnTo>
                      <a:pt x="443103" y="76225"/>
                    </a:lnTo>
                    <a:lnTo>
                      <a:pt x="443522" y="76225"/>
                    </a:lnTo>
                    <a:lnTo>
                      <a:pt x="444754" y="79527"/>
                    </a:lnTo>
                    <a:lnTo>
                      <a:pt x="445566" y="79019"/>
                    </a:lnTo>
                    <a:lnTo>
                      <a:pt x="446798" y="79019"/>
                    </a:lnTo>
                    <a:lnTo>
                      <a:pt x="448449" y="79908"/>
                    </a:lnTo>
                    <a:lnTo>
                      <a:pt x="449681" y="81559"/>
                    </a:lnTo>
                    <a:lnTo>
                      <a:pt x="450494" y="82702"/>
                    </a:lnTo>
                    <a:lnTo>
                      <a:pt x="450265" y="83210"/>
                    </a:lnTo>
                    <a:lnTo>
                      <a:pt x="450164" y="85242"/>
                    </a:lnTo>
                    <a:lnTo>
                      <a:pt x="450494" y="92227"/>
                    </a:lnTo>
                    <a:lnTo>
                      <a:pt x="454609" y="92608"/>
                    </a:lnTo>
                    <a:lnTo>
                      <a:pt x="457479" y="92608"/>
                    </a:lnTo>
                    <a:lnTo>
                      <a:pt x="457479" y="93370"/>
                    </a:lnTo>
                    <a:lnTo>
                      <a:pt x="457885" y="93370"/>
                    </a:lnTo>
                    <a:lnTo>
                      <a:pt x="458304" y="93878"/>
                    </a:lnTo>
                    <a:lnTo>
                      <a:pt x="458304" y="95529"/>
                    </a:lnTo>
                    <a:lnTo>
                      <a:pt x="457885" y="96291"/>
                    </a:lnTo>
                    <a:lnTo>
                      <a:pt x="459536" y="97942"/>
                    </a:lnTo>
                    <a:lnTo>
                      <a:pt x="460349" y="98323"/>
                    </a:lnTo>
                    <a:lnTo>
                      <a:pt x="461175" y="99212"/>
                    </a:lnTo>
                    <a:lnTo>
                      <a:pt x="460768" y="99593"/>
                    </a:lnTo>
                    <a:lnTo>
                      <a:pt x="460768" y="102133"/>
                    </a:lnTo>
                    <a:lnTo>
                      <a:pt x="460349" y="102895"/>
                    </a:lnTo>
                    <a:lnTo>
                      <a:pt x="459117" y="102895"/>
                    </a:lnTo>
                    <a:lnTo>
                      <a:pt x="458304" y="102895"/>
                    </a:lnTo>
                    <a:lnTo>
                      <a:pt x="457885" y="103276"/>
                    </a:lnTo>
                    <a:lnTo>
                      <a:pt x="457479" y="103276"/>
                    </a:lnTo>
                    <a:lnTo>
                      <a:pt x="457479" y="104165"/>
                    </a:lnTo>
                    <a:lnTo>
                      <a:pt x="457885" y="104546"/>
                    </a:lnTo>
                    <a:lnTo>
                      <a:pt x="457847" y="106248"/>
                    </a:lnTo>
                    <a:lnTo>
                      <a:pt x="457479" y="106578"/>
                    </a:lnTo>
                    <a:lnTo>
                      <a:pt x="457073" y="106578"/>
                    </a:lnTo>
                    <a:lnTo>
                      <a:pt x="455015" y="107340"/>
                    </a:lnTo>
                    <a:lnTo>
                      <a:pt x="449262" y="107340"/>
                    </a:lnTo>
                    <a:lnTo>
                      <a:pt x="448449" y="106959"/>
                    </a:lnTo>
                    <a:lnTo>
                      <a:pt x="447675" y="106248"/>
                    </a:lnTo>
                    <a:lnTo>
                      <a:pt x="447611" y="105283"/>
                    </a:lnTo>
                    <a:lnTo>
                      <a:pt x="447217" y="104546"/>
                    </a:lnTo>
                    <a:lnTo>
                      <a:pt x="447624" y="103657"/>
                    </a:lnTo>
                    <a:lnTo>
                      <a:pt x="450494" y="100863"/>
                    </a:lnTo>
                    <a:lnTo>
                      <a:pt x="451319" y="99212"/>
                    </a:lnTo>
                    <a:lnTo>
                      <a:pt x="448449" y="96291"/>
                    </a:lnTo>
                    <a:lnTo>
                      <a:pt x="446392" y="92989"/>
                    </a:lnTo>
                    <a:lnTo>
                      <a:pt x="444334" y="89306"/>
                    </a:lnTo>
                    <a:lnTo>
                      <a:pt x="444004" y="88544"/>
                    </a:lnTo>
                    <a:lnTo>
                      <a:pt x="442696" y="85623"/>
                    </a:lnTo>
                    <a:lnTo>
                      <a:pt x="440232" y="91338"/>
                    </a:lnTo>
                    <a:lnTo>
                      <a:pt x="436943" y="95910"/>
                    </a:lnTo>
                    <a:lnTo>
                      <a:pt x="432841" y="99212"/>
                    </a:lnTo>
                    <a:lnTo>
                      <a:pt x="432841" y="99974"/>
                    </a:lnTo>
                    <a:lnTo>
                      <a:pt x="434479" y="101625"/>
                    </a:lnTo>
                    <a:lnTo>
                      <a:pt x="435305" y="102895"/>
                    </a:lnTo>
                    <a:lnTo>
                      <a:pt x="437362" y="104927"/>
                    </a:lnTo>
                    <a:lnTo>
                      <a:pt x="436943" y="105308"/>
                    </a:lnTo>
                    <a:lnTo>
                      <a:pt x="436537" y="106959"/>
                    </a:lnTo>
                    <a:lnTo>
                      <a:pt x="432841" y="108610"/>
                    </a:lnTo>
                    <a:lnTo>
                      <a:pt x="429958" y="108229"/>
                    </a:lnTo>
                    <a:lnTo>
                      <a:pt x="427494" y="105308"/>
                    </a:lnTo>
                    <a:lnTo>
                      <a:pt x="427494" y="102514"/>
                    </a:lnTo>
                    <a:lnTo>
                      <a:pt x="425450" y="101625"/>
                    </a:lnTo>
                    <a:lnTo>
                      <a:pt x="424218" y="100863"/>
                    </a:lnTo>
                    <a:lnTo>
                      <a:pt x="423799" y="100863"/>
                    </a:lnTo>
                    <a:lnTo>
                      <a:pt x="423799" y="99974"/>
                    </a:lnTo>
                    <a:lnTo>
                      <a:pt x="423392" y="98831"/>
                    </a:lnTo>
                    <a:lnTo>
                      <a:pt x="423799" y="97561"/>
                    </a:lnTo>
                    <a:lnTo>
                      <a:pt x="424624" y="97180"/>
                    </a:lnTo>
                    <a:lnTo>
                      <a:pt x="426262" y="97180"/>
                    </a:lnTo>
                    <a:lnTo>
                      <a:pt x="427088" y="96672"/>
                    </a:lnTo>
                    <a:lnTo>
                      <a:pt x="427088" y="92989"/>
                    </a:lnTo>
                    <a:lnTo>
                      <a:pt x="427913" y="92227"/>
                    </a:lnTo>
                    <a:lnTo>
                      <a:pt x="428726" y="91846"/>
                    </a:lnTo>
                    <a:lnTo>
                      <a:pt x="429958" y="91846"/>
                    </a:lnTo>
                    <a:lnTo>
                      <a:pt x="434479" y="91338"/>
                    </a:lnTo>
                    <a:lnTo>
                      <a:pt x="434898" y="90957"/>
                    </a:lnTo>
                    <a:lnTo>
                      <a:pt x="434822" y="90576"/>
                    </a:lnTo>
                    <a:lnTo>
                      <a:pt x="432015" y="90576"/>
                    </a:lnTo>
                    <a:lnTo>
                      <a:pt x="427913" y="90576"/>
                    </a:lnTo>
                    <a:lnTo>
                      <a:pt x="427088" y="90957"/>
                    </a:lnTo>
                    <a:lnTo>
                      <a:pt x="425856" y="92227"/>
                    </a:lnTo>
                    <a:lnTo>
                      <a:pt x="425856" y="95021"/>
                    </a:lnTo>
                    <a:lnTo>
                      <a:pt x="424218" y="95529"/>
                    </a:lnTo>
                    <a:lnTo>
                      <a:pt x="423392" y="95910"/>
                    </a:lnTo>
                    <a:lnTo>
                      <a:pt x="422986" y="95910"/>
                    </a:lnTo>
                    <a:lnTo>
                      <a:pt x="421754" y="96291"/>
                    </a:lnTo>
                    <a:lnTo>
                      <a:pt x="421335" y="97180"/>
                    </a:lnTo>
                    <a:lnTo>
                      <a:pt x="421754" y="98323"/>
                    </a:lnTo>
                    <a:lnTo>
                      <a:pt x="421754" y="100863"/>
                    </a:lnTo>
                    <a:lnTo>
                      <a:pt x="422986" y="101625"/>
                    </a:lnTo>
                    <a:lnTo>
                      <a:pt x="423799" y="102895"/>
                    </a:lnTo>
                    <a:lnTo>
                      <a:pt x="425450" y="103276"/>
                    </a:lnTo>
                    <a:lnTo>
                      <a:pt x="426262" y="103657"/>
                    </a:lnTo>
                    <a:lnTo>
                      <a:pt x="426186" y="104546"/>
                    </a:lnTo>
                    <a:lnTo>
                      <a:pt x="425932" y="105816"/>
                    </a:lnTo>
                    <a:lnTo>
                      <a:pt x="425907" y="106248"/>
                    </a:lnTo>
                    <a:lnTo>
                      <a:pt x="426262" y="106578"/>
                    </a:lnTo>
                    <a:lnTo>
                      <a:pt x="426262" y="106959"/>
                    </a:lnTo>
                    <a:lnTo>
                      <a:pt x="426681" y="107340"/>
                    </a:lnTo>
                    <a:lnTo>
                      <a:pt x="427088" y="107340"/>
                    </a:lnTo>
                    <a:lnTo>
                      <a:pt x="428320" y="108229"/>
                    </a:lnTo>
                    <a:lnTo>
                      <a:pt x="430377" y="108991"/>
                    </a:lnTo>
                    <a:lnTo>
                      <a:pt x="431190" y="108991"/>
                    </a:lnTo>
                    <a:lnTo>
                      <a:pt x="432015" y="109499"/>
                    </a:lnTo>
                    <a:lnTo>
                      <a:pt x="429958" y="111150"/>
                    </a:lnTo>
                    <a:lnTo>
                      <a:pt x="428320" y="111912"/>
                    </a:lnTo>
                    <a:lnTo>
                      <a:pt x="425856" y="111912"/>
                    </a:lnTo>
                    <a:lnTo>
                      <a:pt x="420928" y="113182"/>
                    </a:lnTo>
                    <a:lnTo>
                      <a:pt x="408609" y="100863"/>
                    </a:lnTo>
                    <a:lnTo>
                      <a:pt x="409435" y="99974"/>
                    </a:lnTo>
                    <a:lnTo>
                      <a:pt x="411899" y="99974"/>
                    </a:lnTo>
                    <a:lnTo>
                      <a:pt x="414362" y="99212"/>
                    </a:lnTo>
                    <a:lnTo>
                      <a:pt x="416407" y="98323"/>
                    </a:lnTo>
                    <a:lnTo>
                      <a:pt x="418058" y="97942"/>
                    </a:lnTo>
                    <a:lnTo>
                      <a:pt x="419290" y="96672"/>
                    </a:lnTo>
                    <a:lnTo>
                      <a:pt x="419290" y="96291"/>
                    </a:lnTo>
                    <a:lnTo>
                      <a:pt x="419696" y="96291"/>
                    </a:lnTo>
                    <a:lnTo>
                      <a:pt x="420103" y="95529"/>
                    </a:lnTo>
                    <a:lnTo>
                      <a:pt x="420103" y="94640"/>
                    </a:lnTo>
                    <a:lnTo>
                      <a:pt x="419290" y="94259"/>
                    </a:lnTo>
                    <a:lnTo>
                      <a:pt x="420928" y="92608"/>
                    </a:lnTo>
                    <a:lnTo>
                      <a:pt x="422986" y="88925"/>
                    </a:lnTo>
                    <a:lnTo>
                      <a:pt x="422160" y="86893"/>
                    </a:lnTo>
                    <a:lnTo>
                      <a:pt x="421220" y="86512"/>
                    </a:lnTo>
                    <a:lnTo>
                      <a:pt x="420928" y="86398"/>
                    </a:lnTo>
                    <a:lnTo>
                      <a:pt x="420928" y="88544"/>
                    </a:lnTo>
                    <a:lnTo>
                      <a:pt x="420928" y="91338"/>
                    </a:lnTo>
                    <a:lnTo>
                      <a:pt x="419696" y="92227"/>
                    </a:lnTo>
                    <a:lnTo>
                      <a:pt x="418871" y="93370"/>
                    </a:lnTo>
                    <a:lnTo>
                      <a:pt x="418058" y="93878"/>
                    </a:lnTo>
                    <a:lnTo>
                      <a:pt x="416826" y="93878"/>
                    </a:lnTo>
                    <a:lnTo>
                      <a:pt x="416407" y="94259"/>
                    </a:lnTo>
                    <a:lnTo>
                      <a:pt x="416407" y="94640"/>
                    </a:lnTo>
                    <a:lnTo>
                      <a:pt x="417233" y="95021"/>
                    </a:lnTo>
                    <a:lnTo>
                      <a:pt x="417233" y="95910"/>
                    </a:lnTo>
                    <a:lnTo>
                      <a:pt x="413943" y="97561"/>
                    </a:lnTo>
                    <a:lnTo>
                      <a:pt x="412711" y="97942"/>
                    </a:lnTo>
                    <a:lnTo>
                      <a:pt x="409841" y="97942"/>
                    </a:lnTo>
                    <a:lnTo>
                      <a:pt x="409435" y="97180"/>
                    </a:lnTo>
                    <a:lnTo>
                      <a:pt x="409841" y="95021"/>
                    </a:lnTo>
                    <a:lnTo>
                      <a:pt x="410667" y="90195"/>
                    </a:lnTo>
                    <a:lnTo>
                      <a:pt x="405739" y="86004"/>
                    </a:lnTo>
                    <a:lnTo>
                      <a:pt x="408203" y="84353"/>
                    </a:lnTo>
                    <a:lnTo>
                      <a:pt x="411073" y="82702"/>
                    </a:lnTo>
                    <a:lnTo>
                      <a:pt x="413131" y="81940"/>
                    </a:lnTo>
                    <a:lnTo>
                      <a:pt x="414769" y="82702"/>
                    </a:lnTo>
                    <a:lnTo>
                      <a:pt x="416001" y="83591"/>
                    </a:lnTo>
                    <a:lnTo>
                      <a:pt x="416407" y="84353"/>
                    </a:lnTo>
                    <a:lnTo>
                      <a:pt x="416407" y="86893"/>
                    </a:lnTo>
                    <a:lnTo>
                      <a:pt x="416826" y="86512"/>
                    </a:lnTo>
                    <a:lnTo>
                      <a:pt x="418058" y="86512"/>
                    </a:lnTo>
                    <a:lnTo>
                      <a:pt x="419290" y="87274"/>
                    </a:lnTo>
                    <a:lnTo>
                      <a:pt x="420103" y="87655"/>
                    </a:lnTo>
                    <a:lnTo>
                      <a:pt x="420928" y="88544"/>
                    </a:lnTo>
                    <a:lnTo>
                      <a:pt x="420928" y="86398"/>
                    </a:lnTo>
                    <a:lnTo>
                      <a:pt x="418058" y="85242"/>
                    </a:lnTo>
                    <a:lnTo>
                      <a:pt x="417639" y="85242"/>
                    </a:lnTo>
                    <a:lnTo>
                      <a:pt x="417233" y="84353"/>
                    </a:lnTo>
                    <a:lnTo>
                      <a:pt x="417233" y="83972"/>
                    </a:lnTo>
                    <a:lnTo>
                      <a:pt x="416407" y="82702"/>
                    </a:lnTo>
                    <a:lnTo>
                      <a:pt x="414362" y="80670"/>
                    </a:lnTo>
                    <a:lnTo>
                      <a:pt x="412305" y="80670"/>
                    </a:lnTo>
                    <a:lnTo>
                      <a:pt x="409016" y="81940"/>
                    </a:lnTo>
                    <a:lnTo>
                      <a:pt x="408609" y="81940"/>
                    </a:lnTo>
                    <a:lnTo>
                      <a:pt x="407784" y="79908"/>
                    </a:lnTo>
                    <a:lnTo>
                      <a:pt x="407720" y="76225"/>
                    </a:lnTo>
                    <a:lnTo>
                      <a:pt x="407377" y="74193"/>
                    </a:lnTo>
                    <a:lnTo>
                      <a:pt x="406552" y="72542"/>
                    </a:lnTo>
                    <a:lnTo>
                      <a:pt x="406463" y="72364"/>
                    </a:lnTo>
                    <a:lnTo>
                      <a:pt x="406463" y="80289"/>
                    </a:lnTo>
                    <a:lnTo>
                      <a:pt x="406273" y="81051"/>
                    </a:lnTo>
                    <a:lnTo>
                      <a:pt x="406146" y="82702"/>
                    </a:lnTo>
                    <a:lnTo>
                      <a:pt x="405320" y="83591"/>
                    </a:lnTo>
                    <a:lnTo>
                      <a:pt x="405320" y="84353"/>
                    </a:lnTo>
                    <a:lnTo>
                      <a:pt x="404507" y="84353"/>
                    </a:lnTo>
                    <a:lnTo>
                      <a:pt x="403682" y="83972"/>
                    </a:lnTo>
                    <a:lnTo>
                      <a:pt x="403682" y="83591"/>
                    </a:lnTo>
                    <a:lnTo>
                      <a:pt x="403275" y="83591"/>
                    </a:lnTo>
                    <a:lnTo>
                      <a:pt x="400735" y="81051"/>
                    </a:lnTo>
                    <a:lnTo>
                      <a:pt x="397929" y="78257"/>
                    </a:lnTo>
                    <a:lnTo>
                      <a:pt x="397116" y="76606"/>
                    </a:lnTo>
                    <a:lnTo>
                      <a:pt x="397116" y="75717"/>
                    </a:lnTo>
                    <a:lnTo>
                      <a:pt x="395058" y="72034"/>
                    </a:lnTo>
                    <a:lnTo>
                      <a:pt x="395058" y="69621"/>
                    </a:lnTo>
                    <a:lnTo>
                      <a:pt x="398348" y="69621"/>
                    </a:lnTo>
                    <a:lnTo>
                      <a:pt x="398754" y="70383"/>
                    </a:lnTo>
                    <a:lnTo>
                      <a:pt x="399986" y="71653"/>
                    </a:lnTo>
                    <a:lnTo>
                      <a:pt x="400392" y="72542"/>
                    </a:lnTo>
                    <a:lnTo>
                      <a:pt x="400812" y="71653"/>
                    </a:lnTo>
                    <a:lnTo>
                      <a:pt x="404088" y="71653"/>
                    </a:lnTo>
                    <a:lnTo>
                      <a:pt x="404914" y="72542"/>
                    </a:lnTo>
                    <a:lnTo>
                      <a:pt x="405320" y="73304"/>
                    </a:lnTo>
                    <a:lnTo>
                      <a:pt x="406361" y="77876"/>
                    </a:lnTo>
                    <a:lnTo>
                      <a:pt x="406463" y="80289"/>
                    </a:lnTo>
                    <a:lnTo>
                      <a:pt x="406463" y="72364"/>
                    </a:lnTo>
                    <a:lnTo>
                      <a:pt x="406120" y="71653"/>
                    </a:lnTo>
                    <a:lnTo>
                      <a:pt x="405511" y="70383"/>
                    </a:lnTo>
                    <a:lnTo>
                      <a:pt x="405320" y="70002"/>
                    </a:lnTo>
                    <a:lnTo>
                      <a:pt x="403275" y="69240"/>
                    </a:lnTo>
                    <a:lnTo>
                      <a:pt x="401218" y="70383"/>
                    </a:lnTo>
                    <a:lnTo>
                      <a:pt x="400812" y="70383"/>
                    </a:lnTo>
                    <a:lnTo>
                      <a:pt x="400431" y="69621"/>
                    </a:lnTo>
                    <a:lnTo>
                      <a:pt x="399986" y="68732"/>
                    </a:lnTo>
                    <a:lnTo>
                      <a:pt x="398754" y="67970"/>
                    </a:lnTo>
                    <a:lnTo>
                      <a:pt x="398348" y="67970"/>
                    </a:lnTo>
                    <a:lnTo>
                      <a:pt x="395884" y="67208"/>
                    </a:lnTo>
                    <a:lnTo>
                      <a:pt x="395058" y="67589"/>
                    </a:lnTo>
                    <a:lnTo>
                      <a:pt x="394385" y="69240"/>
                    </a:lnTo>
                    <a:lnTo>
                      <a:pt x="394360" y="74574"/>
                    </a:lnTo>
                    <a:lnTo>
                      <a:pt x="411899" y="128803"/>
                    </a:lnTo>
                    <a:lnTo>
                      <a:pt x="412305" y="129565"/>
                    </a:lnTo>
                    <a:lnTo>
                      <a:pt x="413537" y="134518"/>
                    </a:lnTo>
                    <a:lnTo>
                      <a:pt x="416750" y="144297"/>
                    </a:lnTo>
                    <a:lnTo>
                      <a:pt x="419696" y="154203"/>
                    </a:lnTo>
                    <a:lnTo>
                      <a:pt x="434225" y="158267"/>
                    </a:lnTo>
                    <a:lnTo>
                      <a:pt x="443928" y="160426"/>
                    </a:lnTo>
                    <a:lnTo>
                      <a:pt x="453326" y="161950"/>
                    </a:lnTo>
                    <a:lnTo>
                      <a:pt x="462407" y="162458"/>
                    </a:lnTo>
                    <a:lnTo>
                      <a:pt x="489508" y="163601"/>
                    </a:lnTo>
                    <a:lnTo>
                      <a:pt x="499681" y="163474"/>
                    </a:lnTo>
                    <a:lnTo>
                      <a:pt x="509282" y="162839"/>
                    </a:lnTo>
                    <a:lnTo>
                      <a:pt x="518337" y="161950"/>
                    </a:lnTo>
                    <a:lnTo>
                      <a:pt x="521182" y="161569"/>
                    </a:lnTo>
                    <a:lnTo>
                      <a:pt x="526884" y="160807"/>
                    </a:lnTo>
                    <a:lnTo>
                      <a:pt x="531393" y="160426"/>
                    </a:lnTo>
                    <a:lnTo>
                      <a:pt x="541248" y="157886"/>
                    </a:lnTo>
                    <a:lnTo>
                      <a:pt x="548233" y="155473"/>
                    </a:lnTo>
                    <a:lnTo>
                      <a:pt x="551522" y="154203"/>
                    </a:lnTo>
                    <a:lnTo>
                      <a:pt x="552754" y="153822"/>
                    </a:lnTo>
                    <a:lnTo>
                      <a:pt x="553161" y="153441"/>
                    </a:lnTo>
                    <a:lnTo>
                      <a:pt x="556450" y="147599"/>
                    </a:lnTo>
                    <a:lnTo>
                      <a:pt x="557441" y="145186"/>
                    </a:lnTo>
                    <a:lnTo>
                      <a:pt x="559320" y="140614"/>
                    </a:lnTo>
                    <a:lnTo>
                      <a:pt x="561784" y="134137"/>
                    </a:lnTo>
                    <a:lnTo>
                      <a:pt x="564629" y="123850"/>
                    </a:lnTo>
                    <a:lnTo>
                      <a:pt x="566458" y="117246"/>
                    </a:lnTo>
                    <a:lnTo>
                      <a:pt x="575754" y="83591"/>
                    </a:lnTo>
                    <a:lnTo>
                      <a:pt x="576567" y="81559"/>
                    </a:lnTo>
                    <a:lnTo>
                      <a:pt x="577392" y="79908"/>
                    </a:lnTo>
                    <a:lnTo>
                      <a:pt x="577799" y="76225"/>
                    </a:lnTo>
                    <a:lnTo>
                      <a:pt x="578561" y="72034"/>
                    </a:lnTo>
                    <a:close/>
                  </a:path>
                  <a:path w="981710" h="513079">
                    <a:moveTo>
                      <a:pt x="648030" y="134620"/>
                    </a:moveTo>
                    <a:lnTo>
                      <a:pt x="647204" y="135890"/>
                    </a:lnTo>
                    <a:lnTo>
                      <a:pt x="647623" y="135890"/>
                    </a:lnTo>
                    <a:lnTo>
                      <a:pt x="648030" y="134620"/>
                    </a:lnTo>
                    <a:close/>
                  </a:path>
                  <a:path w="981710" h="513079">
                    <a:moveTo>
                      <a:pt x="659117" y="97497"/>
                    </a:moveTo>
                    <a:lnTo>
                      <a:pt x="657885" y="98729"/>
                    </a:lnTo>
                    <a:lnTo>
                      <a:pt x="658291" y="99136"/>
                    </a:lnTo>
                    <a:lnTo>
                      <a:pt x="659117" y="97497"/>
                    </a:lnTo>
                    <a:close/>
                  </a:path>
                  <a:path w="981710" h="513079">
                    <a:moveTo>
                      <a:pt x="659117" y="90919"/>
                    </a:moveTo>
                    <a:lnTo>
                      <a:pt x="658710" y="90919"/>
                    </a:lnTo>
                    <a:lnTo>
                      <a:pt x="656653" y="94615"/>
                    </a:lnTo>
                    <a:lnTo>
                      <a:pt x="656653" y="95440"/>
                    </a:lnTo>
                    <a:lnTo>
                      <a:pt x="657059" y="94615"/>
                    </a:lnTo>
                    <a:lnTo>
                      <a:pt x="657479" y="93802"/>
                    </a:lnTo>
                    <a:lnTo>
                      <a:pt x="658710" y="92976"/>
                    </a:lnTo>
                    <a:lnTo>
                      <a:pt x="659117" y="90919"/>
                    </a:lnTo>
                    <a:close/>
                  </a:path>
                  <a:path w="981710" h="513079">
                    <a:moveTo>
                      <a:pt x="660349" y="102006"/>
                    </a:moveTo>
                    <a:lnTo>
                      <a:pt x="659523" y="100774"/>
                    </a:lnTo>
                    <a:lnTo>
                      <a:pt x="659117" y="99949"/>
                    </a:lnTo>
                    <a:lnTo>
                      <a:pt x="657466" y="101180"/>
                    </a:lnTo>
                    <a:lnTo>
                      <a:pt x="657466" y="101600"/>
                    </a:lnTo>
                    <a:lnTo>
                      <a:pt x="657059" y="103238"/>
                    </a:lnTo>
                    <a:lnTo>
                      <a:pt x="657466" y="104063"/>
                    </a:lnTo>
                    <a:lnTo>
                      <a:pt x="659117" y="103644"/>
                    </a:lnTo>
                    <a:lnTo>
                      <a:pt x="660349" y="102831"/>
                    </a:lnTo>
                    <a:lnTo>
                      <a:pt x="660349" y="102006"/>
                    </a:lnTo>
                    <a:close/>
                  </a:path>
                  <a:path w="981710" h="513079">
                    <a:moveTo>
                      <a:pt x="666978" y="174891"/>
                    </a:moveTo>
                    <a:lnTo>
                      <a:pt x="666508" y="175260"/>
                    </a:lnTo>
                    <a:lnTo>
                      <a:pt x="666915" y="175260"/>
                    </a:lnTo>
                    <a:lnTo>
                      <a:pt x="666978" y="174891"/>
                    </a:lnTo>
                    <a:close/>
                  </a:path>
                  <a:path w="981710" h="513079">
                    <a:moveTo>
                      <a:pt x="673900" y="150456"/>
                    </a:moveTo>
                    <a:lnTo>
                      <a:pt x="673074" y="148399"/>
                    </a:lnTo>
                    <a:lnTo>
                      <a:pt x="671842" y="146761"/>
                    </a:lnTo>
                    <a:lnTo>
                      <a:pt x="672249" y="148818"/>
                    </a:lnTo>
                    <a:lnTo>
                      <a:pt x="672249" y="150456"/>
                    </a:lnTo>
                    <a:lnTo>
                      <a:pt x="671842" y="152095"/>
                    </a:lnTo>
                    <a:lnTo>
                      <a:pt x="671842" y="154978"/>
                    </a:lnTo>
                    <a:lnTo>
                      <a:pt x="672668" y="156210"/>
                    </a:lnTo>
                    <a:lnTo>
                      <a:pt x="673481" y="153327"/>
                    </a:lnTo>
                    <a:lnTo>
                      <a:pt x="673900" y="150456"/>
                    </a:lnTo>
                    <a:close/>
                  </a:path>
                  <a:path w="981710" h="513079">
                    <a:moveTo>
                      <a:pt x="714311" y="204216"/>
                    </a:moveTo>
                    <a:lnTo>
                      <a:pt x="713740" y="204470"/>
                    </a:lnTo>
                    <a:lnTo>
                      <a:pt x="714146" y="204470"/>
                    </a:lnTo>
                    <a:lnTo>
                      <a:pt x="714311" y="204216"/>
                    </a:lnTo>
                    <a:close/>
                  </a:path>
                  <a:path w="981710" h="513079">
                    <a:moveTo>
                      <a:pt x="714971" y="227672"/>
                    </a:moveTo>
                    <a:lnTo>
                      <a:pt x="713740" y="229311"/>
                    </a:lnTo>
                    <a:lnTo>
                      <a:pt x="711276" y="230136"/>
                    </a:lnTo>
                    <a:lnTo>
                      <a:pt x="709637" y="232181"/>
                    </a:lnTo>
                    <a:lnTo>
                      <a:pt x="709637" y="232600"/>
                    </a:lnTo>
                    <a:lnTo>
                      <a:pt x="710869" y="233006"/>
                    </a:lnTo>
                    <a:lnTo>
                      <a:pt x="711682" y="233006"/>
                    </a:lnTo>
                    <a:lnTo>
                      <a:pt x="712508" y="231368"/>
                    </a:lnTo>
                    <a:lnTo>
                      <a:pt x="712914" y="230949"/>
                    </a:lnTo>
                    <a:lnTo>
                      <a:pt x="714146" y="230136"/>
                    </a:lnTo>
                    <a:lnTo>
                      <a:pt x="714971" y="227672"/>
                    </a:lnTo>
                    <a:close/>
                  </a:path>
                  <a:path w="981710" h="513079">
                    <a:moveTo>
                      <a:pt x="719899" y="223570"/>
                    </a:moveTo>
                    <a:lnTo>
                      <a:pt x="719493" y="221513"/>
                    </a:lnTo>
                    <a:lnTo>
                      <a:pt x="718667" y="224383"/>
                    </a:lnTo>
                    <a:lnTo>
                      <a:pt x="717842" y="226034"/>
                    </a:lnTo>
                    <a:lnTo>
                      <a:pt x="717029" y="226034"/>
                    </a:lnTo>
                    <a:lnTo>
                      <a:pt x="717029" y="228079"/>
                    </a:lnTo>
                    <a:lnTo>
                      <a:pt x="717435" y="228904"/>
                    </a:lnTo>
                    <a:lnTo>
                      <a:pt x="717435" y="231368"/>
                    </a:lnTo>
                    <a:lnTo>
                      <a:pt x="719899" y="227672"/>
                    </a:lnTo>
                    <a:lnTo>
                      <a:pt x="719899" y="223570"/>
                    </a:lnTo>
                    <a:close/>
                  </a:path>
                  <a:path w="981710" h="513079">
                    <a:moveTo>
                      <a:pt x="725233" y="221094"/>
                    </a:moveTo>
                    <a:lnTo>
                      <a:pt x="724827" y="220687"/>
                    </a:lnTo>
                    <a:lnTo>
                      <a:pt x="723188" y="220281"/>
                    </a:lnTo>
                    <a:lnTo>
                      <a:pt x="721537" y="220281"/>
                    </a:lnTo>
                    <a:lnTo>
                      <a:pt x="720725" y="220687"/>
                    </a:lnTo>
                    <a:lnTo>
                      <a:pt x="721537" y="226021"/>
                    </a:lnTo>
                    <a:lnTo>
                      <a:pt x="722363" y="225615"/>
                    </a:lnTo>
                    <a:lnTo>
                      <a:pt x="723188" y="224790"/>
                    </a:lnTo>
                    <a:lnTo>
                      <a:pt x="724827" y="223977"/>
                    </a:lnTo>
                    <a:lnTo>
                      <a:pt x="725233" y="222745"/>
                    </a:lnTo>
                    <a:lnTo>
                      <a:pt x="725233" y="221094"/>
                    </a:lnTo>
                    <a:close/>
                  </a:path>
                  <a:path w="981710" h="513079">
                    <a:moveTo>
                      <a:pt x="730161" y="435876"/>
                    </a:moveTo>
                    <a:lnTo>
                      <a:pt x="728103" y="436283"/>
                    </a:lnTo>
                    <a:lnTo>
                      <a:pt x="727697" y="436283"/>
                    </a:lnTo>
                    <a:lnTo>
                      <a:pt x="727697" y="436689"/>
                    </a:lnTo>
                    <a:lnTo>
                      <a:pt x="730161" y="435876"/>
                    </a:lnTo>
                    <a:close/>
                  </a:path>
                  <a:path w="981710" h="513079">
                    <a:moveTo>
                      <a:pt x="734682" y="218224"/>
                    </a:moveTo>
                    <a:lnTo>
                      <a:pt x="733856" y="217398"/>
                    </a:lnTo>
                    <a:lnTo>
                      <a:pt x="733856" y="216992"/>
                    </a:lnTo>
                    <a:lnTo>
                      <a:pt x="732624" y="217398"/>
                    </a:lnTo>
                    <a:lnTo>
                      <a:pt x="731799" y="218224"/>
                    </a:lnTo>
                    <a:lnTo>
                      <a:pt x="730986" y="219456"/>
                    </a:lnTo>
                    <a:lnTo>
                      <a:pt x="730986" y="220281"/>
                    </a:lnTo>
                    <a:lnTo>
                      <a:pt x="731799" y="220281"/>
                    </a:lnTo>
                    <a:lnTo>
                      <a:pt x="733450" y="219862"/>
                    </a:lnTo>
                    <a:lnTo>
                      <a:pt x="734682" y="219049"/>
                    </a:lnTo>
                    <a:lnTo>
                      <a:pt x="734682" y="218224"/>
                    </a:lnTo>
                    <a:close/>
                  </a:path>
                  <a:path w="981710" h="513079">
                    <a:moveTo>
                      <a:pt x="739609" y="231368"/>
                    </a:moveTo>
                    <a:lnTo>
                      <a:pt x="738784" y="231368"/>
                    </a:lnTo>
                    <a:lnTo>
                      <a:pt x="737552" y="233006"/>
                    </a:lnTo>
                    <a:lnTo>
                      <a:pt x="737552" y="233832"/>
                    </a:lnTo>
                    <a:lnTo>
                      <a:pt x="737971" y="233832"/>
                    </a:lnTo>
                    <a:lnTo>
                      <a:pt x="738784" y="234238"/>
                    </a:lnTo>
                    <a:lnTo>
                      <a:pt x="739203" y="233832"/>
                    </a:lnTo>
                    <a:lnTo>
                      <a:pt x="739609" y="233006"/>
                    </a:lnTo>
                    <a:lnTo>
                      <a:pt x="739609" y="231368"/>
                    </a:lnTo>
                    <a:close/>
                  </a:path>
                  <a:path w="981710" h="513079">
                    <a:moveTo>
                      <a:pt x="744943" y="216585"/>
                    </a:moveTo>
                    <a:lnTo>
                      <a:pt x="744131" y="215760"/>
                    </a:lnTo>
                    <a:lnTo>
                      <a:pt x="743305" y="215353"/>
                    </a:lnTo>
                    <a:lnTo>
                      <a:pt x="742480" y="217817"/>
                    </a:lnTo>
                    <a:lnTo>
                      <a:pt x="744537" y="217817"/>
                    </a:lnTo>
                    <a:lnTo>
                      <a:pt x="744943" y="216585"/>
                    </a:lnTo>
                    <a:close/>
                  </a:path>
                  <a:path w="981710" h="513079">
                    <a:moveTo>
                      <a:pt x="748233" y="378790"/>
                    </a:moveTo>
                    <a:lnTo>
                      <a:pt x="747826" y="378371"/>
                    </a:lnTo>
                    <a:lnTo>
                      <a:pt x="747001" y="378371"/>
                    </a:lnTo>
                    <a:lnTo>
                      <a:pt x="744943" y="380428"/>
                    </a:lnTo>
                    <a:lnTo>
                      <a:pt x="743305" y="381254"/>
                    </a:lnTo>
                    <a:lnTo>
                      <a:pt x="744131" y="383298"/>
                    </a:lnTo>
                    <a:lnTo>
                      <a:pt x="745363" y="383717"/>
                    </a:lnTo>
                    <a:lnTo>
                      <a:pt x="747826" y="382892"/>
                    </a:lnTo>
                    <a:lnTo>
                      <a:pt x="748233" y="380428"/>
                    </a:lnTo>
                    <a:lnTo>
                      <a:pt x="748233" y="378790"/>
                    </a:lnTo>
                    <a:close/>
                  </a:path>
                  <a:path w="981710" h="513079">
                    <a:moveTo>
                      <a:pt x="750290" y="213702"/>
                    </a:moveTo>
                    <a:lnTo>
                      <a:pt x="749884" y="212877"/>
                    </a:lnTo>
                    <a:lnTo>
                      <a:pt x="749884" y="213702"/>
                    </a:lnTo>
                    <a:lnTo>
                      <a:pt x="747826" y="215341"/>
                    </a:lnTo>
                    <a:lnTo>
                      <a:pt x="746188" y="217805"/>
                    </a:lnTo>
                    <a:lnTo>
                      <a:pt x="745363" y="220687"/>
                    </a:lnTo>
                    <a:lnTo>
                      <a:pt x="747420" y="220687"/>
                    </a:lnTo>
                    <a:lnTo>
                      <a:pt x="749058" y="216992"/>
                    </a:lnTo>
                    <a:lnTo>
                      <a:pt x="749884" y="214528"/>
                    </a:lnTo>
                    <a:lnTo>
                      <a:pt x="750290" y="213702"/>
                    </a:lnTo>
                    <a:close/>
                  </a:path>
                  <a:path w="981710" h="513079">
                    <a:moveTo>
                      <a:pt x="754392" y="212890"/>
                    </a:moveTo>
                    <a:lnTo>
                      <a:pt x="751928" y="213702"/>
                    </a:lnTo>
                    <a:lnTo>
                      <a:pt x="751928" y="215760"/>
                    </a:lnTo>
                    <a:lnTo>
                      <a:pt x="749058" y="221513"/>
                    </a:lnTo>
                    <a:lnTo>
                      <a:pt x="751928" y="220687"/>
                    </a:lnTo>
                    <a:lnTo>
                      <a:pt x="754392" y="212890"/>
                    </a:lnTo>
                    <a:close/>
                  </a:path>
                  <a:path w="981710" h="513079">
                    <a:moveTo>
                      <a:pt x="758901" y="375500"/>
                    </a:moveTo>
                    <a:lnTo>
                      <a:pt x="758494" y="375500"/>
                    </a:lnTo>
                    <a:lnTo>
                      <a:pt x="757669" y="373862"/>
                    </a:lnTo>
                    <a:lnTo>
                      <a:pt x="756856" y="373862"/>
                    </a:lnTo>
                    <a:lnTo>
                      <a:pt x="756031" y="375500"/>
                    </a:lnTo>
                    <a:lnTo>
                      <a:pt x="754392" y="376732"/>
                    </a:lnTo>
                    <a:lnTo>
                      <a:pt x="752741" y="376732"/>
                    </a:lnTo>
                    <a:lnTo>
                      <a:pt x="750697" y="376326"/>
                    </a:lnTo>
                    <a:lnTo>
                      <a:pt x="750697" y="376732"/>
                    </a:lnTo>
                    <a:lnTo>
                      <a:pt x="750277" y="378790"/>
                    </a:lnTo>
                    <a:lnTo>
                      <a:pt x="749871" y="380428"/>
                    </a:lnTo>
                    <a:lnTo>
                      <a:pt x="749465" y="380428"/>
                    </a:lnTo>
                    <a:lnTo>
                      <a:pt x="750277" y="382066"/>
                    </a:lnTo>
                    <a:lnTo>
                      <a:pt x="750697" y="381660"/>
                    </a:lnTo>
                    <a:lnTo>
                      <a:pt x="753567" y="381254"/>
                    </a:lnTo>
                    <a:lnTo>
                      <a:pt x="755624" y="380834"/>
                    </a:lnTo>
                    <a:lnTo>
                      <a:pt x="757262" y="379603"/>
                    </a:lnTo>
                    <a:lnTo>
                      <a:pt x="757262" y="379196"/>
                    </a:lnTo>
                    <a:lnTo>
                      <a:pt x="758901" y="375500"/>
                    </a:lnTo>
                    <a:close/>
                  </a:path>
                  <a:path w="981710" h="513079">
                    <a:moveTo>
                      <a:pt x="758901" y="209600"/>
                    </a:moveTo>
                    <a:lnTo>
                      <a:pt x="757262" y="209600"/>
                    </a:lnTo>
                    <a:lnTo>
                      <a:pt x="757262" y="211239"/>
                    </a:lnTo>
                    <a:lnTo>
                      <a:pt x="756437" y="212064"/>
                    </a:lnTo>
                    <a:lnTo>
                      <a:pt x="754799" y="219862"/>
                    </a:lnTo>
                    <a:lnTo>
                      <a:pt x="756031" y="218630"/>
                    </a:lnTo>
                    <a:lnTo>
                      <a:pt x="756031" y="218224"/>
                    </a:lnTo>
                    <a:lnTo>
                      <a:pt x="756437" y="216992"/>
                    </a:lnTo>
                    <a:lnTo>
                      <a:pt x="757262" y="215760"/>
                    </a:lnTo>
                    <a:lnTo>
                      <a:pt x="758088" y="215760"/>
                    </a:lnTo>
                    <a:lnTo>
                      <a:pt x="758494" y="213702"/>
                    </a:lnTo>
                    <a:lnTo>
                      <a:pt x="758901" y="211239"/>
                    </a:lnTo>
                    <a:lnTo>
                      <a:pt x="758901" y="209600"/>
                    </a:lnTo>
                    <a:close/>
                  </a:path>
                  <a:path w="981710" h="513079">
                    <a:moveTo>
                      <a:pt x="760958" y="352513"/>
                    </a:moveTo>
                    <a:lnTo>
                      <a:pt x="760145" y="350456"/>
                    </a:lnTo>
                    <a:lnTo>
                      <a:pt x="758913" y="350875"/>
                    </a:lnTo>
                    <a:lnTo>
                      <a:pt x="758088" y="350456"/>
                    </a:lnTo>
                    <a:lnTo>
                      <a:pt x="758088" y="350050"/>
                    </a:lnTo>
                    <a:lnTo>
                      <a:pt x="757262" y="347586"/>
                    </a:lnTo>
                    <a:lnTo>
                      <a:pt x="756450" y="346760"/>
                    </a:lnTo>
                    <a:lnTo>
                      <a:pt x="754799" y="347992"/>
                    </a:lnTo>
                    <a:lnTo>
                      <a:pt x="755218" y="353339"/>
                    </a:lnTo>
                    <a:lnTo>
                      <a:pt x="760552" y="354977"/>
                    </a:lnTo>
                    <a:lnTo>
                      <a:pt x="760958" y="354977"/>
                    </a:lnTo>
                    <a:lnTo>
                      <a:pt x="760958" y="352513"/>
                    </a:lnTo>
                    <a:close/>
                  </a:path>
                  <a:path w="981710" h="513079">
                    <a:moveTo>
                      <a:pt x="761784" y="372110"/>
                    </a:moveTo>
                    <a:lnTo>
                      <a:pt x="760552" y="370840"/>
                    </a:lnTo>
                    <a:lnTo>
                      <a:pt x="760145" y="370840"/>
                    </a:lnTo>
                    <a:lnTo>
                      <a:pt x="759726" y="372110"/>
                    </a:lnTo>
                    <a:lnTo>
                      <a:pt x="759320" y="372110"/>
                    </a:lnTo>
                    <a:lnTo>
                      <a:pt x="761784" y="373380"/>
                    </a:lnTo>
                    <a:lnTo>
                      <a:pt x="761784" y="372110"/>
                    </a:lnTo>
                    <a:close/>
                  </a:path>
                  <a:path w="981710" h="513079">
                    <a:moveTo>
                      <a:pt x="767943" y="353745"/>
                    </a:moveTo>
                    <a:lnTo>
                      <a:pt x="767537" y="352513"/>
                    </a:lnTo>
                    <a:lnTo>
                      <a:pt x="766711" y="351688"/>
                    </a:lnTo>
                    <a:lnTo>
                      <a:pt x="766305" y="351688"/>
                    </a:lnTo>
                    <a:lnTo>
                      <a:pt x="765073" y="352513"/>
                    </a:lnTo>
                    <a:lnTo>
                      <a:pt x="763841" y="352920"/>
                    </a:lnTo>
                    <a:lnTo>
                      <a:pt x="761784" y="352920"/>
                    </a:lnTo>
                    <a:lnTo>
                      <a:pt x="761784" y="355790"/>
                    </a:lnTo>
                    <a:lnTo>
                      <a:pt x="762609" y="356616"/>
                    </a:lnTo>
                    <a:lnTo>
                      <a:pt x="764654" y="356616"/>
                    </a:lnTo>
                    <a:lnTo>
                      <a:pt x="766305" y="356209"/>
                    </a:lnTo>
                    <a:lnTo>
                      <a:pt x="767537" y="355384"/>
                    </a:lnTo>
                    <a:lnTo>
                      <a:pt x="767943" y="355384"/>
                    </a:lnTo>
                    <a:lnTo>
                      <a:pt x="767943" y="353745"/>
                    </a:lnTo>
                    <a:close/>
                  </a:path>
                  <a:path w="981710" h="513079">
                    <a:moveTo>
                      <a:pt x="786422" y="232600"/>
                    </a:moveTo>
                    <a:lnTo>
                      <a:pt x="785190" y="225209"/>
                    </a:lnTo>
                    <a:lnTo>
                      <a:pt x="784783" y="225209"/>
                    </a:lnTo>
                    <a:lnTo>
                      <a:pt x="783958" y="226441"/>
                    </a:lnTo>
                    <a:lnTo>
                      <a:pt x="783958" y="228498"/>
                    </a:lnTo>
                    <a:lnTo>
                      <a:pt x="782320" y="229311"/>
                    </a:lnTo>
                    <a:lnTo>
                      <a:pt x="781494" y="233426"/>
                    </a:lnTo>
                    <a:lnTo>
                      <a:pt x="781494" y="235064"/>
                    </a:lnTo>
                    <a:lnTo>
                      <a:pt x="781900" y="235470"/>
                    </a:lnTo>
                    <a:lnTo>
                      <a:pt x="782320" y="235064"/>
                    </a:lnTo>
                    <a:lnTo>
                      <a:pt x="783958" y="233832"/>
                    </a:lnTo>
                    <a:lnTo>
                      <a:pt x="784783" y="233006"/>
                    </a:lnTo>
                    <a:lnTo>
                      <a:pt x="786422" y="233006"/>
                    </a:lnTo>
                    <a:lnTo>
                      <a:pt x="786422" y="232600"/>
                    </a:lnTo>
                    <a:close/>
                  </a:path>
                  <a:path w="981710" h="513079">
                    <a:moveTo>
                      <a:pt x="790524" y="226021"/>
                    </a:moveTo>
                    <a:lnTo>
                      <a:pt x="790117" y="226021"/>
                    </a:lnTo>
                    <a:lnTo>
                      <a:pt x="790117" y="225615"/>
                    </a:lnTo>
                    <a:lnTo>
                      <a:pt x="790117" y="225209"/>
                    </a:lnTo>
                    <a:lnTo>
                      <a:pt x="789711" y="225615"/>
                    </a:lnTo>
                    <a:lnTo>
                      <a:pt x="789292" y="225615"/>
                    </a:lnTo>
                    <a:lnTo>
                      <a:pt x="789292" y="223977"/>
                    </a:lnTo>
                    <a:lnTo>
                      <a:pt x="787654" y="221513"/>
                    </a:lnTo>
                    <a:lnTo>
                      <a:pt x="787654" y="221919"/>
                    </a:lnTo>
                    <a:lnTo>
                      <a:pt x="788479" y="223558"/>
                    </a:lnTo>
                    <a:lnTo>
                      <a:pt x="788479" y="224790"/>
                    </a:lnTo>
                    <a:lnTo>
                      <a:pt x="787654" y="225209"/>
                    </a:lnTo>
                    <a:lnTo>
                      <a:pt x="787654" y="227253"/>
                    </a:lnTo>
                    <a:lnTo>
                      <a:pt x="788479" y="226441"/>
                    </a:lnTo>
                    <a:lnTo>
                      <a:pt x="788885" y="227672"/>
                    </a:lnTo>
                    <a:lnTo>
                      <a:pt x="790117" y="227672"/>
                    </a:lnTo>
                    <a:lnTo>
                      <a:pt x="790524" y="227253"/>
                    </a:lnTo>
                    <a:lnTo>
                      <a:pt x="790524" y="226441"/>
                    </a:lnTo>
                    <a:lnTo>
                      <a:pt x="790524" y="226021"/>
                    </a:lnTo>
                    <a:close/>
                  </a:path>
                  <a:path w="981710" h="513079">
                    <a:moveTo>
                      <a:pt x="793813" y="219456"/>
                    </a:moveTo>
                    <a:lnTo>
                      <a:pt x="793648" y="218630"/>
                    </a:lnTo>
                    <a:lnTo>
                      <a:pt x="793407" y="217398"/>
                    </a:lnTo>
                    <a:lnTo>
                      <a:pt x="792988" y="215760"/>
                    </a:lnTo>
                    <a:lnTo>
                      <a:pt x="792175" y="214109"/>
                    </a:lnTo>
                    <a:lnTo>
                      <a:pt x="790117" y="212877"/>
                    </a:lnTo>
                    <a:lnTo>
                      <a:pt x="790524" y="214934"/>
                    </a:lnTo>
                    <a:lnTo>
                      <a:pt x="790117" y="216573"/>
                    </a:lnTo>
                    <a:lnTo>
                      <a:pt x="789292" y="218630"/>
                    </a:lnTo>
                    <a:lnTo>
                      <a:pt x="789292" y="218224"/>
                    </a:lnTo>
                    <a:lnTo>
                      <a:pt x="788885" y="218224"/>
                    </a:lnTo>
                    <a:lnTo>
                      <a:pt x="790117" y="222326"/>
                    </a:lnTo>
                    <a:lnTo>
                      <a:pt x="790524" y="222732"/>
                    </a:lnTo>
                    <a:lnTo>
                      <a:pt x="790524" y="223151"/>
                    </a:lnTo>
                    <a:lnTo>
                      <a:pt x="790943" y="221919"/>
                    </a:lnTo>
                    <a:lnTo>
                      <a:pt x="791349" y="221500"/>
                    </a:lnTo>
                    <a:lnTo>
                      <a:pt x="792581" y="221500"/>
                    </a:lnTo>
                    <a:lnTo>
                      <a:pt x="792581" y="221094"/>
                    </a:lnTo>
                    <a:lnTo>
                      <a:pt x="793407" y="220268"/>
                    </a:lnTo>
                    <a:lnTo>
                      <a:pt x="793813" y="219456"/>
                    </a:lnTo>
                    <a:close/>
                  </a:path>
                  <a:path w="981710" h="513079">
                    <a:moveTo>
                      <a:pt x="799973" y="309803"/>
                    </a:moveTo>
                    <a:lnTo>
                      <a:pt x="799553" y="309397"/>
                    </a:lnTo>
                    <a:lnTo>
                      <a:pt x="797915" y="309397"/>
                    </a:lnTo>
                    <a:lnTo>
                      <a:pt x="796277" y="309803"/>
                    </a:lnTo>
                    <a:lnTo>
                      <a:pt x="795045" y="310210"/>
                    </a:lnTo>
                    <a:lnTo>
                      <a:pt x="793813" y="311035"/>
                    </a:lnTo>
                    <a:lnTo>
                      <a:pt x="792988" y="311861"/>
                    </a:lnTo>
                    <a:lnTo>
                      <a:pt x="789292" y="311861"/>
                    </a:lnTo>
                    <a:lnTo>
                      <a:pt x="787654" y="312674"/>
                    </a:lnTo>
                    <a:lnTo>
                      <a:pt x="786828" y="314325"/>
                    </a:lnTo>
                    <a:lnTo>
                      <a:pt x="786422" y="316788"/>
                    </a:lnTo>
                    <a:lnTo>
                      <a:pt x="786422" y="315137"/>
                    </a:lnTo>
                    <a:lnTo>
                      <a:pt x="785596" y="313905"/>
                    </a:lnTo>
                    <a:lnTo>
                      <a:pt x="784364" y="313499"/>
                    </a:lnTo>
                    <a:lnTo>
                      <a:pt x="783539" y="315137"/>
                    </a:lnTo>
                    <a:lnTo>
                      <a:pt x="781075" y="317601"/>
                    </a:lnTo>
                    <a:lnTo>
                      <a:pt x="778205" y="322122"/>
                    </a:lnTo>
                    <a:lnTo>
                      <a:pt x="777379" y="323761"/>
                    </a:lnTo>
                    <a:lnTo>
                      <a:pt x="776973" y="324993"/>
                    </a:lnTo>
                    <a:lnTo>
                      <a:pt x="778205" y="324993"/>
                    </a:lnTo>
                    <a:lnTo>
                      <a:pt x="778611" y="325412"/>
                    </a:lnTo>
                    <a:lnTo>
                      <a:pt x="781075" y="323354"/>
                    </a:lnTo>
                    <a:lnTo>
                      <a:pt x="781900" y="322948"/>
                    </a:lnTo>
                    <a:lnTo>
                      <a:pt x="781900" y="322122"/>
                    </a:lnTo>
                    <a:lnTo>
                      <a:pt x="782307" y="320484"/>
                    </a:lnTo>
                    <a:lnTo>
                      <a:pt x="783539" y="319659"/>
                    </a:lnTo>
                    <a:lnTo>
                      <a:pt x="784771" y="320065"/>
                    </a:lnTo>
                    <a:lnTo>
                      <a:pt x="784771" y="320484"/>
                    </a:lnTo>
                    <a:lnTo>
                      <a:pt x="786828" y="320484"/>
                    </a:lnTo>
                    <a:lnTo>
                      <a:pt x="788466" y="320065"/>
                    </a:lnTo>
                    <a:lnTo>
                      <a:pt x="788873" y="319659"/>
                    </a:lnTo>
                    <a:lnTo>
                      <a:pt x="789698" y="318833"/>
                    </a:lnTo>
                    <a:lnTo>
                      <a:pt x="790727" y="316788"/>
                    </a:lnTo>
                    <a:lnTo>
                      <a:pt x="790930" y="316369"/>
                    </a:lnTo>
                    <a:lnTo>
                      <a:pt x="794219" y="314731"/>
                    </a:lnTo>
                    <a:lnTo>
                      <a:pt x="795858" y="313093"/>
                    </a:lnTo>
                    <a:lnTo>
                      <a:pt x="796683" y="313093"/>
                    </a:lnTo>
                    <a:lnTo>
                      <a:pt x="799147" y="313499"/>
                    </a:lnTo>
                    <a:lnTo>
                      <a:pt x="799553" y="313093"/>
                    </a:lnTo>
                    <a:lnTo>
                      <a:pt x="799973" y="312674"/>
                    </a:lnTo>
                    <a:lnTo>
                      <a:pt x="799973" y="309803"/>
                    </a:lnTo>
                    <a:close/>
                  </a:path>
                  <a:path w="981710" h="513079">
                    <a:moveTo>
                      <a:pt x="802030" y="229311"/>
                    </a:moveTo>
                    <a:lnTo>
                      <a:pt x="801204" y="228079"/>
                    </a:lnTo>
                    <a:lnTo>
                      <a:pt x="800798" y="226847"/>
                    </a:lnTo>
                    <a:lnTo>
                      <a:pt x="799566" y="226441"/>
                    </a:lnTo>
                    <a:lnTo>
                      <a:pt x="799566" y="228485"/>
                    </a:lnTo>
                    <a:lnTo>
                      <a:pt x="799160" y="230136"/>
                    </a:lnTo>
                    <a:lnTo>
                      <a:pt x="799160" y="232600"/>
                    </a:lnTo>
                    <a:lnTo>
                      <a:pt x="798741" y="233006"/>
                    </a:lnTo>
                    <a:lnTo>
                      <a:pt x="797509" y="231368"/>
                    </a:lnTo>
                    <a:lnTo>
                      <a:pt x="796696" y="231368"/>
                    </a:lnTo>
                    <a:lnTo>
                      <a:pt x="795464" y="233006"/>
                    </a:lnTo>
                    <a:lnTo>
                      <a:pt x="795464" y="237109"/>
                    </a:lnTo>
                    <a:lnTo>
                      <a:pt x="796277" y="237528"/>
                    </a:lnTo>
                    <a:lnTo>
                      <a:pt x="796696" y="237528"/>
                    </a:lnTo>
                    <a:lnTo>
                      <a:pt x="796696" y="237109"/>
                    </a:lnTo>
                    <a:lnTo>
                      <a:pt x="797509" y="235877"/>
                    </a:lnTo>
                    <a:lnTo>
                      <a:pt x="798741" y="234645"/>
                    </a:lnTo>
                    <a:lnTo>
                      <a:pt x="800392" y="234238"/>
                    </a:lnTo>
                    <a:lnTo>
                      <a:pt x="800392" y="233832"/>
                    </a:lnTo>
                    <a:lnTo>
                      <a:pt x="801624" y="233006"/>
                    </a:lnTo>
                    <a:lnTo>
                      <a:pt x="802030" y="231775"/>
                    </a:lnTo>
                    <a:lnTo>
                      <a:pt x="802030" y="229311"/>
                    </a:lnTo>
                    <a:close/>
                  </a:path>
                  <a:path w="981710" h="513079">
                    <a:moveTo>
                      <a:pt x="805307" y="223151"/>
                    </a:moveTo>
                    <a:lnTo>
                      <a:pt x="804900" y="221094"/>
                    </a:lnTo>
                    <a:lnTo>
                      <a:pt x="804075" y="219456"/>
                    </a:lnTo>
                    <a:lnTo>
                      <a:pt x="803668" y="219036"/>
                    </a:lnTo>
                    <a:lnTo>
                      <a:pt x="802436" y="219862"/>
                    </a:lnTo>
                    <a:lnTo>
                      <a:pt x="802436" y="221094"/>
                    </a:lnTo>
                    <a:lnTo>
                      <a:pt x="802030" y="223964"/>
                    </a:lnTo>
                    <a:lnTo>
                      <a:pt x="802436" y="225196"/>
                    </a:lnTo>
                    <a:lnTo>
                      <a:pt x="804075" y="226021"/>
                    </a:lnTo>
                    <a:lnTo>
                      <a:pt x="804075" y="225615"/>
                    </a:lnTo>
                    <a:lnTo>
                      <a:pt x="804900" y="224790"/>
                    </a:lnTo>
                    <a:lnTo>
                      <a:pt x="805307" y="223151"/>
                    </a:lnTo>
                    <a:close/>
                  </a:path>
                  <a:path w="981710" h="513079">
                    <a:moveTo>
                      <a:pt x="855408" y="321297"/>
                    </a:moveTo>
                    <a:lnTo>
                      <a:pt x="853363" y="318427"/>
                    </a:lnTo>
                    <a:lnTo>
                      <a:pt x="850900" y="317195"/>
                    </a:lnTo>
                    <a:lnTo>
                      <a:pt x="850900" y="317601"/>
                    </a:lnTo>
                    <a:lnTo>
                      <a:pt x="850074" y="317601"/>
                    </a:lnTo>
                    <a:lnTo>
                      <a:pt x="850074" y="318833"/>
                    </a:lnTo>
                    <a:lnTo>
                      <a:pt x="850900" y="320065"/>
                    </a:lnTo>
                    <a:lnTo>
                      <a:pt x="852538" y="322122"/>
                    </a:lnTo>
                    <a:lnTo>
                      <a:pt x="855002" y="322529"/>
                    </a:lnTo>
                    <a:lnTo>
                      <a:pt x="855002" y="322122"/>
                    </a:lnTo>
                    <a:lnTo>
                      <a:pt x="855408" y="322122"/>
                    </a:lnTo>
                    <a:lnTo>
                      <a:pt x="855408" y="321297"/>
                    </a:lnTo>
                    <a:close/>
                  </a:path>
                  <a:path w="981710" h="513079">
                    <a:moveTo>
                      <a:pt x="855421" y="306933"/>
                    </a:moveTo>
                    <a:lnTo>
                      <a:pt x="855002" y="306933"/>
                    </a:lnTo>
                    <a:lnTo>
                      <a:pt x="855002" y="306514"/>
                    </a:lnTo>
                    <a:lnTo>
                      <a:pt x="854595" y="306108"/>
                    </a:lnTo>
                    <a:lnTo>
                      <a:pt x="853770" y="306108"/>
                    </a:lnTo>
                    <a:lnTo>
                      <a:pt x="853363" y="305701"/>
                    </a:lnTo>
                    <a:lnTo>
                      <a:pt x="853363" y="305282"/>
                    </a:lnTo>
                    <a:lnTo>
                      <a:pt x="852131" y="304469"/>
                    </a:lnTo>
                    <a:lnTo>
                      <a:pt x="850900" y="304469"/>
                    </a:lnTo>
                    <a:lnTo>
                      <a:pt x="850963" y="305282"/>
                    </a:lnTo>
                    <a:lnTo>
                      <a:pt x="851306" y="307340"/>
                    </a:lnTo>
                    <a:lnTo>
                      <a:pt x="852538" y="308571"/>
                    </a:lnTo>
                    <a:lnTo>
                      <a:pt x="855002" y="307746"/>
                    </a:lnTo>
                    <a:lnTo>
                      <a:pt x="855002" y="307340"/>
                    </a:lnTo>
                    <a:lnTo>
                      <a:pt x="855421" y="307340"/>
                    </a:lnTo>
                    <a:lnTo>
                      <a:pt x="855421" y="306933"/>
                    </a:lnTo>
                    <a:close/>
                  </a:path>
                  <a:path w="981710" h="513079">
                    <a:moveTo>
                      <a:pt x="855827" y="331978"/>
                    </a:moveTo>
                    <a:lnTo>
                      <a:pt x="855408" y="327456"/>
                    </a:lnTo>
                    <a:lnTo>
                      <a:pt x="855002" y="327050"/>
                    </a:lnTo>
                    <a:lnTo>
                      <a:pt x="854595" y="324993"/>
                    </a:lnTo>
                    <a:lnTo>
                      <a:pt x="853363" y="323354"/>
                    </a:lnTo>
                    <a:lnTo>
                      <a:pt x="852131" y="322529"/>
                    </a:lnTo>
                    <a:lnTo>
                      <a:pt x="850074" y="321297"/>
                    </a:lnTo>
                    <a:lnTo>
                      <a:pt x="849668" y="321297"/>
                    </a:lnTo>
                    <a:lnTo>
                      <a:pt x="849668" y="321716"/>
                    </a:lnTo>
                    <a:lnTo>
                      <a:pt x="849249" y="321716"/>
                    </a:lnTo>
                    <a:lnTo>
                      <a:pt x="848842" y="322122"/>
                    </a:lnTo>
                    <a:lnTo>
                      <a:pt x="849249" y="322948"/>
                    </a:lnTo>
                    <a:lnTo>
                      <a:pt x="849249" y="323354"/>
                    </a:lnTo>
                    <a:lnTo>
                      <a:pt x="850480" y="323354"/>
                    </a:lnTo>
                    <a:lnTo>
                      <a:pt x="850480" y="323761"/>
                    </a:lnTo>
                    <a:lnTo>
                      <a:pt x="850900" y="323761"/>
                    </a:lnTo>
                    <a:lnTo>
                      <a:pt x="851306" y="324180"/>
                    </a:lnTo>
                    <a:lnTo>
                      <a:pt x="850900" y="324180"/>
                    </a:lnTo>
                    <a:lnTo>
                      <a:pt x="850900" y="325818"/>
                    </a:lnTo>
                    <a:lnTo>
                      <a:pt x="849668" y="327050"/>
                    </a:lnTo>
                    <a:lnTo>
                      <a:pt x="847610" y="327050"/>
                    </a:lnTo>
                    <a:lnTo>
                      <a:pt x="847610" y="328282"/>
                    </a:lnTo>
                    <a:lnTo>
                      <a:pt x="849668" y="329514"/>
                    </a:lnTo>
                    <a:lnTo>
                      <a:pt x="849668" y="329920"/>
                    </a:lnTo>
                    <a:lnTo>
                      <a:pt x="850900" y="329920"/>
                    </a:lnTo>
                    <a:lnTo>
                      <a:pt x="852944" y="330339"/>
                    </a:lnTo>
                    <a:lnTo>
                      <a:pt x="852944" y="330746"/>
                    </a:lnTo>
                    <a:lnTo>
                      <a:pt x="854595" y="331571"/>
                    </a:lnTo>
                    <a:lnTo>
                      <a:pt x="855002" y="331571"/>
                    </a:lnTo>
                    <a:lnTo>
                      <a:pt x="855408" y="331978"/>
                    </a:lnTo>
                    <a:lnTo>
                      <a:pt x="855827" y="331978"/>
                    </a:lnTo>
                    <a:close/>
                  </a:path>
                  <a:path w="981710" h="513079">
                    <a:moveTo>
                      <a:pt x="856246" y="312674"/>
                    </a:moveTo>
                    <a:lnTo>
                      <a:pt x="855827" y="312254"/>
                    </a:lnTo>
                    <a:lnTo>
                      <a:pt x="854595" y="310616"/>
                    </a:lnTo>
                    <a:lnTo>
                      <a:pt x="852957" y="309384"/>
                    </a:lnTo>
                    <a:lnTo>
                      <a:pt x="850900" y="309384"/>
                    </a:lnTo>
                    <a:lnTo>
                      <a:pt x="850493" y="309791"/>
                    </a:lnTo>
                    <a:lnTo>
                      <a:pt x="850493" y="310616"/>
                    </a:lnTo>
                    <a:lnTo>
                      <a:pt x="850900" y="311023"/>
                    </a:lnTo>
                    <a:lnTo>
                      <a:pt x="852131" y="311848"/>
                    </a:lnTo>
                    <a:lnTo>
                      <a:pt x="852131" y="312254"/>
                    </a:lnTo>
                    <a:lnTo>
                      <a:pt x="851319" y="312254"/>
                    </a:lnTo>
                    <a:lnTo>
                      <a:pt x="850900" y="312674"/>
                    </a:lnTo>
                    <a:lnTo>
                      <a:pt x="850900" y="313905"/>
                    </a:lnTo>
                    <a:lnTo>
                      <a:pt x="851725" y="314718"/>
                    </a:lnTo>
                    <a:lnTo>
                      <a:pt x="851725" y="315544"/>
                    </a:lnTo>
                    <a:lnTo>
                      <a:pt x="852131" y="316369"/>
                    </a:lnTo>
                    <a:lnTo>
                      <a:pt x="852551" y="316776"/>
                    </a:lnTo>
                    <a:lnTo>
                      <a:pt x="852957" y="317601"/>
                    </a:lnTo>
                    <a:lnTo>
                      <a:pt x="853363" y="317601"/>
                    </a:lnTo>
                    <a:lnTo>
                      <a:pt x="853363" y="318008"/>
                    </a:lnTo>
                    <a:lnTo>
                      <a:pt x="853782" y="318414"/>
                    </a:lnTo>
                    <a:lnTo>
                      <a:pt x="855014" y="318414"/>
                    </a:lnTo>
                    <a:lnTo>
                      <a:pt x="855421" y="318008"/>
                    </a:lnTo>
                    <a:lnTo>
                      <a:pt x="855421" y="317601"/>
                    </a:lnTo>
                    <a:lnTo>
                      <a:pt x="855827" y="317601"/>
                    </a:lnTo>
                    <a:lnTo>
                      <a:pt x="855827" y="317182"/>
                    </a:lnTo>
                    <a:lnTo>
                      <a:pt x="855421" y="316776"/>
                    </a:lnTo>
                    <a:lnTo>
                      <a:pt x="852957" y="313080"/>
                    </a:lnTo>
                    <a:lnTo>
                      <a:pt x="852957" y="312674"/>
                    </a:lnTo>
                    <a:lnTo>
                      <a:pt x="853782" y="313905"/>
                    </a:lnTo>
                    <a:lnTo>
                      <a:pt x="855827" y="313905"/>
                    </a:lnTo>
                    <a:lnTo>
                      <a:pt x="855827" y="313486"/>
                    </a:lnTo>
                    <a:lnTo>
                      <a:pt x="856246" y="313080"/>
                    </a:lnTo>
                    <a:lnTo>
                      <a:pt x="856246" y="312674"/>
                    </a:lnTo>
                    <a:close/>
                  </a:path>
                  <a:path w="981710" h="513079">
                    <a:moveTo>
                      <a:pt x="893686" y="140779"/>
                    </a:moveTo>
                    <a:lnTo>
                      <a:pt x="891971" y="140347"/>
                    </a:lnTo>
                    <a:lnTo>
                      <a:pt x="893191" y="140970"/>
                    </a:lnTo>
                    <a:lnTo>
                      <a:pt x="893686" y="140779"/>
                    </a:lnTo>
                    <a:close/>
                  </a:path>
                  <a:path w="981710" h="513079">
                    <a:moveTo>
                      <a:pt x="915784" y="382485"/>
                    </a:moveTo>
                    <a:lnTo>
                      <a:pt x="915377" y="382485"/>
                    </a:lnTo>
                    <a:lnTo>
                      <a:pt x="914146" y="382892"/>
                    </a:lnTo>
                    <a:lnTo>
                      <a:pt x="913320" y="382892"/>
                    </a:lnTo>
                    <a:lnTo>
                      <a:pt x="913320" y="379603"/>
                    </a:lnTo>
                    <a:lnTo>
                      <a:pt x="913726" y="376732"/>
                    </a:lnTo>
                    <a:lnTo>
                      <a:pt x="913726" y="375907"/>
                    </a:lnTo>
                    <a:lnTo>
                      <a:pt x="913320" y="374675"/>
                    </a:lnTo>
                    <a:lnTo>
                      <a:pt x="912088" y="374269"/>
                    </a:lnTo>
                    <a:lnTo>
                      <a:pt x="910450" y="373862"/>
                    </a:lnTo>
                    <a:lnTo>
                      <a:pt x="910450" y="373037"/>
                    </a:lnTo>
                    <a:lnTo>
                      <a:pt x="911263" y="370573"/>
                    </a:lnTo>
                    <a:lnTo>
                      <a:pt x="911059" y="370166"/>
                    </a:lnTo>
                    <a:lnTo>
                      <a:pt x="910450" y="368935"/>
                    </a:lnTo>
                    <a:lnTo>
                      <a:pt x="909218" y="368109"/>
                    </a:lnTo>
                    <a:lnTo>
                      <a:pt x="908799" y="368109"/>
                    </a:lnTo>
                    <a:lnTo>
                      <a:pt x="906754" y="363588"/>
                    </a:lnTo>
                    <a:lnTo>
                      <a:pt x="905522" y="362356"/>
                    </a:lnTo>
                    <a:lnTo>
                      <a:pt x="903871" y="359892"/>
                    </a:lnTo>
                    <a:lnTo>
                      <a:pt x="902639" y="359892"/>
                    </a:lnTo>
                    <a:lnTo>
                      <a:pt x="902233" y="362356"/>
                    </a:lnTo>
                    <a:lnTo>
                      <a:pt x="902233" y="362775"/>
                    </a:lnTo>
                    <a:lnTo>
                      <a:pt x="901827" y="363588"/>
                    </a:lnTo>
                    <a:lnTo>
                      <a:pt x="901827" y="364820"/>
                    </a:lnTo>
                    <a:lnTo>
                      <a:pt x="902233" y="365645"/>
                    </a:lnTo>
                    <a:lnTo>
                      <a:pt x="902639" y="365645"/>
                    </a:lnTo>
                    <a:lnTo>
                      <a:pt x="902639" y="366052"/>
                    </a:lnTo>
                    <a:lnTo>
                      <a:pt x="903871" y="366052"/>
                    </a:lnTo>
                    <a:lnTo>
                      <a:pt x="904290" y="367284"/>
                    </a:lnTo>
                    <a:lnTo>
                      <a:pt x="904290" y="369341"/>
                    </a:lnTo>
                    <a:lnTo>
                      <a:pt x="905103" y="370979"/>
                    </a:lnTo>
                    <a:lnTo>
                      <a:pt x="905929" y="370979"/>
                    </a:lnTo>
                    <a:lnTo>
                      <a:pt x="906754" y="370166"/>
                    </a:lnTo>
                    <a:lnTo>
                      <a:pt x="907986" y="370573"/>
                    </a:lnTo>
                    <a:lnTo>
                      <a:pt x="907986" y="371805"/>
                    </a:lnTo>
                    <a:lnTo>
                      <a:pt x="906754" y="374269"/>
                    </a:lnTo>
                    <a:lnTo>
                      <a:pt x="906754" y="376326"/>
                    </a:lnTo>
                    <a:lnTo>
                      <a:pt x="907986" y="377558"/>
                    </a:lnTo>
                    <a:lnTo>
                      <a:pt x="907986" y="377964"/>
                    </a:lnTo>
                    <a:lnTo>
                      <a:pt x="908799" y="376732"/>
                    </a:lnTo>
                    <a:lnTo>
                      <a:pt x="909624" y="376732"/>
                    </a:lnTo>
                    <a:lnTo>
                      <a:pt x="911263" y="377558"/>
                    </a:lnTo>
                    <a:lnTo>
                      <a:pt x="909624" y="380428"/>
                    </a:lnTo>
                    <a:lnTo>
                      <a:pt x="909624" y="383717"/>
                    </a:lnTo>
                    <a:lnTo>
                      <a:pt x="911263" y="386181"/>
                    </a:lnTo>
                    <a:lnTo>
                      <a:pt x="912088" y="385762"/>
                    </a:lnTo>
                    <a:lnTo>
                      <a:pt x="913320" y="385762"/>
                    </a:lnTo>
                    <a:lnTo>
                      <a:pt x="914958" y="386588"/>
                    </a:lnTo>
                    <a:lnTo>
                      <a:pt x="915784" y="386181"/>
                    </a:lnTo>
                    <a:lnTo>
                      <a:pt x="915784" y="385762"/>
                    </a:lnTo>
                    <a:lnTo>
                      <a:pt x="915784" y="382892"/>
                    </a:lnTo>
                    <a:lnTo>
                      <a:pt x="915784" y="382485"/>
                    </a:lnTo>
                    <a:close/>
                  </a:path>
                  <a:path w="981710" h="513079">
                    <a:moveTo>
                      <a:pt x="919899" y="343471"/>
                    </a:moveTo>
                    <a:lnTo>
                      <a:pt x="917841" y="343471"/>
                    </a:lnTo>
                    <a:lnTo>
                      <a:pt x="917435" y="343471"/>
                    </a:lnTo>
                    <a:lnTo>
                      <a:pt x="914146" y="344703"/>
                    </a:lnTo>
                    <a:lnTo>
                      <a:pt x="914146" y="345109"/>
                    </a:lnTo>
                    <a:lnTo>
                      <a:pt x="916609" y="345528"/>
                    </a:lnTo>
                    <a:lnTo>
                      <a:pt x="918248" y="345528"/>
                    </a:lnTo>
                    <a:lnTo>
                      <a:pt x="919899" y="344297"/>
                    </a:lnTo>
                    <a:lnTo>
                      <a:pt x="919899" y="343471"/>
                    </a:lnTo>
                    <a:close/>
                  </a:path>
                  <a:path w="981710" h="513079">
                    <a:moveTo>
                      <a:pt x="922350" y="416572"/>
                    </a:moveTo>
                    <a:lnTo>
                      <a:pt x="921943" y="416572"/>
                    </a:lnTo>
                    <a:lnTo>
                      <a:pt x="919886" y="416979"/>
                    </a:lnTo>
                    <a:lnTo>
                      <a:pt x="918248" y="417804"/>
                    </a:lnTo>
                    <a:lnTo>
                      <a:pt x="917841" y="418211"/>
                    </a:lnTo>
                    <a:lnTo>
                      <a:pt x="915784" y="419442"/>
                    </a:lnTo>
                    <a:lnTo>
                      <a:pt x="915784" y="421081"/>
                    </a:lnTo>
                    <a:lnTo>
                      <a:pt x="916190" y="421081"/>
                    </a:lnTo>
                    <a:lnTo>
                      <a:pt x="917422" y="421500"/>
                    </a:lnTo>
                    <a:lnTo>
                      <a:pt x="918654" y="421500"/>
                    </a:lnTo>
                    <a:lnTo>
                      <a:pt x="919886" y="420674"/>
                    </a:lnTo>
                    <a:lnTo>
                      <a:pt x="920305" y="420674"/>
                    </a:lnTo>
                    <a:lnTo>
                      <a:pt x="922350" y="416572"/>
                    </a:lnTo>
                    <a:close/>
                  </a:path>
                  <a:path w="981710" h="513079">
                    <a:moveTo>
                      <a:pt x="981087" y="480060"/>
                    </a:moveTo>
                    <a:lnTo>
                      <a:pt x="979855" y="478790"/>
                    </a:lnTo>
                    <a:lnTo>
                      <a:pt x="974928" y="473710"/>
                    </a:lnTo>
                    <a:lnTo>
                      <a:pt x="974077" y="473163"/>
                    </a:lnTo>
                    <a:lnTo>
                      <a:pt x="974077" y="478790"/>
                    </a:lnTo>
                    <a:lnTo>
                      <a:pt x="969175" y="476250"/>
                    </a:lnTo>
                    <a:lnTo>
                      <a:pt x="963422" y="476250"/>
                    </a:lnTo>
                    <a:lnTo>
                      <a:pt x="956437" y="477520"/>
                    </a:lnTo>
                    <a:lnTo>
                      <a:pt x="951103" y="478790"/>
                    </a:lnTo>
                    <a:lnTo>
                      <a:pt x="945349" y="481330"/>
                    </a:lnTo>
                    <a:lnTo>
                      <a:pt x="939190" y="485140"/>
                    </a:lnTo>
                    <a:lnTo>
                      <a:pt x="912647" y="499110"/>
                    </a:lnTo>
                    <a:lnTo>
                      <a:pt x="903211" y="502920"/>
                    </a:lnTo>
                    <a:lnTo>
                      <a:pt x="894003" y="505460"/>
                    </a:lnTo>
                    <a:lnTo>
                      <a:pt x="884986" y="506730"/>
                    </a:lnTo>
                    <a:lnTo>
                      <a:pt x="875042" y="508000"/>
                    </a:lnTo>
                    <a:lnTo>
                      <a:pt x="854379" y="508000"/>
                    </a:lnTo>
                    <a:lnTo>
                      <a:pt x="843508" y="505460"/>
                    </a:lnTo>
                    <a:lnTo>
                      <a:pt x="835291" y="504190"/>
                    </a:lnTo>
                    <a:lnTo>
                      <a:pt x="828725" y="502920"/>
                    </a:lnTo>
                    <a:lnTo>
                      <a:pt x="824623" y="501650"/>
                    </a:lnTo>
                    <a:lnTo>
                      <a:pt x="817638" y="499110"/>
                    </a:lnTo>
                    <a:lnTo>
                      <a:pt x="812304" y="495300"/>
                    </a:lnTo>
                    <a:lnTo>
                      <a:pt x="809015" y="490220"/>
                    </a:lnTo>
                    <a:lnTo>
                      <a:pt x="806958" y="487680"/>
                    </a:lnTo>
                    <a:lnTo>
                      <a:pt x="812292" y="487680"/>
                    </a:lnTo>
                    <a:lnTo>
                      <a:pt x="811885" y="486410"/>
                    </a:lnTo>
                    <a:lnTo>
                      <a:pt x="811479" y="486410"/>
                    </a:lnTo>
                    <a:lnTo>
                      <a:pt x="810653" y="485140"/>
                    </a:lnTo>
                    <a:lnTo>
                      <a:pt x="807783" y="485140"/>
                    </a:lnTo>
                    <a:lnTo>
                      <a:pt x="807783" y="482600"/>
                    </a:lnTo>
                    <a:lnTo>
                      <a:pt x="811060" y="482600"/>
                    </a:lnTo>
                    <a:lnTo>
                      <a:pt x="812292" y="483870"/>
                    </a:lnTo>
                    <a:lnTo>
                      <a:pt x="815174" y="485140"/>
                    </a:lnTo>
                    <a:lnTo>
                      <a:pt x="818045" y="485140"/>
                    </a:lnTo>
                    <a:lnTo>
                      <a:pt x="816813" y="483870"/>
                    </a:lnTo>
                    <a:lnTo>
                      <a:pt x="815174" y="482600"/>
                    </a:lnTo>
                    <a:lnTo>
                      <a:pt x="813536" y="481330"/>
                    </a:lnTo>
                    <a:lnTo>
                      <a:pt x="808609" y="480060"/>
                    </a:lnTo>
                    <a:lnTo>
                      <a:pt x="806958" y="478790"/>
                    </a:lnTo>
                    <a:lnTo>
                      <a:pt x="806958" y="477520"/>
                    </a:lnTo>
                    <a:lnTo>
                      <a:pt x="808596" y="477520"/>
                    </a:lnTo>
                    <a:lnTo>
                      <a:pt x="809840" y="476250"/>
                    </a:lnTo>
                    <a:lnTo>
                      <a:pt x="811479" y="476250"/>
                    </a:lnTo>
                    <a:lnTo>
                      <a:pt x="812292" y="477520"/>
                    </a:lnTo>
                    <a:lnTo>
                      <a:pt x="817638" y="480060"/>
                    </a:lnTo>
                    <a:lnTo>
                      <a:pt x="820915" y="480060"/>
                    </a:lnTo>
                    <a:lnTo>
                      <a:pt x="823391" y="478790"/>
                    </a:lnTo>
                    <a:lnTo>
                      <a:pt x="817232" y="476250"/>
                    </a:lnTo>
                    <a:lnTo>
                      <a:pt x="811072" y="473710"/>
                    </a:lnTo>
                    <a:lnTo>
                      <a:pt x="808189" y="472440"/>
                    </a:lnTo>
                    <a:lnTo>
                      <a:pt x="806958" y="471170"/>
                    </a:lnTo>
                    <a:lnTo>
                      <a:pt x="808609" y="468630"/>
                    </a:lnTo>
                    <a:lnTo>
                      <a:pt x="809421" y="468630"/>
                    </a:lnTo>
                    <a:lnTo>
                      <a:pt x="811060" y="471170"/>
                    </a:lnTo>
                    <a:lnTo>
                      <a:pt x="825030" y="474980"/>
                    </a:lnTo>
                    <a:lnTo>
                      <a:pt x="826668" y="474980"/>
                    </a:lnTo>
                    <a:lnTo>
                      <a:pt x="825030" y="473710"/>
                    </a:lnTo>
                    <a:lnTo>
                      <a:pt x="817232" y="468630"/>
                    </a:lnTo>
                    <a:lnTo>
                      <a:pt x="813536" y="467360"/>
                    </a:lnTo>
                    <a:lnTo>
                      <a:pt x="811479" y="464820"/>
                    </a:lnTo>
                    <a:lnTo>
                      <a:pt x="809421" y="463550"/>
                    </a:lnTo>
                    <a:lnTo>
                      <a:pt x="806958" y="462280"/>
                    </a:lnTo>
                    <a:lnTo>
                      <a:pt x="806145" y="459740"/>
                    </a:lnTo>
                    <a:lnTo>
                      <a:pt x="806538" y="459740"/>
                    </a:lnTo>
                    <a:lnTo>
                      <a:pt x="806958" y="458470"/>
                    </a:lnTo>
                    <a:lnTo>
                      <a:pt x="808596" y="458470"/>
                    </a:lnTo>
                    <a:lnTo>
                      <a:pt x="811060" y="459740"/>
                    </a:lnTo>
                    <a:lnTo>
                      <a:pt x="832002" y="469900"/>
                    </a:lnTo>
                    <a:lnTo>
                      <a:pt x="838161" y="472440"/>
                    </a:lnTo>
                    <a:lnTo>
                      <a:pt x="845146" y="474980"/>
                    </a:lnTo>
                    <a:lnTo>
                      <a:pt x="878001" y="480060"/>
                    </a:lnTo>
                    <a:lnTo>
                      <a:pt x="888682" y="482600"/>
                    </a:lnTo>
                    <a:lnTo>
                      <a:pt x="896886" y="482600"/>
                    </a:lnTo>
                    <a:lnTo>
                      <a:pt x="907580" y="481330"/>
                    </a:lnTo>
                    <a:lnTo>
                      <a:pt x="915377" y="478790"/>
                    </a:lnTo>
                    <a:lnTo>
                      <a:pt x="925639" y="474980"/>
                    </a:lnTo>
                    <a:lnTo>
                      <a:pt x="936421" y="471170"/>
                    </a:lnTo>
                    <a:lnTo>
                      <a:pt x="944791" y="468630"/>
                    </a:lnTo>
                    <a:lnTo>
                      <a:pt x="956030" y="468630"/>
                    </a:lnTo>
                    <a:lnTo>
                      <a:pt x="959726" y="471170"/>
                    </a:lnTo>
                    <a:lnTo>
                      <a:pt x="964653" y="472440"/>
                    </a:lnTo>
                    <a:lnTo>
                      <a:pt x="973277" y="477520"/>
                    </a:lnTo>
                    <a:lnTo>
                      <a:pt x="973683" y="477520"/>
                    </a:lnTo>
                    <a:lnTo>
                      <a:pt x="974077" y="478790"/>
                    </a:lnTo>
                    <a:lnTo>
                      <a:pt x="974077" y="473163"/>
                    </a:lnTo>
                    <a:lnTo>
                      <a:pt x="969175" y="469900"/>
                    </a:lnTo>
                    <a:lnTo>
                      <a:pt x="966508" y="468630"/>
                    </a:lnTo>
                    <a:lnTo>
                      <a:pt x="963841" y="467360"/>
                    </a:lnTo>
                    <a:lnTo>
                      <a:pt x="958494" y="466090"/>
                    </a:lnTo>
                    <a:lnTo>
                      <a:pt x="956437" y="464820"/>
                    </a:lnTo>
                    <a:lnTo>
                      <a:pt x="944943" y="464820"/>
                    </a:lnTo>
                    <a:lnTo>
                      <a:pt x="940841" y="466090"/>
                    </a:lnTo>
                    <a:lnTo>
                      <a:pt x="937145" y="467360"/>
                    </a:lnTo>
                    <a:lnTo>
                      <a:pt x="932624" y="468630"/>
                    </a:lnTo>
                    <a:lnTo>
                      <a:pt x="928928" y="469900"/>
                    </a:lnTo>
                    <a:lnTo>
                      <a:pt x="927696" y="471170"/>
                    </a:lnTo>
                    <a:lnTo>
                      <a:pt x="921537" y="473710"/>
                    </a:lnTo>
                    <a:lnTo>
                      <a:pt x="914298" y="476250"/>
                    </a:lnTo>
                    <a:lnTo>
                      <a:pt x="905560" y="477520"/>
                    </a:lnTo>
                    <a:lnTo>
                      <a:pt x="895375" y="478790"/>
                    </a:lnTo>
                    <a:lnTo>
                      <a:pt x="883754" y="477520"/>
                    </a:lnTo>
                    <a:lnTo>
                      <a:pt x="876769" y="477520"/>
                    </a:lnTo>
                    <a:lnTo>
                      <a:pt x="854595" y="472440"/>
                    </a:lnTo>
                    <a:lnTo>
                      <a:pt x="848855" y="472440"/>
                    </a:lnTo>
                    <a:lnTo>
                      <a:pt x="846378" y="471170"/>
                    </a:lnTo>
                    <a:lnTo>
                      <a:pt x="846378" y="469900"/>
                    </a:lnTo>
                    <a:lnTo>
                      <a:pt x="846378" y="468630"/>
                    </a:lnTo>
                    <a:lnTo>
                      <a:pt x="847204" y="467360"/>
                    </a:lnTo>
                    <a:lnTo>
                      <a:pt x="846378" y="464820"/>
                    </a:lnTo>
                    <a:lnTo>
                      <a:pt x="846378" y="463550"/>
                    </a:lnTo>
                    <a:lnTo>
                      <a:pt x="846378" y="461010"/>
                    </a:lnTo>
                    <a:lnTo>
                      <a:pt x="847204" y="455930"/>
                    </a:lnTo>
                    <a:lnTo>
                      <a:pt x="848436" y="449580"/>
                    </a:lnTo>
                    <a:lnTo>
                      <a:pt x="848855" y="445770"/>
                    </a:lnTo>
                    <a:lnTo>
                      <a:pt x="848855" y="445643"/>
                    </a:lnTo>
                    <a:lnTo>
                      <a:pt x="849312" y="440690"/>
                    </a:lnTo>
                    <a:lnTo>
                      <a:pt x="849553" y="438150"/>
                    </a:lnTo>
                    <a:lnTo>
                      <a:pt x="849553" y="437908"/>
                    </a:lnTo>
                    <a:lnTo>
                      <a:pt x="849668" y="436880"/>
                    </a:lnTo>
                    <a:lnTo>
                      <a:pt x="849668" y="433070"/>
                    </a:lnTo>
                    <a:lnTo>
                      <a:pt x="848855" y="430530"/>
                    </a:lnTo>
                    <a:lnTo>
                      <a:pt x="846378" y="429260"/>
                    </a:lnTo>
                    <a:lnTo>
                      <a:pt x="845972" y="428955"/>
                    </a:lnTo>
                    <a:lnTo>
                      <a:pt x="845972" y="458470"/>
                    </a:lnTo>
                    <a:lnTo>
                      <a:pt x="844334" y="458470"/>
                    </a:lnTo>
                    <a:lnTo>
                      <a:pt x="839406" y="459740"/>
                    </a:lnTo>
                    <a:lnTo>
                      <a:pt x="837349" y="461010"/>
                    </a:lnTo>
                    <a:lnTo>
                      <a:pt x="833247" y="461010"/>
                    </a:lnTo>
                    <a:lnTo>
                      <a:pt x="832002" y="462280"/>
                    </a:lnTo>
                    <a:lnTo>
                      <a:pt x="836117" y="464820"/>
                    </a:lnTo>
                    <a:lnTo>
                      <a:pt x="838581" y="463550"/>
                    </a:lnTo>
                    <a:lnTo>
                      <a:pt x="842276" y="463550"/>
                    </a:lnTo>
                    <a:lnTo>
                      <a:pt x="843508" y="464820"/>
                    </a:lnTo>
                    <a:lnTo>
                      <a:pt x="843915" y="464820"/>
                    </a:lnTo>
                    <a:lnTo>
                      <a:pt x="843089" y="466090"/>
                    </a:lnTo>
                    <a:lnTo>
                      <a:pt x="840638" y="467360"/>
                    </a:lnTo>
                    <a:lnTo>
                      <a:pt x="841044" y="467360"/>
                    </a:lnTo>
                    <a:lnTo>
                      <a:pt x="843508" y="468630"/>
                    </a:lnTo>
                    <a:lnTo>
                      <a:pt x="843508" y="469900"/>
                    </a:lnTo>
                    <a:lnTo>
                      <a:pt x="843102" y="469900"/>
                    </a:lnTo>
                    <a:lnTo>
                      <a:pt x="831596" y="467360"/>
                    </a:lnTo>
                    <a:lnTo>
                      <a:pt x="824204" y="463550"/>
                    </a:lnTo>
                    <a:lnTo>
                      <a:pt x="816978" y="458470"/>
                    </a:lnTo>
                    <a:lnTo>
                      <a:pt x="815174" y="457200"/>
                    </a:lnTo>
                    <a:lnTo>
                      <a:pt x="813943" y="457200"/>
                    </a:lnTo>
                    <a:lnTo>
                      <a:pt x="812304" y="455930"/>
                    </a:lnTo>
                    <a:lnTo>
                      <a:pt x="809840" y="452120"/>
                    </a:lnTo>
                    <a:lnTo>
                      <a:pt x="809421" y="450850"/>
                    </a:lnTo>
                    <a:lnTo>
                      <a:pt x="810653" y="448310"/>
                    </a:lnTo>
                    <a:lnTo>
                      <a:pt x="813536" y="447040"/>
                    </a:lnTo>
                    <a:lnTo>
                      <a:pt x="838987" y="447040"/>
                    </a:lnTo>
                    <a:lnTo>
                      <a:pt x="841044" y="445770"/>
                    </a:lnTo>
                    <a:lnTo>
                      <a:pt x="840625" y="447040"/>
                    </a:lnTo>
                    <a:lnTo>
                      <a:pt x="839812" y="447040"/>
                    </a:lnTo>
                    <a:lnTo>
                      <a:pt x="836523" y="448310"/>
                    </a:lnTo>
                    <a:lnTo>
                      <a:pt x="832827" y="449580"/>
                    </a:lnTo>
                    <a:lnTo>
                      <a:pt x="824204" y="449580"/>
                    </a:lnTo>
                    <a:lnTo>
                      <a:pt x="822566" y="450850"/>
                    </a:lnTo>
                    <a:lnTo>
                      <a:pt x="822159" y="450850"/>
                    </a:lnTo>
                    <a:lnTo>
                      <a:pt x="822147" y="452120"/>
                    </a:lnTo>
                    <a:lnTo>
                      <a:pt x="825436" y="452120"/>
                    </a:lnTo>
                    <a:lnTo>
                      <a:pt x="825436" y="453390"/>
                    </a:lnTo>
                    <a:lnTo>
                      <a:pt x="827900" y="453390"/>
                    </a:lnTo>
                    <a:lnTo>
                      <a:pt x="834059" y="452120"/>
                    </a:lnTo>
                    <a:lnTo>
                      <a:pt x="843915" y="449580"/>
                    </a:lnTo>
                    <a:lnTo>
                      <a:pt x="844321" y="450850"/>
                    </a:lnTo>
                    <a:lnTo>
                      <a:pt x="844321" y="452120"/>
                    </a:lnTo>
                    <a:lnTo>
                      <a:pt x="839812" y="452120"/>
                    </a:lnTo>
                    <a:lnTo>
                      <a:pt x="834478" y="453390"/>
                    </a:lnTo>
                    <a:lnTo>
                      <a:pt x="827900" y="454660"/>
                    </a:lnTo>
                    <a:lnTo>
                      <a:pt x="827493" y="455930"/>
                    </a:lnTo>
                    <a:lnTo>
                      <a:pt x="827900" y="455930"/>
                    </a:lnTo>
                    <a:lnTo>
                      <a:pt x="827900" y="457200"/>
                    </a:lnTo>
                    <a:lnTo>
                      <a:pt x="839406" y="455930"/>
                    </a:lnTo>
                    <a:lnTo>
                      <a:pt x="842276" y="455930"/>
                    </a:lnTo>
                    <a:lnTo>
                      <a:pt x="843915" y="457200"/>
                    </a:lnTo>
                    <a:lnTo>
                      <a:pt x="844321" y="457200"/>
                    </a:lnTo>
                    <a:lnTo>
                      <a:pt x="845972" y="458470"/>
                    </a:lnTo>
                    <a:lnTo>
                      <a:pt x="845972" y="428955"/>
                    </a:lnTo>
                    <a:lnTo>
                      <a:pt x="845553" y="428625"/>
                    </a:lnTo>
                    <a:lnTo>
                      <a:pt x="845553" y="435610"/>
                    </a:lnTo>
                    <a:lnTo>
                      <a:pt x="845553" y="436880"/>
                    </a:lnTo>
                    <a:lnTo>
                      <a:pt x="844334" y="436880"/>
                    </a:lnTo>
                    <a:lnTo>
                      <a:pt x="841044" y="435610"/>
                    </a:lnTo>
                    <a:lnTo>
                      <a:pt x="835710" y="434340"/>
                    </a:lnTo>
                    <a:lnTo>
                      <a:pt x="827087" y="434340"/>
                    </a:lnTo>
                    <a:lnTo>
                      <a:pt x="822566" y="435610"/>
                    </a:lnTo>
                    <a:lnTo>
                      <a:pt x="820928" y="436880"/>
                    </a:lnTo>
                    <a:lnTo>
                      <a:pt x="818464" y="436880"/>
                    </a:lnTo>
                    <a:lnTo>
                      <a:pt x="818451" y="438150"/>
                    </a:lnTo>
                    <a:lnTo>
                      <a:pt x="820102" y="439420"/>
                    </a:lnTo>
                    <a:lnTo>
                      <a:pt x="823798" y="438150"/>
                    </a:lnTo>
                    <a:lnTo>
                      <a:pt x="825855" y="436880"/>
                    </a:lnTo>
                    <a:lnTo>
                      <a:pt x="829957" y="436880"/>
                    </a:lnTo>
                    <a:lnTo>
                      <a:pt x="835291" y="438150"/>
                    </a:lnTo>
                    <a:lnTo>
                      <a:pt x="838987" y="438150"/>
                    </a:lnTo>
                    <a:lnTo>
                      <a:pt x="840625" y="439420"/>
                    </a:lnTo>
                    <a:lnTo>
                      <a:pt x="843089" y="439420"/>
                    </a:lnTo>
                    <a:lnTo>
                      <a:pt x="843089" y="440690"/>
                    </a:lnTo>
                    <a:lnTo>
                      <a:pt x="837755" y="440690"/>
                    </a:lnTo>
                    <a:lnTo>
                      <a:pt x="834059" y="439420"/>
                    </a:lnTo>
                    <a:lnTo>
                      <a:pt x="828319" y="439420"/>
                    </a:lnTo>
                    <a:lnTo>
                      <a:pt x="829538" y="440690"/>
                    </a:lnTo>
                    <a:lnTo>
                      <a:pt x="832421" y="443230"/>
                    </a:lnTo>
                    <a:lnTo>
                      <a:pt x="832002" y="444500"/>
                    </a:lnTo>
                    <a:lnTo>
                      <a:pt x="812711" y="444500"/>
                    </a:lnTo>
                    <a:lnTo>
                      <a:pt x="808609" y="445770"/>
                    </a:lnTo>
                    <a:lnTo>
                      <a:pt x="806145" y="447040"/>
                    </a:lnTo>
                    <a:lnTo>
                      <a:pt x="804900" y="450850"/>
                    </a:lnTo>
                    <a:lnTo>
                      <a:pt x="804976" y="458470"/>
                    </a:lnTo>
                    <a:lnTo>
                      <a:pt x="805307" y="469900"/>
                    </a:lnTo>
                    <a:lnTo>
                      <a:pt x="803681" y="471170"/>
                    </a:lnTo>
                    <a:lnTo>
                      <a:pt x="791768" y="471170"/>
                    </a:lnTo>
                    <a:lnTo>
                      <a:pt x="792175" y="468630"/>
                    </a:lnTo>
                    <a:lnTo>
                      <a:pt x="792759" y="466090"/>
                    </a:lnTo>
                    <a:lnTo>
                      <a:pt x="794232" y="459740"/>
                    </a:lnTo>
                    <a:lnTo>
                      <a:pt x="795058" y="454660"/>
                    </a:lnTo>
                    <a:lnTo>
                      <a:pt x="793407" y="452120"/>
                    </a:lnTo>
                    <a:lnTo>
                      <a:pt x="791362" y="447040"/>
                    </a:lnTo>
                    <a:lnTo>
                      <a:pt x="789266" y="445973"/>
                    </a:lnTo>
                    <a:lnTo>
                      <a:pt x="789266" y="461060"/>
                    </a:lnTo>
                    <a:lnTo>
                      <a:pt x="788479" y="462280"/>
                    </a:lnTo>
                    <a:lnTo>
                      <a:pt x="788060" y="463575"/>
                    </a:lnTo>
                    <a:lnTo>
                      <a:pt x="788060" y="466140"/>
                    </a:lnTo>
                    <a:lnTo>
                      <a:pt x="788060" y="467360"/>
                    </a:lnTo>
                    <a:lnTo>
                      <a:pt x="787654" y="467360"/>
                    </a:lnTo>
                    <a:lnTo>
                      <a:pt x="788060" y="466140"/>
                    </a:lnTo>
                    <a:lnTo>
                      <a:pt x="788060" y="463575"/>
                    </a:lnTo>
                    <a:lnTo>
                      <a:pt x="787654" y="464820"/>
                    </a:lnTo>
                    <a:lnTo>
                      <a:pt x="787247" y="469900"/>
                    </a:lnTo>
                    <a:lnTo>
                      <a:pt x="787044" y="471170"/>
                    </a:lnTo>
                    <a:lnTo>
                      <a:pt x="786930" y="477520"/>
                    </a:lnTo>
                    <a:lnTo>
                      <a:pt x="787247" y="481330"/>
                    </a:lnTo>
                    <a:lnTo>
                      <a:pt x="788352" y="492760"/>
                    </a:lnTo>
                    <a:lnTo>
                      <a:pt x="788479" y="497840"/>
                    </a:lnTo>
                    <a:lnTo>
                      <a:pt x="786828" y="500380"/>
                    </a:lnTo>
                    <a:lnTo>
                      <a:pt x="783145" y="500380"/>
                    </a:lnTo>
                    <a:lnTo>
                      <a:pt x="773290" y="504190"/>
                    </a:lnTo>
                    <a:lnTo>
                      <a:pt x="767118" y="505460"/>
                    </a:lnTo>
                    <a:lnTo>
                      <a:pt x="749084" y="505460"/>
                    </a:lnTo>
                    <a:lnTo>
                      <a:pt x="737146" y="504190"/>
                    </a:lnTo>
                    <a:lnTo>
                      <a:pt x="731405" y="504190"/>
                    </a:lnTo>
                    <a:lnTo>
                      <a:pt x="724420" y="501650"/>
                    </a:lnTo>
                    <a:lnTo>
                      <a:pt x="716203" y="500380"/>
                    </a:lnTo>
                    <a:lnTo>
                      <a:pt x="695667" y="494030"/>
                    </a:lnTo>
                    <a:lnTo>
                      <a:pt x="689876" y="492760"/>
                    </a:lnTo>
                    <a:lnTo>
                      <a:pt x="674763" y="487680"/>
                    </a:lnTo>
                    <a:lnTo>
                      <a:pt x="665276" y="485140"/>
                    </a:lnTo>
                    <a:lnTo>
                      <a:pt x="654189" y="481330"/>
                    </a:lnTo>
                    <a:lnTo>
                      <a:pt x="642416" y="476250"/>
                    </a:lnTo>
                    <a:lnTo>
                      <a:pt x="631088" y="473710"/>
                    </a:lnTo>
                    <a:lnTo>
                      <a:pt x="620242" y="471170"/>
                    </a:lnTo>
                    <a:lnTo>
                      <a:pt x="609841" y="469900"/>
                    </a:lnTo>
                    <a:lnTo>
                      <a:pt x="599160" y="469900"/>
                    </a:lnTo>
                    <a:lnTo>
                      <a:pt x="591769" y="471170"/>
                    </a:lnTo>
                    <a:lnTo>
                      <a:pt x="554812" y="476250"/>
                    </a:lnTo>
                    <a:lnTo>
                      <a:pt x="534276" y="476250"/>
                    </a:lnTo>
                    <a:lnTo>
                      <a:pt x="533463" y="474980"/>
                    </a:lnTo>
                    <a:lnTo>
                      <a:pt x="530174" y="474980"/>
                    </a:lnTo>
                    <a:lnTo>
                      <a:pt x="524014" y="473710"/>
                    </a:lnTo>
                    <a:lnTo>
                      <a:pt x="517855" y="471170"/>
                    </a:lnTo>
                    <a:lnTo>
                      <a:pt x="514565" y="468630"/>
                    </a:lnTo>
                    <a:lnTo>
                      <a:pt x="513334" y="467360"/>
                    </a:lnTo>
                    <a:lnTo>
                      <a:pt x="512102" y="464820"/>
                    </a:lnTo>
                    <a:lnTo>
                      <a:pt x="512102" y="436880"/>
                    </a:lnTo>
                    <a:lnTo>
                      <a:pt x="511695" y="434340"/>
                    </a:lnTo>
                    <a:lnTo>
                      <a:pt x="511276" y="433070"/>
                    </a:lnTo>
                    <a:lnTo>
                      <a:pt x="510451" y="430530"/>
                    </a:lnTo>
                    <a:lnTo>
                      <a:pt x="509638" y="427990"/>
                    </a:lnTo>
                    <a:lnTo>
                      <a:pt x="510057" y="426720"/>
                    </a:lnTo>
                    <a:lnTo>
                      <a:pt x="512914" y="426720"/>
                    </a:lnTo>
                    <a:lnTo>
                      <a:pt x="514565" y="427990"/>
                    </a:lnTo>
                    <a:lnTo>
                      <a:pt x="519493" y="427990"/>
                    </a:lnTo>
                    <a:lnTo>
                      <a:pt x="520319" y="429260"/>
                    </a:lnTo>
                    <a:lnTo>
                      <a:pt x="551929" y="429260"/>
                    </a:lnTo>
                    <a:lnTo>
                      <a:pt x="563854" y="427990"/>
                    </a:lnTo>
                    <a:lnTo>
                      <a:pt x="575754" y="427990"/>
                    </a:lnTo>
                    <a:lnTo>
                      <a:pt x="610247" y="429260"/>
                    </a:lnTo>
                    <a:lnTo>
                      <a:pt x="623189" y="429260"/>
                    </a:lnTo>
                    <a:lnTo>
                      <a:pt x="635558" y="431800"/>
                    </a:lnTo>
                    <a:lnTo>
                      <a:pt x="658710" y="436880"/>
                    </a:lnTo>
                    <a:lnTo>
                      <a:pt x="701827" y="453390"/>
                    </a:lnTo>
                    <a:lnTo>
                      <a:pt x="709625" y="455930"/>
                    </a:lnTo>
                    <a:lnTo>
                      <a:pt x="720712" y="458470"/>
                    </a:lnTo>
                    <a:lnTo>
                      <a:pt x="749871" y="466090"/>
                    </a:lnTo>
                    <a:lnTo>
                      <a:pt x="754392" y="467360"/>
                    </a:lnTo>
                    <a:lnTo>
                      <a:pt x="763841" y="467360"/>
                    </a:lnTo>
                    <a:lnTo>
                      <a:pt x="769175" y="466090"/>
                    </a:lnTo>
                    <a:lnTo>
                      <a:pt x="777392" y="464820"/>
                    </a:lnTo>
                    <a:lnTo>
                      <a:pt x="783551" y="463550"/>
                    </a:lnTo>
                    <a:lnTo>
                      <a:pt x="786828" y="463550"/>
                    </a:lnTo>
                    <a:lnTo>
                      <a:pt x="789266" y="461060"/>
                    </a:lnTo>
                    <a:lnTo>
                      <a:pt x="789266" y="445973"/>
                    </a:lnTo>
                    <a:lnTo>
                      <a:pt x="788479" y="445566"/>
                    </a:lnTo>
                    <a:lnTo>
                      <a:pt x="788479" y="454660"/>
                    </a:lnTo>
                    <a:lnTo>
                      <a:pt x="773696" y="454660"/>
                    </a:lnTo>
                    <a:lnTo>
                      <a:pt x="770826" y="453390"/>
                    </a:lnTo>
                    <a:lnTo>
                      <a:pt x="768362" y="453390"/>
                    </a:lnTo>
                    <a:lnTo>
                      <a:pt x="768350" y="454660"/>
                    </a:lnTo>
                    <a:lnTo>
                      <a:pt x="768769" y="455930"/>
                    </a:lnTo>
                    <a:lnTo>
                      <a:pt x="773277" y="455930"/>
                    </a:lnTo>
                    <a:lnTo>
                      <a:pt x="775741" y="457200"/>
                    </a:lnTo>
                    <a:lnTo>
                      <a:pt x="785190" y="457200"/>
                    </a:lnTo>
                    <a:lnTo>
                      <a:pt x="784783" y="458470"/>
                    </a:lnTo>
                    <a:lnTo>
                      <a:pt x="783958" y="458470"/>
                    </a:lnTo>
                    <a:lnTo>
                      <a:pt x="783958" y="459740"/>
                    </a:lnTo>
                    <a:lnTo>
                      <a:pt x="778624" y="459740"/>
                    </a:lnTo>
                    <a:lnTo>
                      <a:pt x="772871" y="457200"/>
                    </a:lnTo>
                    <a:lnTo>
                      <a:pt x="772058" y="457200"/>
                    </a:lnTo>
                    <a:lnTo>
                      <a:pt x="773696" y="461010"/>
                    </a:lnTo>
                    <a:lnTo>
                      <a:pt x="774509" y="461010"/>
                    </a:lnTo>
                    <a:lnTo>
                      <a:pt x="773277" y="462280"/>
                    </a:lnTo>
                    <a:lnTo>
                      <a:pt x="770407" y="462280"/>
                    </a:lnTo>
                    <a:lnTo>
                      <a:pt x="764247" y="463550"/>
                    </a:lnTo>
                    <a:lnTo>
                      <a:pt x="757682" y="464820"/>
                    </a:lnTo>
                    <a:lnTo>
                      <a:pt x="749884" y="462292"/>
                    </a:lnTo>
                    <a:lnTo>
                      <a:pt x="745363" y="462280"/>
                    </a:lnTo>
                    <a:lnTo>
                      <a:pt x="738797" y="459740"/>
                    </a:lnTo>
                    <a:lnTo>
                      <a:pt x="730580" y="458470"/>
                    </a:lnTo>
                    <a:lnTo>
                      <a:pt x="725652" y="455930"/>
                    </a:lnTo>
                    <a:lnTo>
                      <a:pt x="721537" y="455930"/>
                    </a:lnTo>
                    <a:lnTo>
                      <a:pt x="718667" y="454660"/>
                    </a:lnTo>
                    <a:lnTo>
                      <a:pt x="717842" y="454660"/>
                    </a:lnTo>
                    <a:lnTo>
                      <a:pt x="718248" y="450862"/>
                    </a:lnTo>
                    <a:lnTo>
                      <a:pt x="721537" y="453390"/>
                    </a:lnTo>
                    <a:lnTo>
                      <a:pt x="723176" y="453390"/>
                    </a:lnTo>
                    <a:lnTo>
                      <a:pt x="725639" y="454660"/>
                    </a:lnTo>
                    <a:lnTo>
                      <a:pt x="726059" y="454660"/>
                    </a:lnTo>
                    <a:lnTo>
                      <a:pt x="731799" y="457200"/>
                    </a:lnTo>
                    <a:lnTo>
                      <a:pt x="735507" y="455930"/>
                    </a:lnTo>
                    <a:lnTo>
                      <a:pt x="735914" y="455930"/>
                    </a:lnTo>
                    <a:lnTo>
                      <a:pt x="735914" y="454660"/>
                    </a:lnTo>
                    <a:lnTo>
                      <a:pt x="729754" y="454660"/>
                    </a:lnTo>
                    <a:lnTo>
                      <a:pt x="721131" y="450850"/>
                    </a:lnTo>
                    <a:lnTo>
                      <a:pt x="719493" y="449580"/>
                    </a:lnTo>
                    <a:lnTo>
                      <a:pt x="719899" y="447040"/>
                    </a:lnTo>
                    <a:lnTo>
                      <a:pt x="725233" y="449580"/>
                    </a:lnTo>
                    <a:lnTo>
                      <a:pt x="727290" y="450850"/>
                    </a:lnTo>
                    <a:lnTo>
                      <a:pt x="731393" y="452120"/>
                    </a:lnTo>
                    <a:lnTo>
                      <a:pt x="736727" y="453390"/>
                    </a:lnTo>
                    <a:lnTo>
                      <a:pt x="742073" y="453390"/>
                    </a:lnTo>
                    <a:lnTo>
                      <a:pt x="742073" y="452120"/>
                    </a:lnTo>
                    <a:lnTo>
                      <a:pt x="739609" y="450850"/>
                    </a:lnTo>
                    <a:lnTo>
                      <a:pt x="725233" y="447040"/>
                    </a:lnTo>
                    <a:lnTo>
                      <a:pt x="722363" y="447040"/>
                    </a:lnTo>
                    <a:lnTo>
                      <a:pt x="720305" y="444500"/>
                    </a:lnTo>
                    <a:lnTo>
                      <a:pt x="719493" y="441960"/>
                    </a:lnTo>
                    <a:lnTo>
                      <a:pt x="720305" y="441960"/>
                    </a:lnTo>
                    <a:lnTo>
                      <a:pt x="727290" y="445770"/>
                    </a:lnTo>
                    <a:lnTo>
                      <a:pt x="734682" y="448310"/>
                    </a:lnTo>
                    <a:lnTo>
                      <a:pt x="743305" y="447040"/>
                    </a:lnTo>
                    <a:lnTo>
                      <a:pt x="759320" y="447040"/>
                    </a:lnTo>
                    <a:lnTo>
                      <a:pt x="763841" y="445770"/>
                    </a:lnTo>
                    <a:lnTo>
                      <a:pt x="769175" y="444500"/>
                    </a:lnTo>
                    <a:lnTo>
                      <a:pt x="781494" y="447040"/>
                    </a:lnTo>
                    <a:lnTo>
                      <a:pt x="783551" y="447040"/>
                    </a:lnTo>
                    <a:lnTo>
                      <a:pt x="784783" y="448310"/>
                    </a:lnTo>
                    <a:lnTo>
                      <a:pt x="771639" y="448310"/>
                    </a:lnTo>
                    <a:lnTo>
                      <a:pt x="769175" y="449580"/>
                    </a:lnTo>
                    <a:lnTo>
                      <a:pt x="766305" y="448310"/>
                    </a:lnTo>
                    <a:lnTo>
                      <a:pt x="763841" y="449580"/>
                    </a:lnTo>
                    <a:lnTo>
                      <a:pt x="762609" y="449580"/>
                    </a:lnTo>
                    <a:lnTo>
                      <a:pt x="763841" y="452120"/>
                    </a:lnTo>
                    <a:lnTo>
                      <a:pt x="784783" y="452120"/>
                    </a:lnTo>
                    <a:lnTo>
                      <a:pt x="786828" y="453390"/>
                    </a:lnTo>
                    <a:lnTo>
                      <a:pt x="788479" y="454660"/>
                    </a:lnTo>
                    <a:lnTo>
                      <a:pt x="788479" y="445566"/>
                    </a:lnTo>
                    <a:lnTo>
                      <a:pt x="786422" y="444500"/>
                    </a:lnTo>
                    <a:lnTo>
                      <a:pt x="779030" y="443230"/>
                    </a:lnTo>
                    <a:lnTo>
                      <a:pt x="767943" y="443230"/>
                    </a:lnTo>
                    <a:lnTo>
                      <a:pt x="754392" y="443230"/>
                    </a:lnTo>
                    <a:lnTo>
                      <a:pt x="739609" y="444500"/>
                    </a:lnTo>
                    <a:lnTo>
                      <a:pt x="732637" y="443230"/>
                    </a:lnTo>
                    <a:lnTo>
                      <a:pt x="729754" y="441960"/>
                    </a:lnTo>
                    <a:lnTo>
                      <a:pt x="727697" y="441960"/>
                    </a:lnTo>
                    <a:lnTo>
                      <a:pt x="727290" y="439420"/>
                    </a:lnTo>
                    <a:lnTo>
                      <a:pt x="733450" y="438150"/>
                    </a:lnTo>
                    <a:lnTo>
                      <a:pt x="737146" y="436880"/>
                    </a:lnTo>
                    <a:lnTo>
                      <a:pt x="738784" y="436880"/>
                    </a:lnTo>
                    <a:lnTo>
                      <a:pt x="738797" y="435610"/>
                    </a:lnTo>
                    <a:lnTo>
                      <a:pt x="730986" y="435610"/>
                    </a:lnTo>
                    <a:lnTo>
                      <a:pt x="728116" y="436880"/>
                    </a:lnTo>
                    <a:lnTo>
                      <a:pt x="726059" y="438150"/>
                    </a:lnTo>
                    <a:lnTo>
                      <a:pt x="724827" y="438150"/>
                    </a:lnTo>
                    <a:lnTo>
                      <a:pt x="721537" y="439420"/>
                    </a:lnTo>
                    <a:lnTo>
                      <a:pt x="720305" y="439420"/>
                    </a:lnTo>
                    <a:lnTo>
                      <a:pt x="721131" y="436880"/>
                    </a:lnTo>
                    <a:lnTo>
                      <a:pt x="721537" y="434340"/>
                    </a:lnTo>
                    <a:lnTo>
                      <a:pt x="725652" y="433070"/>
                    </a:lnTo>
                    <a:lnTo>
                      <a:pt x="732624" y="433070"/>
                    </a:lnTo>
                    <a:lnTo>
                      <a:pt x="750697" y="431800"/>
                    </a:lnTo>
                    <a:lnTo>
                      <a:pt x="750290" y="430530"/>
                    </a:lnTo>
                    <a:lnTo>
                      <a:pt x="749871" y="430530"/>
                    </a:lnTo>
                    <a:lnTo>
                      <a:pt x="749058" y="430530"/>
                    </a:lnTo>
                    <a:lnTo>
                      <a:pt x="743305" y="429260"/>
                    </a:lnTo>
                    <a:lnTo>
                      <a:pt x="737565" y="429260"/>
                    </a:lnTo>
                    <a:lnTo>
                      <a:pt x="732637" y="430530"/>
                    </a:lnTo>
                    <a:lnTo>
                      <a:pt x="731812" y="430530"/>
                    </a:lnTo>
                    <a:lnTo>
                      <a:pt x="726884" y="431800"/>
                    </a:lnTo>
                    <a:lnTo>
                      <a:pt x="731799" y="430530"/>
                    </a:lnTo>
                    <a:lnTo>
                      <a:pt x="730580" y="430530"/>
                    </a:lnTo>
                    <a:lnTo>
                      <a:pt x="727697" y="430530"/>
                    </a:lnTo>
                    <a:lnTo>
                      <a:pt x="724827" y="431800"/>
                    </a:lnTo>
                    <a:lnTo>
                      <a:pt x="723188" y="431800"/>
                    </a:lnTo>
                    <a:lnTo>
                      <a:pt x="721537" y="433070"/>
                    </a:lnTo>
                    <a:lnTo>
                      <a:pt x="718667" y="433070"/>
                    </a:lnTo>
                    <a:lnTo>
                      <a:pt x="717435" y="430530"/>
                    </a:lnTo>
                    <a:lnTo>
                      <a:pt x="723188" y="429260"/>
                    </a:lnTo>
                    <a:lnTo>
                      <a:pt x="735914" y="427990"/>
                    </a:lnTo>
                    <a:lnTo>
                      <a:pt x="747814" y="427990"/>
                    </a:lnTo>
                    <a:lnTo>
                      <a:pt x="759726" y="430530"/>
                    </a:lnTo>
                    <a:lnTo>
                      <a:pt x="760552" y="429260"/>
                    </a:lnTo>
                    <a:lnTo>
                      <a:pt x="758088" y="427990"/>
                    </a:lnTo>
                    <a:lnTo>
                      <a:pt x="752754" y="426720"/>
                    </a:lnTo>
                    <a:lnTo>
                      <a:pt x="749058" y="425450"/>
                    </a:lnTo>
                    <a:lnTo>
                      <a:pt x="729754" y="425450"/>
                    </a:lnTo>
                    <a:lnTo>
                      <a:pt x="723595" y="426720"/>
                    </a:lnTo>
                    <a:lnTo>
                      <a:pt x="723188" y="426720"/>
                    </a:lnTo>
                    <a:lnTo>
                      <a:pt x="729348" y="424180"/>
                    </a:lnTo>
                    <a:lnTo>
                      <a:pt x="736333" y="422910"/>
                    </a:lnTo>
                    <a:lnTo>
                      <a:pt x="743305" y="422910"/>
                    </a:lnTo>
                    <a:lnTo>
                      <a:pt x="749871" y="424180"/>
                    </a:lnTo>
                    <a:lnTo>
                      <a:pt x="758088" y="425450"/>
                    </a:lnTo>
                    <a:lnTo>
                      <a:pt x="764654" y="426720"/>
                    </a:lnTo>
                    <a:lnTo>
                      <a:pt x="781494" y="430530"/>
                    </a:lnTo>
                    <a:lnTo>
                      <a:pt x="789711" y="431800"/>
                    </a:lnTo>
                    <a:lnTo>
                      <a:pt x="804900" y="431800"/>
                    </a:lnTo>
                    <a:lnTo>
                      <a:pt x="823798" y="429260"/>
                    </a:lnTo>
                    <a:lnTo>
                      <a:pt x="831596" y="427990"/>
                    </a:lnTo>
                    <a:lnTo>
                      <a:pt x="834059" y="427990"/>
                    </a:lnTo>
                    <a:lnTo>
                      <a:pt x="836930" y="429260"/>
                    </a:lnTo>
                    <a:lnTo>
                      <a:pt x="829957" y="429260"/>
                    </a:lnTo>
                    <a:lnTo>
                      <a:pt x="820928" y="430530"/>
                    </a:lnTo>
                    <a:lnTo>
                      <a:pt x="814768" y="431800"/>
                    </a:lnTo>
                    <a:lnTo>
                      <a:pt x="809840" y="433070"/>
                    </a:lnTo>
                    <a:lnTo>
                      <a:pt x="806958" y="434340"/>
                    </a:lnTo>
                    <a:lnTo>
                      <a:pt x="809421" y="436880"/>
                    </a:lnTo>
                    <a:lnTo>
                      <a:pt x="810653" y="436880"/>
                    </a:lnTo>
                    <a:lnTo>
                      <a:pt x="811479" y="435610"/>
                    </a:lnTo>
                    <a:lnTo>
                      <a:pt x="816813" y="434340"/>
                    </a:lnTo>
                    <a:lnTo>
                      <a:pt x="821334" y="433070"/>
                    </a:lnTo>
                    <a:lnTo>
                      <a:pt x="841044" y="433070"/>
                    </a:lnTo>
                    <a:lnTo>
                      <a:pt x="845553" y="435610"/>
                    </a:lnTo>
                    <a:lnTo>
                      <a:pt x="845553" y="428625"/>
                    </a:lnTo>
                    <a:lnTo>
                      <a:pt x="844740" y="427990"/>
                    </a:lnTo>
                    <a:lnTo>
                      <a:pt x="843102" y="426720"/>
                    </a:lnTo>
                    <a:lnTo>
                      <a:pt x="838581" y="425792"/>
                    </a:lnTo>
                    <a:lnTo>
                      <a:pt x="838581" y="430530"/>
                    </a:lnTo>
                    <a:lnTo>
                      <a:pt x="836942" y="429260"/>
                    </a:lnTo>
                    <a:lnTo>
                      <a:pt x="837755" y="429260"/>
                    </a:lnTo>
                    <a:lnTo>
                      <a:pt x="838581" y="430530"/>
                    </a:lnTo>
                    <a:lnTo>
                      <a:pt x="838581" y="425792"/>
                    </a:lnTo>
                    <a:lnTo>
                      <a:pt x="836942" y="425450"/>
                    </a:lnTo>
                    <a:lnTo>
                      <a:pt x="822972" y="425450"/>
                    </a:lnTo>
                    <a:lnTo>
                      <a:pt x="816000" y="426720"/>
                    </a:lnTo>
                    <a:lnTo>
                      <a:pt x="807783" y="427990"/>
                    </a:lnTo>
                    <a:lnTo>
                      <a:pt x="804087" y="429260"/>
                    </a:lnTo>
                    <a:lnTo>
                      <a:pt x="790130" y="429260"/>
                    </a:lnTo>
                    <a:lnTo>
                      <a:pt x="786422" y="428574"/>
                    </a:lnTo>
                    <a:lnTo>
                      <a:pt x="786422" y="429260"/>
                    </a:lnTo>
                    <a:lnTo>
                      <a:pt x="785266" y="428371"/>
                    </a:lnTo>
                    <a:lnTo>
                      <a:pt x="786422" y="428574"/>
                    </a:lnTo>
                    <a:lnTo>
                      <a:pt x="786422" y="427990"/>
                    </a:lnTo>
                    <a:lnTo>
                      <a:pt x="784783" y="427990"/>
                    </a:lnTo>
                    <a:lnTo>
                      <a:pt x="785241" y="428358"/>
                    </a:lnTo>
                    <a:lnTo>
                      <a:pt x="769099" y="425450"/>
                    </a:lnTo>
                    <a:lnTo>
                      <a:pt x="761784" y="422910"/>
                    </a:lnTo>
                    <a:lnTo>
                      <a:pt x="755218" y="421640"/>
                    </a:lnTo>
                    <a:lnTo>
                      <a:pt x="748233" y="420370"/>
                    </a:lnTo>
                    <a:lnTo>
                      <a:pt x="733450" y="420370"/>
                    </a:lnTo>
                    <a:lnTo>
                      <a:pt x="726884" y="421640"/>
                    </a:lnTo>
                    <a:lnTo>
                      <a:pt x="721537" y="424180"/>
                    </a:lnTo>
                    <a:lnTo>
                      <a:pt x="718261" y="426720"/>
                    </a:lnTo>
                    <a:lnTo>
                      <a:pt x="716610" y="429260"/>
                    </a:lnTo>
                    <a:lnTo>
                      <a:pt x="715784" y="433070"/>
                    </a:lnTo>
                    <a:lnTo>
                      <a:pt x="715378" y="435610"/>
                    </a:lnTo>
                    <a:lnTo>
                      <a:pt x="715378" y="449580"/>
                    </a:lnTo>
                    <a:lnTo>
                      <a:pt x="715784" y="452120"/>
                    </a:lnTo>
                    <a:lnTo>
                      <a:pt x="715784" y="453390"/>
                    </a:lnTo>
                    <a:lnTo>
                      <a:pt x="703059" y="449580"/>
                    </a:lnTo>
                    <a:lnTo>
                      <a:pt x="700189" y="448310"/>
                    </a:lnTo>
                    <a:lnTo>
                      <a:pt x="696493" y="447040"/>
                    </a:lnTo>
                    <a:lnTo>
                      <a:pt x="692391" y="444500"/>
                    </a:lnTo>
                    <a:lnTo>
                      <a:pt x="681304" y="440690"/>
                    </a:lnTo>
                    <a:lnTo>
                      <a:pt x="666927" y="434340"/>
                    </a:lnTo>
                    <a:lnTo>
                      <a:pt x="663232" y="434340"/>
                    </a:lnTo>
                    <a:lnTo>
                      <a:pt x="650049" y="430530"/>
                    </a:lnTo>
                    <a:lnTo>
                      <a:pt x="638848" y="427990"/>
                    </a:lnTo>
                    <a:lnTo>
                      <a:pt x="629564" y="425450"/>
                    </a:lnTo>
                    <a:lnTo>
                      <a:pt x="622160" y="424180"/>
                    </a:lnTo>
                    <a:lnTo>
                      <a:pt x="599986" y="424180"/>
                    </a:lnTo>
                    <a:lnTo>
                      <a:pt x="599224" y="423786"/>
                    </a:lnTo>
                    <a:lnTo>
                      <a:pt x="599160" y="424180"/>
                    </a:lnTo>
                    <a:lnTo>
                      <a:pt x="597522" y="422910"/>
                    </a:lnTo>
                    <a:lnTo>
                      <a:pt x="599224" y="423786"/>
                    </a:lnTo>
                    <a:lnTo>
                      <a:pt x="599782" y="420370"/>
                    </a:lnTo>
                    <a:lnTo>
                      <a:pt x="599986" y="419100"/>
                    </a:lnTo>
                    <a:lnTo>
                      <a:pt x="599986" y="414020"/>
                    </a:lnTo>
                    <a:lnTo>
                      <a:pt x="599986" y="408940"/>
                    </a:lnTo>
                    <a:lnTo>
                      <a:pt x="599884" y="402590"/>
                    </a:lnTo>
                    <a:lnTo>
                      <a:pt x="599782" y="401320"/>
                    </a:lnTo>
                    <a:lnTo>
                      <a:pt x="599681" y="400050"/>
                    </a:lnTo>
                    <a:lnTo>
                      <a:pt x="599579" y="398780"/>
                    </a:lnTo>
                    <a:lnTo>
                      <a:pt x="599160" y="396240"/>
                    </a:lnTo>
                    <a:lnTo>
                      <a:pt x="599020" y="394970"/>
                    </a:lnTo>
                    <a:lnTo>
                      <a:pt x="598754" y="392430"/>
                    </a:lnTo>
                    <a:lnTo>
                      <a:pt x="597522" y="389890"/>
                    </a:lnTo>
                    <a:lnTo>
                      <a:pt x="595884" y="387350"/>
                    </a:lnTo>
                    <a:lnTo>
                      <a:pt x="595464" y="386880"/>
                    </a:lnTo>
                    <a:lnTo>
                      <a:pt x="595464" y="401320"/>
                    </a:lnTo>
                    <a:lnTo>
                      <a:pt x="594639" y="402590"/>
                    </a:lnTo>
                    <a:lnTo>
                      <a:pt x="592175" y="405130"/>
                    </a:lnTo>
                    <a:lnTo>
                      <a:pt x="586435" y="408940"/>
                    </a:lnTo>
                    <a:lnTo>
                      <a:pt x="576580" y="411480"/>
                    </a:lnTo>
                    <a:lnTo>
                      <a:pt x="570014" y="412750"/>
                    </a:lnTo>
                    <a:lnTo>
                      <a:pt x="562622" y="411480"/>
                    </a:lnTo>
                    <a:lnTo>
                      <a:pt x="549884" y="410210"/>
                    </a:lnTo>
                    <a:lnTo>
                      <a:pt x="546188" y="408940"/>
                    </a:lnTo>
                    <a:lnTo>
                      <a:pt x="544131" y="410210"/>
                    </a:lnTo>
                    <a:lnTo>
                      <a:pt x="544131" y="412750"/>
                    </a:lnTo>
                    <a:lnTo>
                      <a:pt x="567131" y="412750"/>
                    </a:lnTo>
                    <a:lnTo>
                      <a:pt x="574522" y="414020"/>
                    </a:lnTo>
                    <a:lnTo>
                      <a:pt x="581914" y="412750"/>
                    </a:lnTo>
                    <a:lnTo>
                      <a:pt x="588492" y="410210"/>
                    </a:lnTo>
                    <a:lnTo>
                      <a:pt x="591362" y="408940"/>
                    </a:lnTo>
                    <a:lnTo>
                      <a:pt x="595464" y="408940"/>
                    </a:lnTo>
                    <a:lnTo>
                      <a:pt x="594639" y="411480"/>
                    </a:lnTo>
                    <a:lnTo>
                      <a:pt x="593826" y="412750"/>
                    </a:lnTo>
                    <a:lnTo>
                      <a:pt x="591769" y="412750"/>
                    </a:lnTo>
                    <a:lnTo>
                      <a:pt x="588492" y="414020"/>
                    </a:lnTo>
                    <a:lnTo>
                      <a:pt x="581914" y="415290"/>
                    </a:lnTo>
                    <a:lnTo>
                      <a:pt x="576986" y="416560"/>
                    </a:lnTo>
                    <a:lnTo>
                      <a:pt x="555637" y="416560"/>
                    </a:lnTo>
                    <a:lnTo>
                      <a:pt x="557682" y="417830"/>
                    </a:lnTo>
                    <a:lnTo>
                      <a:pt x="577811" y="417830"/>
                    </a:lnTo>
                    <a:lnTo>
                      <a:pt x="579869" y="416560"/>
                    </a:lnTo>
                    <a:lnTo>
                      <a:pt x="592188" y="415290"/>
                    </a:lnTo>
                    <a:lnTo>
                      <a:pt x="594233" y="414020"/>
                    </a:lnTo>
                    <a:lnTo>
                      <a:pt x="595464" y="415290"/>
                    </a:lnTo>
                    <a:lnTo>
                      <a:pt x="595464" y="417830"/>
                    </a:lnTo>
                    <a:lnTo>
                      <a:pt x="586028" y="417830"/>
                    </a:lnTo>
                    <a:lnTo>
                      <a:pt x="564261" y="419100"/>
                    </a:lnTo>
                    <a:lnTo>
                      <a:pt x="565073" y="420370"/>
                    </a:lnTo>
                    <a:lnTo>
                      <a:pt x="567131" y="421640"/>
                    </a:lnTo>
                    <a:lnTo>
                      <a:pt x="591769" y="420370"/>
                    </a:lnTo>
                    <a:lnTo>
                      <a:pt x="593826" y="420370"/>
                    </a:lnTo>
                    <a:lnTo>
                      <a:pt x="594639" y="421640"/>
                    </a:lnTo>
                    <a:lnTo>
                      <a:pt x="593407" y="422910"/>
                    </a:lnTo>
                    <a:lnTo>
                      <a:pt x="588899" y="422910"/>
                    </a:lnTo>
                    <a:lnTo>
                      <a:pt x="551116" y="425450"/>
                    </a:lnTo>
                    <a:lnTo>
                      <a:pt x="521550" y="425450"/>
                    </a:lnTo>
                    <a:lnTo>
                      <a:pt x="512927" y="422910"/>
                    </a:lnTo>
                    <a:lnTo>
                      <a:pt x="513334" y="421640"/>
                    </a:lnTo>
                    <a:lnTo>
                      <a:pt x="518261" y="421640"/>
                    </a:lnTo>
                    <a:lnTo>
                      <a:pt x="519912" y="420370"/>
                    </a:lnTo>
                    <a:lnTo>
                      <a:pt x="520725" y="420370"/>
                    </a:lnTo>
                    <a:lnTo>
                      <a:pt x="520725" y="419100"/>
                    </a:lnTo>
                    <a:lnTo>
                      <a:pt x="519493" y="419100"/>
                    </a:lnTo>
                    <a:lnTo>
                      <a:pt x="519493" y="417830"/>
                    </a:lnTo>
                    <a:lnTo>
                      <a:pt x="514985" y="417830"/>
                    </a:lnTo>
                    <a:lnTo>
                      <a:pt x="509231" y="419100"/>
                    </a:lnTo>
                    <a:lnTo>
                      <a:pt x="509231" y="417830"/>
                    </a:lnTo>
                    <a:lnTo>
                      <a:pt x="511276" y="417830"/>
                    </a:lnTo>
                    <a:lnTo>
                      <a:pt x="515391" y="416560"/>
                    </a:lnTo>
                    <a:lnTo>
                      <a:pt x="520319" y="415290"/>
                    </a:lnTo>
                    <a:lnTo>
                      <a:pt x="521957" y="414020"/>
                    </a:lnTo>
                    <a:lnTo>
                      <a:pt x="521957" y="412750"/>
                    </a:lnTo>
                    <a:lnTo>
                      <a:pt x="517029" y="412750"/>
                    </a:lnTo>
                    <a:lnTo>
                      <a:pt x="511695" y="415290"/>
                    </a:lnTo>
                    <a:lnTo>
                      <a:pt x="509231" y="415290"/>
                    </a:lnTo>
                    <a:lnTo>
                      <a:pt x="510057" y="414020"/>
                    </a:lnTo>
                    <a:lnTo>
                      <a:pt x="510463" y="412750"/>
                    </a:lnTo>
                    <a:lnTo>
                      <a:pt x="512521" y="411480"/>
                    </a:lnTo>
                    <a:lnTo>
                      <a:pt x="515391" y="410210"/>
                    </a:lnTo>
                    <a:lnTo>
                      <a:pt x="524827" y="410210"/>
                    </a:lnTo>
                    <a:lnTo>
                      <a:pt x="526478" y="408940"/>
                    </a:lnTo>
                    <a:lnTo>
                      <a:pt x="524840" y="408940"/>
                    </a:lnTo>
                    <a:lnTo>
                      <a:pt x="522782" y="407670"/>
                    </a:lnTo>
                    <a:lnTo>
                      <a:pt x="514985" y="407670"/>
                    </a:lnTo>
                    <a:lnTo>
                      <a:pt x="514565" y="406400"/>
                    </a:lnTo>
                    <a:lnTo>
                      <a:pt x="518261" y="405130"/>
                    </a:lnTo>
                    <a:lnTo>
                      <a:pt x="536740" y="405130"/>
                    </a:lnTo>
                    <a:lnTo>
                      <a:pt x="547827" y="407670"/>
                    </a:lnTo>
                    <a:lnTo>
                      <a:pt x="559739" y="408940"/>
                    </a:lnTo>
                    <a:lnTo>
                      <a:pt x="577392" y="408940"/>
                    </a:lnTo>
                    <a:lnTo>
                      <a:pt x="583145" y="407670"/>
                    </a:lnTo>
                    <a:lnTo>
                      <a:pt x="587260" y="405130"/>
                    </a:lnTo>
                    <a:lnTo>
                      <a:pt x="589102" y="403860"/>
                    </a:lnTo>
                    <a:lnTo>
                      <a:pt x="590956" y="402590"/>
                    </a:lnTo>
                    <a:lnTo>
                      <a:pt x="593001" y="401320"/>
                    </a:lnTo>
                    <a:lnTo>
                      <a:pt x="595464" y="401320"/>
                    </a:lnTo>
                    <a:lnTo>
                      <a:pt x="595464" y="386880"/>
                    </a:lnTo>
                    <a:lnTo>
                      <a:pt x="592594" y="383540"/>
                    </a:lnTo>
                    <a:lnTo>
                      <a:pt x="591769" y="382778"/>
                    </a:lnTo>
                    <a:lnTo>
                      <a:pt x="591769" y="393700"/>
                    </a:lnTo>
                    <a:lnTo>
                      <a:pt x="591769" y="394970"/>
                    </a:lnTo>
                    <a:lnTo>
                      <a:pt x="586435" y="394970"/>
                    </a:lnTo>
                    <a:lnTo>
                      <a:pt x="583971" y="393700"/>
                    </a:lnTo>
                    <a:lnTo>
                      <a:pt x="580682" y="393700"/>
                    </a:lnTo>
                    <a:lnTo>
                      <a:pt x="574941" y="391160"/>
                    </a:lnTo>
                    <a:lnTo>
                      <a:pt x="562622" y="391160"/>
                    </a:lnTo>
                    <a:lnTo>
                      <a:pt x="558101" y="392430"/>
                    </a:lnTo>
                    <a:lnTo>
                      <a:pt x="556869" y="392430"/>
                    </a:lnTo>
                    <a:lnTo>
                      <a:pt x="556450" y="393700"/>
                    </a:lnTo>
                    <a:lnTo>
                      <a:pt x="563435" y="393700"/>
                    </a:lnTo>
                    <a:lnTo>
                      <a:pt x="579450" y="396240"/>
                    </a:lnTo>
                    <a:lnTo>
                      <a:pt x="584784" y="396240"/>
                    </a:lnTo>
                    <a:lnTo>
                      <a:pt x="588479" y="397510"/>
                    </a:lnTo>
                    <a:lnTo>
                      <a:pt x="588899" y="398780"/>
                    </a:lnTo>
                    <a:lnTo>
                      <a:pt x="588899" y="400050"/>
                    </a:lnTo>
                    <a:lnTo>
                      <a:pt x="574941" y="398780"/>
                    </a:lnTo>
                    <a:lnTo>
                      <a:pt x="570826" y="397510"/>
                    </a:lnTo>
                    <a:lnTo>
                      <a:pt x="564667" y="397510"/>
                    </a:lnTo>
                    <a:lnTo>
                      <a:pt x="564667" y="398780"/>
                    </a:lnTo>
                    <a:lnTo>
                      <a:pt x="565073" y="398780"/>
                    </a:lnTo>
                    <a:lnTo>
                      <a:pt x="583145" y="402590"/>
                    </a:lnTo>
                    <a:lnTo>
                      <a:pt x="583552" y="402590"/>
                    </a:lnTo>
                    <a:lnTo>
                      <a:pt x="583552" y="403860"/>
                    </a:lnTo>
                    <a:lnTo>
                      <a:pt x="573709" y="403860"/>
                    </a:lnTo>
                    <a:lnTo>
                      <a:pt x="568782" y="402590"/>
                    </a:lnTo>
                    <a:lnTo>
                      <a:pt x="567956" y="402590"/>
                    </a:lnTo>
                    <a:lnTo>
                      <a:pt x="567944" y="403860"/>
                    </a:lnTo>
                    <a:lnTo>
                      <a:pt x="568769" y="405130"/>
                    </a:lnTo>
                    <a:lnTo>
                      <a:pt x="570407" y="406400"/>
                    </a:lnTo>
                    <a:lnTo>
                      <a:pt x="571639" y="406400"/>
                    </a:lnTo>
                    <a:lnTo>
                      <a:pt x="570407" y="407670"/>
                    </a:lnTo>
                    <a:lnTo>
                      <a:pt x="568782" y="407670"/>
                    </a:lnTo>
                    <a:lnTo>
                      <a:pt x="567550" y="406400"/>
                    </a:lnTo>
                    <a:lnTo>
                      <a:pt x="566305" y="407670"/>
                    </a:lnTo>
                    <a:lnTo>
                      <a:pt x="547827" y="405130"/>
                    </a:lnTo>
                    <a:lnTo>
                      <a:pt x="542493" y="402590"/>
                    </a:lnTo>
                    <a:lnTo>
                      <a:pt x="535927" y="401320"/>
                    </a:lnTo>
                    <a:lnTo>
                      <a:pt x="519493" y="401320"/>
                    </a:lnTo>
                    <a:lnTo>
                      <a:pt x="512927" y="402590"/>
                    </a:lnTo>
                    <a:lnTo>
                      <a:pt x="510044" y="406400"/>
                    </a:lnTo>
                    <a:lnTo>
                      <a:pt x="508406" y="408940"/>
                    </a:lnTo>
                    <a:lnTo>
                      <a:pt x="507580" y="412750"/>
                    </a:lnTo>
                    <a:lnTo>
                      <a:pt x="506349" y="415290"/>
                    </a:lnTo>
                    <a:lnTo>
                      <a:pt x="504710" y="417830"/>
                    </a:lnTo>
                    <a:lnTo>
                      <a:pt x="503478" y="419100"/>
                    </a:lnTo>
                    <a:lnTo>
                      <a:pt x="498551" y="421640"/>
                    </a:lnTo>
                    <a:lnTo>
                      <a:pt x="491159" y="422910"/>
                    </a:lnTo>
                    <a:lnTo>
                      <a:pt x="497319" y="422910"/>
                    </a:lnTo>
                    <a:lnTo>
                      <a:pt x="497319" y="424180"/>
                    </a:lnTo>
                    <a:lnTo>
                      <a:pt x="499783" y="422910"/>
                    </a:lnTo>
                    <a:lnTo>
                      <a:pt x="504710" y="422910"/>
                    </a:lnTo>
                    <a:lnTo>
                      <a:pt x="504710" y="424180"/>
                    </a:lnTo>
                    <a:lnTo>
                      <a:pt x="503897" y="424180"/>
                    </a:lnTo>
                    <a:lnTo>
                      <a:pt x="501015" y="425450"/>
                    </a:lnTo>
                    <a:lnTo>
                      <a:pt x="498551" y="426720"/>
                    </a:lnTo>
                    <a:lnTo>
                      <a:pt x="496506" y="426720"/>
                    </a:lnTo>
                    <a:lnTo>
                      <a:pt x="494449" y="427990"/>
                    </a:lnTo>
                    <a:lnTo>
                      <a:pt x="505523" y="427990"/>
                    </a:lnTo>
                    <a:lnTo>
                      <a:pt x="505523" y="429260"/>
                    </a:lnTo>
                    <a:lnTo>
                      <a:pt x="500608" y="430530"/>
                    </a:lnTo>
                    <a:lnTo>
                      <a:pt x="478840" y="430530"/>
                    </a:lnTo>
                    <a:lnTo>
                      <a:pt x="478840" y="429260"/>
                    </a:lnTo>
                    <a:lnTo>
                      <a:pt x="471449" y="429260"/>
                    </a:lnTo>
                    <a:lnTo>
                      <a:pt x="471449" y="426720"/>
                    </a:lnTo>
                    <a:lnTo>
                      <a:pt x="471309" y="425450"/>
                    </a:lnTo>
                    <a:lnTo>
                      <a:pt x="471043" y="422910"/>
                    </a:lnTo>
                    <a:lnTo>
                      <a:pt x="470801" y="421640"/>
                    </a:lnTo>
                    <a:lnTo>
                      <a:pt x="469861" y="416560"/>
                    </a:lnTo>
                    <a:lnTo>
                      <a:pt x="469633" y="415290"/>
                    </a:lnTo>
                    <a:lnTo>
                      <a:pt x="469392" y="414020"/>
                    </a:lnTo>
                    <a:lnTo>
                      <a:pt x="466928" y="409257"/>
                    </a:lnTo>
                    <a:lnTo>
                      <a:pt x="466928" y="452120"/>
                    </a:lnTo>
                    <a:lnTo>
                      <a:pt x="466928" y="461010"/>
                    </a:lnTo>
                    <a:lnTo>
                      <a:pt x="465696" y="467360"/>
                    </a:lnTo>
                    <a:lnTo>
                      <a:pt x="462419" y="469900"/>
                    </a:lnTo>
                    <a:lnTo>
                      <a:pt x="459536" y="472440"/>
                    </a:lnTo>
                    <a:lnTo>
                      <a:pt x="455841" y="473710"/>
                    </a:lnTo>
                    <a:lnTo>
                      <a:pt x="451332" y="473710"/>
                    </a:lnTo>
                    <a:lnTo>
                      <a:pt x="449275" y="474980"/>
                    </a:lnTo>
                    <a:lnTo>
                      <a:pt x="435495" y="474980"/>
                    </a:lnTo>
                    <a:lnTo>
                      <a:pt x="429348" y="473710"/>
                    </a:lnTo>
                    <a:lnTo>
                      <a:pt x="421043" y="473710"/>
                    </a:lnTo>
                    <a:lnTo>
                      <a:pt x="403809" y="471170"/>
                    </a:lnTo>
                    <a:lnTo>
                      <a:pt x="397865" y="470103"/>
                    </a:lnTo>
                    <a:lnTo>
                      <a:pt x="396811" y="469900"/>
                    </a:lnTo>
                    <a:lnTo>
                      <a:pt x="382333" y="469900"/>
                    </a:lnTo>
                    <a:lnTo>
                      <a:pt x="367550" y="468630"/>
                    </a:lnTo>
                    <a:lnTo>
                      <a:pt x="357289" y="469900"/>
                    </a:lnTo>
                    <a:lnTo>
                      <a:pt x="349656" y="471170"/>
                    </a:lnTo>
                    <a:lnTo>
                      <a:pt x="341528" y="472440"/>
                    </a:lnTo>
                    <a:lnTo>
                      <a:pt x="332854" y="474980"/>
                    </a:lnTo>
                    <a:lnTo>
                      <a:pt x="323608" y="477520"/>
                    </a:lnTo>
                    <a:lnTo>
                      <a:pt x="278434" y="494030"/>
                    </a:lnTo>
                    <a:lnTo>
                      <a:pt x="271043" y="497840"/>
                    </a:lnTo>
                    <a:lnTo>
                      <a:pt x="264071" y="500380"/>
                    </a:lnTo>
                    <a:lnTo>
                      <a:pt x="257492" y="501650"/>
                    </a:lnTo>
                    <a:lnTo>
                      <a:pt x="242963" y="505460"/>
                    </a:lnTo>
                    <a:lnTo>
                      <a:pt x="229666" y="506730"/>
                    </a:lnTo>
                    <a:lnTo>
                      <a:pt x="217754" y="506730"/>
                    </a:lnTo>
                    <a:lnTo>
                      <a:pt x="207391" y="505460"/>
                    </a:lnTo>
                    <a:lnTo>
                      <a:pt x="198767" y="504190"/>
                    </a:lnTo>
                    <a:lnTo>
                      <a:pt x="194246" y="500380"/>
                    </a:lnTo>
                    <a:lnTo>
                      <a:pt x="192201" y="496570"/>
                    </a:lnTo>
                    <a:lnTo>
                      <a:pt x="190550" y="491490"/>
                    </a:lnTo>
                    <a:lnTo>
                      <a:pt x="189738" y="487680"/>
                    </a:lnTo>
                    <a:lnTo>
                      <a:pt x="190550" y="482600"/>
                    </a:lnTo>
                    <a:lnTo>
                      <a:pt x="190550" y="480060"/>
                    </a:lnTo>
                    <a:lnTo>
                      <a:pt x="191376" y="476250"/>
                    </a:lnTo>
                    <a:lnTo>
                      <a:pt x="193014" y="473710"/>
                    </a:lnTo>
                    <a:lnTo>
                      <a:pt x="194246" y="472440"/>
                    </a:lnTo>
                    <a:lnTo>
                      <a:pt x="194652" y="472440"/>
                    </a:lnTo>
                    <a:lnTo>
                      <a:pt x="193840" y="471170"/>
                    </a:lnTo>
                    <a:lnTo>
                      <a:pt x="193014" y="469900"/>
                    </a:lnTo>
                    <a:lnTo>
                      <a:pt x="190969" y="466090"/>
                    </a:lnTo>
                    <a:lnTo>
                      <a:pt x="190144" y="463550"/>
                    </a:lnTo>
                    <a:lnTo>
                      <a:pt x="190144" y="461010"/>
                    </a:lnTo>
                    <a:lnTo>
                      <a:pt x="190550" y="458470"/>
                    </a:lnTo>
                    <a:lnTo>
                      <a:pt x="190550" y="455930"/>
                    </a:lnTo>
                    <a:lnTo>
                      <a:pt x="191376" y="459740"/>
                    </a:lnTo>
                    <a:lnTo>
                      <a:pt x="195072" y="463550"/>
                    </a:lnTo>
                    <a:lnTo>
                      <a:pt x="202463" y="464820"/>
                    </a:lnTo>
                    <a:lnTo>
                      <a:pt x="207797" y="466090"/>
                    </a:lnTo>
                    <a:lnTo>
                      <a:pt x="220522" y="466090"/>
                    </a:lnTo>
                    <a:lnTo>
                      <a:pt x="240753" y="463550"/>
                    </a:lnTo>
                    <a:lnTo>
                      <a:pt x="246976" y="462280"/>
                    </a:lnTo>
                    <a:lnTo>
                      <a:pt x="250507" y="461010"/>
                    </a:lnTo>
                    <a:lnTo>
                      <a:pt x="259549" y="458470"/>
                    </a:lnTo>
                    <a:lnTo>
                      <a:pt x="268173" y="454660"/>
                    </a:lnTo>
                    <a:lnTo>
                      <a:pt x="268579" y="454660"/>
                    </a:lnTo>
                    <a:lnTo>
                      <a:pt x="271665" y="453390"/>
                    </a:lnTo>
                    <a:lnTo>
                      <a:pt x="277825" y="450850"/>
                    </a:lnTo>
                    <a:lnTo>
                      <a:pt x="287058" y="447040"/>
                    </a:lnTo>
                    <a:lnTo>
                      <a:pt x="294449" y="445770"/>
                    </a:lnTo>
                    <a:lnTo>
                      <a:pt x="298970" y="444500"/>
                    </a:lnTo>
                    <a:lnTo>
                      <a:pt x="301434" y="443230"/>
                    </a:lnTo>
                    <a:lnTo>
                      <a:pt x="303479" y="443230"/>
                    </a:lnTo>
                    <a:lnTo>
                      <a:pt x="306362" y="441960"/>
                    </a:lnTo>
                    <a:lnTo>
                      <a:pt x="314579" y="438150"/>
                    </a:lnTo>
                    <a:lnTo>
                      <a:pt x="317449" y="436880"/>
                    </a:lnTo>
                    <a:lnTo>
                      <a:pt x="319493" y="436880"/>
                    </a:lnTo>
                    <a:lnTo>
                      <a:pt x="320319" y="435610"/>
                    </a:lnTo>
                    <a:lnTo>
                      <a:pt x="327304" y="434340"/>
                    </a:lnTo>
                    <a:lnTo>
                      <a:pt x="340042" y="431800"/>
                    </a:lnTo>
                    <a:lnTo>
                      <a:pt x="349072" y="429260"/>
                    </a:lnTo>
                    <a:lnTo>
                      <a:pt x="357695" y="427990"/>
                    </a:lnTo>
                    <a:lnTo>
                      <a:pt x="401281" y="427990"/>
                    </a:lnTo>
                    <a:lnTo>
                      <a:pt x="408813" y="429260"/>
                    </a:lnTo>
                    <a:lnTo>
                      <a:pt x="461175" y="429260"/>
                    </a:lnTo>
                    <a:lnTo>
                      <a:pt x="461187" y="427990"/>
                    </a:lnTo>
                    <a:lnTo>
                      <a:pt x="464464" y="427990"/>
                    </a:lnTo>
                    <a:lnTo>
                      <a:pt x="465696" y="426720"/>
                    </a:lnTo>
                    <a:lnTo>
                      <a:pt x="466102" y="426720"/>
                    </a:lnTo>
                    <a:lnTo>
                      <a:pt x="464870" y="430530"/>
                    </a:lnTo>
                    <a:lnTo>
                      <a:pt x="464604" y="433070"/>
                    </a:lnTo>
                    <a:lnTo>
                      <a:pt x="464566" y="435610"/>
                    </a:lnTo>
                    <a:lnTo>
                      <a:pt x="464870" y="439420"/>
                    </a:lnTo>
                    <a:lnTo>
                      <a:pt x="466928" y="452120"/>
                    </a:lnTo>
                    <a:lnTo>
                      <a:pt x="466928" y="409257"/>
                    </a:lnTo>
                    <a:lnTo>
                      <a:pt x="466115" y="407670"/>
                    </a:lnTo>
                    <a:lnTo>
                      <a:pt x="464870" y="406717"/>
                    </a:lnTo>
                    <a:lnTo>
                      <a:pt x="464870" y="420370"/>
                    </a:lnTo>
                    <a:lnTo>
                      <a:pt x="464870" y="421640"/>
                    </a:lnTo>
                    <a:lnTo>
                      <a:pt x="464464" y="421640"/>
                    </a:lnTo>
                    <a:lnTo>
                      <a:pt x="458304" y="421068"/>
                    </a:lnTo>
                    <a:lnTo>
                      <a:pt x="458304" y="424180"/>
                    </a:lnTo>
                    <a:lnTo>
                      <a:pt x="458304" y="425450"/>
                    </a:lnTo>
                    <a:lnTo>
                      <a:pt x="455841" y="424180"/>
                    </a:lnTo>
                    <a:lnTo>
                      <a:pt x="458304" y="424180"/>
                    </a:lnTo>
                    <a:lnTo>
                      <a:pt x="458304" y="421068"/>
                    </a:lnTo>
                    <a:lnTo>
                      <a:pt x="450913" y="420370"/>
                    </a:lnTo>
                    <a:lnTo>
                      <a:pt x="445173" y="420370"/>
                    </a:lnTo>
                    <a:lnTo>
                      <a:pt x="443928" y="421640"/>
                    </a:lnTo>
                    <a:lnTo>
                      <a:pt x="444334" y="422910"/>
                    </a:lnTo>
                    <a:lnTo>
                      <a:pt x="452145" y="422910"/>
                    </a:lnTo>
                    <a:lnTo>
                      <a:pt x="455015" y="424180"/>
                    </a:lnTo>
                    <a:lnTo>
                      <a:pt x="455422" y="424180"/>
                    </a:lnTo>
                    <a:lnTo>
                      <a:pt x="455015" y="425450"/>
                    </a:lnTo>
                    <a:lnTo>
                      <a:pt x="440245" y="425450"/>
                    </a:lnTo>
                    <a:lnTo>
                      <a:pt x="404304" y="422910"/>
                    </a:lnTo>
                    <a:lnTo>
                      <a:pt x="388493" y="422910"/>
                    </a:lnTo>
                    <a:lnTo>
                      <a:pt x="388493" y="421640"/>
                    </a:lnTo>
                    <a:lnTo>
                      <a:pt x="388086" y="420370"/>
                    </a:lnTo>
                    <a:lnTo>
                      <a:pt x="388493" y="420370"/>
                    </a:lnTo>
                    <a:lnTo>
                      <a:pt x="388493" y="419100"/>
                    </a:lnTo>
                    <a:lnTo>
                      <a:pt x="390537" y="419100"/>
                    </a:lnTo>
                    <a:lnTo>
                      <a:pt x="390537" y="420370"/>
                    </a:lnTo>
                    <a:lnTo>
                      <a:pt x="393001" y="421640"/>
                    </a:lnTo>
                    <a:lnTo>
                      <a:pt x="399580" y="421640"/>
                    </a:lnTo>
                    <a:lnTo>
                      <a:pt x="400812" y="420370"/>
                    </a:lnTo>
                    <a:lnTo>
                      <a:pt x="395884" y="420370"/>
                    </a:lnTo>
                    <a:lnTo>
                      <a:pt x="393014" y="419100"/>
                    </a:lnTo>
                    <a:lnTo>
                      <a:pt x="389724" y="417830"/>
                    </a:lnTo>
                    <a:lnTo>
                      <a:pt x="388086" y="416560"/>
                    </a:lnTo>
                    <a:lnTo>
                      <a:pt x="387261" y="415290"/>
                    </a:lnTo>
                    <a:lnTo>
                      <a:pt x="388493" y="415290"/>
                    </a:lnTo>
                    <a:lnTo>
                      <a:pt x="388899" y="416560"/>
                    </a:lnTo>
                    <a:lnTo>
                      <a:pt x="395058" y="417830"/>
                    </a:lnTo>
                    <a:lnTo>
                      <a:pt x="395884" y="417830"/>
                    </a:lnTo>
                    <a:lnTo>
                      <a:pt x="400812" y="419100"/>
                    </a:lnTo>
                    <a:lnTo>
                      <a:pt x="402450" y="419100"/>
                    </a:lnTo>
                    <a:lnTo>
                      <a:pt x="401637" y="416560"/>
                    </a:lnTo>
                    <a:lnTo>
                      <a:pt x="398767" y="415290"/>
                    </a:lnTo>
                    <a:lnTo>
                      <a:pt x="392607" y="415290"/>
                    </a:lnTo>
                    <a:lnTo>
                      <a:pt x="387680" y="414020"/>
                    </a:lnTo>
                    <a:lnTo>
                      <a:pt x="386029" y="411480"/>
                    </a:lnTo>
                    <a:lnTo>
                      <a:pt x="387261" y="408940"/>
                    </a:lnTo>
                    <a:lnTo>
                      <a:pt x="395058" y="414020"/>
                    </a:lnTo>
                    <a:lnTo>
                      <a:pt x="395465" y="414020"/>
                    </a:lnTo>
                    <a:lnTo>
                      <a:pt x="400812" y="415290"/>
                    </a:lnTo>
                    <a:lnTo>
                      <a:pt x="403275" y="415290"/>
                    </a:lnTo>
                    <a:lnTo>
                      <a:pt x="404507" y="414020"/>
                    </a:lnTo>
                    <a:lnTo>
                      <a:pt x="404507" y="412750"/>
                    </a:lnTo>
                    <a:lnTo>
                      <a:pt x="402869" y="412750"/>
                    </a:lnTo>
                    <a:lnTo>
                      <a:pt x="398767" y="410210"/>
                    </a:lnTo>
                    <a:lnTo>
                      <a:pt x="395071" y="408940"/>
                    </a:lnTo>
                    <a:lnTo>
                      <a:pt x="401637" y="408940"/>
                    </a:lnTo>
                    <a:lnTo>
                      <a:pt x="405333" y="410210"/>
                    </a:lnTo>
                    <a:lnTo>
                      <a:pt x="409028" y="410210"/>
                    </a:lnTo>
                    <a:lnTo>
                      <a:pt x="413550" y="408940"/>
                    </a:lnTo>
                    <a:lnTo>
                      <a:pt x="416420" y="408940"/>
                    </a:lnTo>
                    <a:lnTo>
                      <a:pt x="421347" y="407670"/>
                    </a:lnTo>
                    <a:lnTo>
                      <a:pt x="428332" y="406400"/>
                    </a:lnTo>
                    <a:lnTo>
                      <a:pt x="434898" y="403860"/>
                    </a:lnTo>
                    <a:lnTo>
                      <a:pt x="439407" y="403860"/>
                    </a:lnTo>
                    <a:lnTo>
                      <a:pt x="443103" y="402602"/>
                    </a:lnTo>
                    <a:lnTo>
                      <a:pt x="452145" y="403860"/>
                    </a:lnTo>
                    <a:lnTo>
                      <a:pt x="452958" y="403860"/>
                    </a:lnTo>
                    <a:lnTo>
                      <a:pt x="441883" y="406400"/>
                    </a:lnTo>
                    <a:lnTo>
                      <a:pt x="434492" y="407670"/>
                    </a:lnTo>
                    <a:lnTo>
                      <a:pt x="429564" y="408940"/>
                    </a:lnTo>
                    <a:lnTo>
                      <a:pt x="427101" y="410210"/>
                    </a:lnTo>
                    <a:lnTo>
                      <a:pt x="428320" y="410210"/>
                    </a:lnTo>
                    <a:lnTo>
                      <a:pt x="455028" y="405130"/>
                    </a:lnTo>
                    <a:lnTo>
                      <a:pt x="456653" y="405130"/>
                    </a:lnTo>
                    <a:lnTo>
                      <a:pt x="458711" y="406400"/>
                    </a:lnTo>
                    <a:lnTo>
                      <a:pt x="458711" y="407670"/>
                    </a:lnTo>
                    <a:lnTo>
                      <a:pt x="453796" y="407670"/>
                    </a:lnTo>
                    <a:lnTo>
                      <a:pt x="446811" y="408940"/>
                    </a:lnTo>
                    <a:lnTo>
                      <a:pt x="438594" y="410210"/>
                    </a:lnTo>
                    <a:lnTo>
                      <a:pt x="436130" y="410210"/>
                    </a:lnTo>
                    <a:lnTo>
                      <a:pt x="434492" y="411480"/>
                    </a:lnTo>
                    <a:lnTo>
                      <a:pt x="433666" y="412750"/>
                    </a:lnTo>
                    <a:lnTo>
                      <a:pt x="444334" y="412750"/>
                    </a:lnTo>
                    <a:lnTo>
                      <a:pt x="450507" y="411480"/>
                    </a:lnTo>
                    <a:lnTo>
                      <a:pt x="454190" y="411480"/>
                    </a:lnTo>
                    <a:lnTo>
                      <a:pt x="456653" y="410222"/>
                    </a:lnTo>
                    <a:lnTo>
                      <a:pt x="457479" y="411480"/>
                    </a:lnTo>
                    <a:lnTo>
                      <a:pt x="461594" y="411480"/>
                    </a:lnTo>
                    <a:lnTo>
                      <a:pt x="463638" y="412750"/>
                    </a:lnTo>
                    <a:lnTo>
                      <a:pt x="463638" y="414020"/>
                    </a:lnTo>
                    <a:lnTo>
                      <a:pt x="463232" y="414020"/>
                    </a:lnTo>
                    <a:lnTo>
                      <a:pt x="463232" y="415290"/>
                    </a:lnTo>
                    <a:lnTo>
                      <a:pt x="461187" y="415290"/>
                    </a:lnTo>
                    <a:lnTo>
                      <a:pt x="457898" y="414020"/>
                    </a:lnTo>
                    <a:lnTo>
                      <a:pt x="445173" y="414020"/>
                    </a:lnTo>
                    <a:lnTo>
                      <a:pt x="440245" y="415290"/>
                    </a:lnTo>
                    <a:lnTo>
                      <a:pt x="437362" y="416560"/>
                    </a:lnTo>
                    <a:lnTo>
                      <a:pt x="437362" y="417830"/>
                    </a:lnTo>
                    <a:lnTo>
                      <a:pt x="437769" y="417830"/>
                    </a:lnTo>
                    <a:lnTo>
                      <a:pt x="443941" y="416560"/>
                    </a:lnTo>
                    <a:lnTo>
                      <a:pt x="457479" y="416560"/>
                    </a:lnTo>
                    <a:lnTo>
                      <a:pt x="461594" y="417830"/>
                    </a:lnTo>
                    <a:lnTo>
                      <a:pt x="464870" y="420370"/>
                    </a:lnTo>
                    <a:lnTo>
                      <a:pt x="464870" y="406717"/>
                    </a:lnTo>
                    <a:lnTo>
                      <a:pt x="462826" y="405130"/>
                    </a:lnTo>
                    <a:lnTo>
                      <a:pt x="461187" y="403860"/>
                    </a:lnTo>
                    <a:lnTo>
                      <a:pt x="458927" y="402590"/>
                    </a:lnTo>
                    <a:lnTo>
                      <a:pt x="456666" y="401320"/>
                    </a:lnTo>
                    <a:lnTo>
                      <a:pt x="449275" y="400050"/>
                    </a:lnTo>
                    <a:lnTo>
                      <a:pt x="439013" y="401320"/>
                    </a:lnTo>
                    <a:lnTo>
                      <a:pt x="438594" y="401320"/>
                    </a:lnTo>
                    <a:lnTo>
                      <a:pt x="424637" y="403860"/>
                    </a:lnTo>
                    <a:lnTo>
                      <a:pt x="418477" y="403860"/>
                    </a:lnTo>
                    <a:lnTo>
                      <a:pt x="413956" y="405130"/>
                    </a:lnTo>
                    <a:lnTo>
                      <a:pt x="410260" y="405130"/>
                    </a:lnTo>
                    <a:lnTo>
                      <a:pt x="397941" y="406400"/>
                    </a:lnTo>
                    <a:lnTo>
                      <a:pt x="395058" y="406400"/>
                    </a:lnTo>
                    <a:lnTo>
                      <a:pt x="395058" y="408940"/>
                    </a:lnTo>
                    <a:lnTo>
                      <a:pt x="391782" y="408940"/>
                    </a:lnTo>
                    <a:lnTo>
                      <a:pt x="388912" y="406400"/>
                    </a:lnTo>
                    <a:lnTo>
                      <a:pt x="389305" y="406400"/>
                    </a:lnTo>
                    <a:lnTo>
                      <a:pt x="395058" y="408940"/>
                    </a:lnTo>
                    <a:lnTo>
                      <a:pt x="395058" y="406400"/>
                    </a:lnTo>
                    <a:lnTo>
                      <a:pt x="391782" y="406400"/>
                    </a:lnTo>
                    <a:lnTo>
                      <a:pt x="390550" y="403860"/>
                    </a:lnTo>
                    <a:lnTo>
                      <a:pt x="391363" y="403860"/>
                    </a:lnTo>
                    <a:lnTo>
                      <a:pt x="390550" y="402590"/>
                    </a:lnTo>
                    <a:lnTo>
                      <a:pt x="394246" y="401320"/>
                    </a:lnTo>
                    <a:lnTo>
                      <a:pt x="398348" y="400050"/>
                    </a:lnTo>
                    <a:lnTo>
                      <a:pt x="402869" y="398780"/>
                    </a:lnTo>
                    <a:lnTo>
                      <a:pt x="404101" y="398780"/>
                    </a:lnTo>
                    <a:lnTo>
                      <a:pt x="404926" y="397510"/>
                    </a:lnTo>
                    <a:lnTo>
                      <a:pt x="405333" y="396240"/>
                    </a:lnTo>
                    <a:lnTo>
                      <a:pt x="400812" y="396240"/>
                    </a:lnTo>
                    <a:lnTo>
                      <a:pt x="398767" y="397510"/>
                    </a:lnTo>
                    <a:lnTo>
                      <a:pt x="395478" y="398780"/>
                    </a:lnTo>
                    <a:lnTo>
                      <a:pt x="391375" y="400050"/>
                    </a:lnTo>
                    <a:lnTo>
                      <a:pt x="388912" y="401320"/>
                    </a:lnTo>
                    <a:lnTo>
                      <a:pt x="386854" y="401320"/>
                    </a:lnTo>
                    <a:lnTo>
                      <a:pt x="385622" y="400050"/>
                    </a:lnTo>
                    <a:lnTo>
                      <a:pt x="387261" y="398780"/>
                    </a:lnTo>
                    <a:lnTo>
                      <a:pt x="392188" y="396240"/>
                    </a:lnTo>
                    <a:lnTo>
                      <a:pt x="393827" y="396240"/>
                    </a:lnTo>
                    <a:lnTo>
                      <a:pt x="400812" y="393700"/>
                    </a:lnTo>
                    <a:lnTo>
                      <a:pt x="403275" y="392430"/>
                    </a:lnTo>
                    <a:lnTo>
                      <a:pt x="402869" y="391160"/>
                    </a:lnTo>
                    <a:lnTo>
                      <a:pt x="400812" y="391160"/>
                    </a:lnTo>
                    <a:lnTo>
                      <a:pt x="395884" y="392430"/>
                    </a:lnTo>
                    <a:lnTo>
                      <a:pt x="388086" y="393700"/>
                    </a:lnTo>
                    <a:lnTo>
                      <a:pt x="388073" y="394970"/>
                    </a:lnTo>
                    <a:lnTo>
                      <a:pt x="386029" y="394970"/>
                    </a:lnTo>
                    <a:lnTo>
                      <a:pt x="385203" y="396240"/>
                    </a:lnTo>
                    <a:lnTo>
                      <a:pt x="384797" y="396240"/>
                    </a:lnTo>
                    <a:lnTo>
                      <a:pt x="384390" y="394970"/>
                    </a:lnTo>
                    <a:lnTo>
                      <a:pt x="386854" y="392430"/>
                    </a:lnTo>
                    <a:lnTo>
                      <a:pt x="391782" y="389890"/>
                    </a:lnTo>
                    <a:lnTo>
                      <a:pt x="396290" y="389890"/>
                    </a:lnTo>
                    <a:lnTo>
                      <a:pt x="403275" y="388620"/>
                    </a:lnTo>
                    <a:lnTo>
                      <a:pt x="403694" y="387350"/>
                    </a:lnTo>
                    <a:lnTo>
                      <a:pt x="403694" y="386080"/>
                    </a:lnTo>
                    <a:lnTo>
                      <a:pt x="397116" y="386080"/>
                    </a:lnTo>
                    <a:lnTo>
                      <a:pt x="400405" y="384810"/>
                    </a:lnTo>
                    <a:lnTo>
                      <a:pt x="413537" y="384810"/>
                    </a:lnTo>
                    <a:lnTo>
                      <a:pt x="413550" y="383540"/>
                    </a:lnTo>
                    <a:lnTo>
                      <a:pt x="413131" y="382270"/>
                    </a:lnTo>
                    <a:lnTo>
                      <a:pt x="408203" y="382270"/>
                    </a:lnTo>
                    <a:lnTo>
                      <a:pt x="396709" y="381000"/>
                    </a:lnTo>
                    <a:lnTo>
                      <a:pt x="395058" y="381000"/>
                    </a:lnTo>
                    <a:lnTo>
                      <a:pt x="395058" y="386080"/>
                    </a:lnTo>
                    <a:lnTo>
                      <a:pt x="392188" y="387350"/>
                    </a:lnTo>
                    <a:lnTo>
                      <a:pt x="391782" y="387350"/>
                    </a:lnTo>
                    <a:lnTo>
                      <a:pt x="392188" y="386080"/>
                    </a:lnTo>
                    <a:lnTo>
                      <a:pt x="395058" y="386080"/>
                    </a:lnTo>
                    <a:lnTo>
                      <a:pt x="395058" y="381000"/>
                    </a:lnTo>
                    <a:lnTo>
                      <a:pt x="394652" y="381000"/>
                    </a:lnTo>
                    <a:lnTo>
                      <a:pt x="391807" y="382257"/>
                    </a:lnTo>
                    <a:lnTo>
                      <a:pt x="393839" y="381000"/>
                    </a:lnTo>
                    <a:lnTo>
                      <a:pt x="394652" y="381000"/>
                    </a:lnTo>
                    <a:lnTo>
                      <a:pt x="397116" y="379730"/>
                    </a:lnTo>
                    <a:lnTo>
                      <a:pt x="410667" y="379730"/>
                    </a:lnTo>
                    <a:lnTo>
                      <a:pt x="414782" y="378460"/>
                    </a:lnTo>
                    <a:lnTo>
                      <a:pt x="418884" y="378460"/>
                    </a:lnTo>
                    <a:lnTo>
                      <a:pt x="422986" y="379730"/>
                    </a:lnTo>
                    <a:lnTo>
                      <a:pt x="427507" y="381000"/>
                    </a:lnTo>
                    <a:lnTo>
                      <a:pt x="434898" y="382270"/>
                    </a:lnTo>
                    <a:lnTo>
                      <a:pt x="454609" y="388620"/>
                    </a:lnTo>
                    <a:lnTo>
                      <a:pt x="462000" y="389890"/>
                    </a:lnTo>
                    <a:lnTo>
                      <a:pt x="466521" y="391160"/>
                    </a:lnTo>
                    <a:lnTo>
                      <a:pt x="490029" y="393700"/>
                    </a:lnTo>
                    <a:lnTo>
                      <a:pt x="512927" y="391160"/>
                    </a:lnTo>
                    <a:lnTo>
                      <a:pt x="527431" y="388620"/>
                    </a:lnTo>
                    <a:lnTo>
                      <a:pt x="556450" y="383552"/>
                    </a:lnTo>
                    <a:lnTo>
                      <a:pt x="560971" y="384810"/>
                    </a:lnTo>
                    <a:lnTo>
                      <a:pt x="564667" y="383540"/>
                    </a:lnTo>
                    <a:lnTo>
                      <a:pt x="572465" y="382282"/>
                    </a:lnTo>
                    <a:lnTo>
                      <a:pt x="580275" y="384810"/>
                    </a:lnTo>
                    <a:lnTo>
                      <a:pt x="588479" y="387350"/>
                    </a:lnTo>
                    <a:lnTo>
                      <a:pt x="588899" y="387350"/>
                    </a:lnTo>
                    <a:lnTo>
                      <a:pt x="588899" y="389890"/>
                    </a:lnTo>
                    <a:lnTo>
                      <a:pt x="586028" y="389890"/>
                    </a:lnTo>
                    <a:lnTo>
                      <a:pt x="585203" y="388620"/>
                    </a:lnTo>
                    <a:lnTo>
                      <a:pt x="580275" y="387350"/>
                    </a:lnTo>
                    <a:lnTo>
                      <a:pt x="578218" y="387350"/>
                    </a:lnTo>
                    <a:lnTo>
                      <a:pt x="578218" y="386080"/>
                    </a:lnTo>
                    <a:lnTo>
                      <a:pt x="572884" y="386080"/>
                    </a:lnTo>
                    <a:lnTo>
                      <a:pt x="572757" y="386105"/>
                    </a:lnTo>
                    <a:lnTo>
                      <a:pt x="562203" y="387350"/>
                    </a:lnTo>
                    <a:lnTo>
                      <a:pt x="544131" y="389890"/>
                    </a:lnTo>
                    <a:lnTo>
                      <a:pt x="541261" y="389890"/>
                    </a:lnTo>
                    <a:lnTo>
                      <a:pt x="542074" y="391160"/>
                    </a:lnTo>
                    <a:lnTo>
                      <a:pt x="545363" y="391160"/>
                    </a:lnTo>
                    <a:lnTo>
                      <a:pt x="556996" y="389890"/>
                    </a:lnTo>
                    <a:lnTo>
                      <a:pt x="567334" y="388620"/>
                    </a:lnTo>
                    <a:lnTo>
                      <a:pt x="576427" y="389890"/>
                    </a:lnTo>
                    <a:lnTo>
                      <a:pt x="584377" y="391160"/>
                    </a:lnTo>
                    <a:lnTo>
                      <a:pt x="590943" y="392430"/>
                    </a:lnTo>
                    <a:lnTo>
                      <a:pt x="591362" y="392430"/>
                    </a:lnTo>
                    <a:lnTo>
                      <a:pt x="591362" y="393700"/>
                    </a:lnTo>
                    <a:lnTo>
                      <a:pt x="591769" y="393700"/>
                    </a:lnTo>
                    <a:lnTo>
                      <a:pt x="591769" y="382778"/>
                    </a:lnTo>
                    <a:lnTo>
                      <a:pt x="591223" y="382270"/>
                    </a:lnTo>
                    <a:lnTo>
                      <a:pt x="588492" y="379730"/>
                    </a:lnTo>
                    <a:lnTo>
                      <a:pt x="583565" y="378460"/>
                    </a:lnTo>
                    <a:lnTo>
                      <a:pt x="581101" y="377190"/>
                    </a:lnTo>
                    <a:lnTo>
                      <a:pt x="578218" y="377190"/>
                    </a:lnTo>
                    <a:lnTo>
                      <a:pt x="574941" y="375920"/>
                    </a:lnTo>
                    <a:lnTo>
                      <a:pt x="569595" y="375920"/>
                    </a:lnTo>
                    <a:lnTo>
                      <a:pt x="569595" y="378460"/>
                    </a:lnTo>
                    <a:lnTo>
                      <a:pt x="569595" y="379730"/>
                    </a:lnTo>
                    <a:lnTo>
                      <a:pt x="565086" y="379730"/>
                    </a:lnTo>
                    <a:lnTo>
                      <a:pt x="560971" y="381000"/>
                    </a:lnTo>
                    <a:lnTo>
                      <a:pt x="557276" y="381000"/>
                    </a:lnTo>
                    <a:lnTo>
                      <a:pt x="551942" y="382270"/>
                    </a:lnTo>
                    <a:lnTo>
                      <a:pt x="547014" y="382270"/>
                    </a:lnTo>
                    <a:lnTo>
                      <a:pt x="547014" y="381000"/>
                    </a:lnTo>
                    <a:lnTo>
                      <a:pt x="548652" y="379730"/>
                    </a:lnTo>
                    <a:lnTo>
                      <a:pt x="550697" y="379730"/>
                    </a:lnTo>
                    <a:lnTo>
                      <a:pt x="553173" y="378460"/>
                    </a:lnTo>
                    <a:lnTo>
                      <a:pt x="569595" y="378460"/>
                    </a:lnTo>
                    <a:lnTo>
                      <a:pt x="569595" y="375920"/>
                    </a:lnTo>
                    <a:lnTo>
                      <a:pt x="566724" y="375920"/>
                    </a:lnTo>
                    <a:lnTo>
                      <a:pt x="564667" y="374650"/>
                    </a:lnTo>
                    <a:lnTo>
                      <a:pt x="571246" y="370840"/>
                    </a:lnTo>
                    <a:lnTo>
                      <a:pt x="573709" y="368300"/>
                    </a:lnTo>
                    <a:lnTo>
                      <a:pt x="577405" y="365760"/>
                    </a:lnTo>
                    <a:lnTo>
                      <a:pt x="582739" y="361950"/>
                    </a:lnTo>
                    <a:lnTo>
                      <a:pt x="584377" y="360680"/>
                    </a:lnTo>
                    <a:lnTo>
                      <a:pt x="586435" y="358140"/>
                    </a:lnTo>
                    <a:lnTo>
                      <a:pt x="590956" y="354330"/>
                    </a:lnTo>
                    <a:lnTo>
                      <a:pt x="596696" y="347980"/>
                    </a:lnTo>
                    <a:lnTo>
                      <a:pt x="602856" y="341630"/>
                    </a:lnTo>
                    <a:lnTo>
                      <a:pt x="606552" y="336550"/>
                    </a:lnTo>
                    <a:lnTo>
                      <a:pt x="626275" y="299720"/>
                    </a:lnTo>
                    <a:lnTo>
                      <a:pt x="627913" y="295910"/>
                    </a:lnTo>
                    <a:lnTo>
                      <a:pt x="627913" y="294640"/>
                    </a:lnTo>
                    <a:lnTo>
                      <a:pt x="629551" y="292100"/>
                    </a:lnTo>
                    <a:lnTo>
                      <a:pt x="629958" y="292100"/>
                    </a:lnTo>
                    <a:lnTo>
                      <a:pt x="632434" y="283210"/>
                    </a:lnTo>
                    <a:lnTo>
                      <a:pt x="632015" y="283210"/>
                    </a:lnTo>
                    <a:lnTo>
                      <a:pt x="633666" y="280670"/>
                    </a:lnTo>
                    <a:lnTo>
                      <a:pt x="634072" y="280670"/>
                    </a:lnTo>
                    <a:lnTo>
                      <a:pt x="634479" y="281940"/>
                    </a:lnTo>
                    <a:lnTo>
                      <a:pt x="634885" y="281940"/>
                    </a:lnTo>
                    <a:lnTo>
                      <a:pt x="634885" y="283210"/>
                    </a:lnTo>
                    <a:lnTo>
                      <a:pt x="636117" y="284480"/>
                    </a:lnTo>
                    <a:lnTo>
                      <a:pt x="636536" y="287020"/>
                    </a:lnTo>
                    <a:lnTo>
                      <a:pt x="636117" y="290830"/>
                    </a:lnTo>
                    <a:lnTo>
                      <a:pt x="637768" y="289560"/>
                    </a:lnTo>
                    <a:lnTo>
                      <a:pt x="640638" y="288290"/>
                    </a:lnTo>
                    <a:lnTo>
                      <a:pt x="643509" y="289560"/>
                    </a:lnTo>
                    <a:lnTo>
                      <a:pt x="645160" y="288290"/>
                    </a:lnTo>
                    <a:lnTo>
                      <a:pt x="646798" y="288290"/>
                    </a:lnTo>
                    <a:lnTo>
                      <a:pt x="648030" y="289560"/>
                    </a:lnTo>
                    <a:lnTo>
                      <a:pt x="648855" y="290830"/>
                    </a:lnTo>
                    <a:lnTo>
                      <a:pt x="652132" y="292100"/>
                    </a:lnTo>
                    <a:lnTo>
                      <a:pt x="656247" y="293370"/>
                    </a:lnTo>
                    <a:lnTo>
                      <a:pt x="666508" y="293370"/>
                    </a:lnTo>
                    <a:lnTo>
                      <a:pt x="671029" y="292100"/>
                    </a:lnTo>
                    <a:lnTo>
                      <a:pt x="673912" y="290830"/>
                    </a:lnTo>
                    <a:lnTo>
                      <a:pt x="675144" y="289560"/>
                    </a:lnTo>
                    <a:lnTo>
                      <a:pt x="676376" y="288290"/>
                    </a:lnTo>
                    <a:lnTo>
                      <a:pt x="677189" y="288290"/>
                    </a:lnTo>
                    <a:lnTo>
                      <a:pt x="678014" y="287020"/>
                    </a:lnTo>
                    <a:lnTo>
                      <a:pt x="681710" y="280670"/>
                    </a:lnTo>
                    <a:lnTo>
                      <a:pt x="681710" y="279400"/>
                    </a:lnTo>
                    <a:lnTo>
                      <a:pt x="682523" y="279400"/>
                    </a:lnTo>
                    <a:lnTo>
                      <a:pt x="683768" y="275590"/>
                    </a:lnTo>
                    <a:lnTo>
                      <a:pt x="684580" y="267970"/>
                    </a:lnTo>
                    <a:lnTo>
                      <a:pt x="685406" y="261620"/>
                    </a:lnTo>
                    <a:lnTo>
                      <a:pt x="686625" y="259092"/>
                    </a:lnTo>
                    <a:lnTo>
                      <a:pt x="688682" y="260350"/>
                    </a:lnTo>
                    <a:lnTo>
                      <a:pt x="689089" y="260350"/>
                    </a:lnTo>
                    <a:lnTo>
                      <a:pt x="689914" y="262890"/>
                    </a:lnTo>
                    <a:lnTo>
                      <a:pt x="691146" y="262890"/>
                    </a:lnTo>
                    <a:lnTo>
                      <a:pt x="693623" y="259080"/>
                    </a:lnTo>
                    <a:lnTo>
                      <a:pt x="695667" y="255270"/>
                    </a:lnTo>
                    <a:lnTo>
                      <a:pt x="695667" y="256540"/>
                    </a:lnTo>
                    <a:lnTo>
                      <a:pt x="696074" y="257810"/>
                    </a:lnTo>
                    <a:lnTo>
                      <a:pt x="697725" y="257810"/>
                    </a:lnTo>
                    <a:lnTo>
                      <a:pt x="699363" y="255270"/>
                    </a:lnTo>
                    <a:lnTo>
                      <a:pt x="700189" y="254000"/>
                    </a:lnTo>
                    <a:lnTo>
                      <a:pt x="701014" y="252730"/>
                    </a:lnTo>
                    <a:lnTo>
                      <a:pt x="702233" y="252730"/>
                    </a:lnTo>
                    <a:lnTo>
                      <a:pt x="703478" y="251460"/>
                    </a:lnTo>
                    <a:lnTo>
                      <a:pt x="703884" y="251460"/>
                    </a:lnTo>
                    <a:lnTo>
                      <a:pt x="703465" y="252730"/>
                    </a:lnTo>
                    <a:lnTo>
                      <a:pt x="703059" y="252730"/>
                    </a:lnTo>
                    <a:lnTo>
                      <a:pt x="703059" y="254000"/>
                    </a:lnTo>
                    <a:lnTo>
                      <a:pt x="703465" y="254000"/>
                    </a:lnTo>
                    <a:lnTo>
                      <a:pt x="703884" y="255270"/>
                    </a:lnTo>
                    <a:lnTo>
                      <a:pt x="704291" y="255270"/>
                    </a:lnTo>
                    <a:lnTo>
                      <a:pt x="705116" y="254000"/>
                    </a:lnTo>
                    <a:lnTo>
                      <a:pt x="705523" y="254000"/>
                    </a:lnTo>
                    <a:lnTo>
                      <a:pt x="707986" y="251460"/>
                    </a:lnTo>
                    <a:lnTo>
                      <a:pt x="709218" y="250190"/>
                    </a:lnTo>
                    <a:lnTo>
                      <a:pt x="710755" y="249237"/>
                    </a:lnTo>
                    <a:lnTo>
                      <a:pt x="710869" y="248920"/>
                    </a:lnTo>
                    <a:lnTo>
                      <a:pt x="711276" y="248920"/>
                    </a:lnTo>
                    <a:lnTo>
                      <a:pt x="710755" y="249237"/>
                    </a:lnTo>
                    <a:lnTo>
                      <a:pt x="710450" y="250190"/>
                    </a:lnTo>
                    <a:lnTo>
                      <a:pt x="710450" y="252730"/>
                    </a:lnTo>
                    <a:lnTo>
                      <a:pt x="712914" y="252730"/>
                    </a:lnTo>
                    <a:lnTo>
                      <a:pt x="712914" y="251460"/>
                    </a:lnTo>
                    <a:lnTo>
                      <a:pt x="714146" y="248920"/>
                    </a:lnTo>
                    <a:lnTo>
                      <a:pt x="715378" y="247650"/>
                    </a:lnTo>
                    <a:lnTo>
                      <a:pt x="717029" y="246380"/>
                    </a:lnTo>
                    <a:lnTo>
                      <a:pt x="718667" y="245110"/>
                    </a:lnTo>
                    <a:lnTo>
                      <a:pt x="718667" y="246380"/>
                    </a:lnTo>
                    <a:lnTo>
                      <a:pt x="719899" y="247650"/>
                    </a:lnTo>
                    <a:lnTo>
                      <a:pt x="720712" y="247650"/>
                    </a:lnTo>
                    <a:lnTo>
                      <a:pt x="722363" y="245110"/>
                    </a:lnTo>
                    <a:lnTo>
                      <a:pt x="726059" y="242570"/>
                    </a:lnTo>
                    <a:lnTo>
                      <a:pt x="731393" y="242570"/>
                    </a:lnTo>
                    <a:lnTo>
                      <a:pt x="731393" y="243840"/>
                    </a:lnTo>
                    <a:lnTo>
                      <a:pt x="731799" y="245110"/>
                    </a:lnTo>
                    <a:lnTo>
                      <a:pt x="733450" y="245110"/>
                    </a:lnTo>
                    <a:lnTo>
                      <a:pt x="734275" y="243840"/>
                    </a:lnTo>
                    <a:lnTo>
                      <a:pt x="734682" y="243840"/>
                    </a:lnTo>
                    <a:lnTo>
                      <a:pt x="735914" y="242570"/>
                    </a:lnTo>
                    <a:lnTo>
                      <a:pt x="735914" y="243840"/>
                    </a:lnTo>
                    <a:lnTo>
                      <a:pt x="735507" y="243840"/>
                    </a:lnTo>
                    <a:lnTo>
                      <a:pt x="735088" y="245110"/>
                    </a:lnTo>
                    <a:lnTo>
                      <a:pt x="734682" y="245110"/>
                    </a:lnTo>
                    <a:lnTo>
                      <a:pt x="734682" y="246380"/>
                    </a:lnTo>
                    <a:lnTo>
                      <a:pt x="735088" y="247650"/>
                    </a:lnTo>
                    <a:lnTo>
                      <a:pt x="736727" y="247650"/>
                    </a:lnTo>
                    <a:lnTo>
                      <a:pt x="737971" y="246380"/>
                    </a:lnTo>
                    <a:lnTo>
                      <a:pt x="738784" y="246380"/>
                    </a:lnTo>
                    <a:lnTo>
                      <a:pt x="738797" y="245110"/>
                    </a:lnTo>
                    <a:lnTo>
                      <a:pt x="740422" y="243852"/>
                    </a:lnTo>
                    <a:lnTo>
                      <a:pt x="741654" y="252730"/>
                    </a:lnTo>
                    <a:lnTo>
                      <a:pt x="743305" y="252730"/>
                    </a:lnTo>
                    <a:lnTo>
                      <a:pt x="747001" y="248920"/>
                    </a:lnTo>
                    <a:lnTo>
                      <a:pt x="747814" y="251460"/>
                    </a:lnTo>
                    <a:lnTo>
                      <a:pt x="747814" y="252730"/>
                    </a:lnTo>
                    <a:lnTo>
                      <a:pt x="748639" y="255270"/>
                    </a:lnTo>
                    <a:lnTo>
                      <a:pt x="751103" y="255270"/>
                    </a:lnTo>
                    <a:lnTo>
                      <a:pt x="751116" y="254000"/>
                    </a:lnTo>
                    <a:lnTo>
                      <a:pt x="751522" y="252730"/>
                    </a:lnTo>
                    <a:lnTo>
                      <a:pt x="756450" y="252730"/>
                    </a:lnTo>
                    <a:lnTo>
                      <a:pt x="757262" y="254000"/>
                    </a:lnTo>
                    <a:lnTo>
                      <a:pt x="757682" y="252730"/>
                    </a:lnTo>
                    <a:lnTo>
                      <a:pt x="758494" y="252730"/>
                    </a:lnTo>
                    <a:lnTo>
                      <a:pt x="759320" y="250190"/>
                    </a:lnTo>
                    <a:lnTo>
                      <a:pt x="760552" y="248920"/>
                    </a:lnTo>
                    <a:lnTo>
                      <a:pt x="761377" y="247650"/>
                    </a:lnTo>
                    <a:lnTo>
                      <a:pt x="762190" y="247650"/>
                    </a:lnTo>
                    <a:lnTo>
                      <a:pt x="766305" y="245110"/>
                    </a:lnTo>
                    <a:lnTo>
                      <a:pt x="768350" y="245110"/>
                    </a:lnTo>
                    <a:lnTo>
                      <a:pt x="769175" y="247650"/>
                    </a:lnTo>
                    <a:lnTo>
                      <a:pt x="770407" y="250190"/>
                    </a:lnTo>
                    <a:lnTo>
                      <a:pt x="770813" y="251460"/>
                    </a:lnTo>
                    <a:lnTo>
                      <a:pt x="771639" y="251460"/>
                    </a:lnTo>
                    <a:lnTo>
                      <a:pt x="772464" y="250190"/>
                    </a:lnTo>
                    <a:lnTo>
                      <a:pt x="772464" y="248920"/>
                    </a:lnTo>
                    <a:lnTo>
                      <a:pt x="772871" y="247650"/>
                    </a:lnTo>
                    <a:lnTo>
                      <a:pt x="775335" y="247650"/>
                    </a:lnTo>
                    <a:lnTo>
                      <a:pt x="776566" y="250190"/>
                    </a:lnTo>
                    <a:lnTo>
                      <a:pt x="779030" y="254000"/>
                    </a:lnTo>
                    <a:lnTo>
                      <a:pt x="779437" y="254000"/>
                    </a:lnTo>
                    <a:lnTo>
                      <a:pt x="780262" y="255270"/>
                    </a:lnTo>
                    <a:lnTo>
                      <a:pt x="780669" y="255270"/>
                    </a:lnTo>
                    <a:lnTo>
                      <a:pt x="781088" y="254000"/>
                    </a:lnTo>
                    <a:lnTo>
                      <a:pt x="780262" y="251460"/>
                    </a:lnTo>
                    <a:lnTo>
                      <a:pt x="783132" y="251460"/>
                    </a:lnTo>
                    <a:lnTo>
                      <a:pt x="783958" y="252730"/>
                    </a:lnTo>
                    <a:lnTo>
                      <a:pt x="784364" y="254000"/>
                    </a:lnTo>
                    <a:lnTo>
                      <a:pt x="786422" y="255270"/>
                    </a:lnTo>
                    <a:lnTo>
                      <a:pt x="787247" y="254000"/>
                    </a:lnTo>
                    <a:lnTo>
                      <a:pt x="786841" y="251460"/>
                    </a:lnTo>
                    <a:lnTo>
                      <a:pt x="788479" y="251460"/>
                    </a:lnTo>
                    <a:lnTo>
                      <a:pt x="789292" y="252730"/>
                    </a:lnTo>
                    <a:lnTo>
                      <a:pt x="792581" y="255270"/>
                    </a:lnTo>
                    <a:lnTo>
                      <a:pt x="793407" y="255270"/>
                    </a:lnTo>
                    <a:lnTo>
                      <a:pt x="793407" y="252730"/>
                    </a:lnTo>
                    <a:lnTo>
                      <a:pt x="796277" y="254000"/>
                    </a:lnTo>
                    <a:lnTo>
                      <a:pt x="797509" y="255270"/>
                    </a:lnTo>
                    <a:lnTo>
                      <a:pt x="802030" y="255270"/>
                    </a:lnTo>
                    <a:lnTo>
                      <a:pt x="802449" y="254000"/>
                    </a:lnTo>
                    <a:lnTo>
                      <a:pt x="802843" y="254000"/>
                    </a:lnTo>
                    <a:lnTo>
                      <a:pt x="810653" y="255270"/>
                    </a:lnTo>
                    <a:lnTo>
                      <a:pt x="815174" y="257810"/>
                    </a:lnTo>
                    <a:lnTo>
                      <a:pt x="815987" y="261620"/>
                    </a:lnTo>
                    <a:lnTo>
                      <a:pt x="817219" y="264160"/>
                    </a:lnTo>
                    <a:lnTo>
                      <a:pt x="816406" y="265430"/>
                    </a:lnTo>
                    <a:lnTo>
                      <a:pt x="811479" y="269240"/>
                    </a:lnTo>
                    <a:lnTo>
                      <a:pt x="799566" y="269240"/>
                    </a:lnTo>
                    <a:lnTo>
                      <a:pt x="792594" y="267970"/>
                    </a:lnTo>
                    <a:lnTo>
                      <a:pt x="785190" y="266700"/>
                    </a:lnTo>
                    <a:lnTo>
                      <a:pt x="779856" y="266700"/>
                    </a:lnTo>
                    <a:lnTo>
                      <a:pt x="776160" y="267970"/>
                    </a:lnTo>
                    <a:lnTo>
                      <a:pt x="772464" y="267970"/>
                    </a:lnTo>
                    <a:lnTo>
                      <a:pt x="770001" y="269240"/>
                    </a:lnTo>
                    <a:lnTo>
                      <a:pt x="761784" y="274320"/>
                    </a:lnTo>
                    <a:lnTo>
                      <a:pt x="758913" y="275590"/>
                    </a:lnTo>
                    <a:lnTo>
                      <a:pt x="755624" y="276860"/>
                    </a:lnTo>
                    <a:lnTo>
                      <a:pt x="747001" y="278130"/>
                    </a:lnTo>
                    <a:lnTo>
                      <a:pt x="742492" y="279400"/>
                    </a:lnTo>
                    <a:lnTo>
                      <a:pt x="738797" y="281940"/>
                    </a:lnTo>
                    <a:lnTo>
                      <a:pt x="731393" y="309880"/>
                    </a:lnTo>
                    <a:lnTo>
                      <a:pt x="731393" y="318770"/>
                    </a:lnTo>
                    <a:lnTo>
                      <a:pt x="731393" y="320040"/>
                    </a:lnTo>
                    <a:lnTo>
                      <a:pt x="729754" y="320040"/>
                    </a:lnTo>
                    <a:lnTo>
                      <a:pt x="729754" y="318770"/>
                    </a:lnTo>
                    <a:lnTo>
                      <a:pt x="730173" y="316230"/>
                    </a:lnTo>
                    <a:lnTo>
                      <a:pt x="730567" y="316230"/>
                    </a:lnTo>
                    <a:lnTo>
                      <a:pt x="730986" y="318770"/>
                    </a:lnTo>
                    <a:lnTo>
                      <a:pt x="731393" y="318770"/>
                    </a:lnTo>
                    <a:lnTo>
                      <a:pt x="731393" y="309880"/>
                    </a:lnTo>
                    <a:lnTo>
                      <a:pt x="730567" y="313690"/>
                    </a:lnTo>
                    <a:lnTo>
                      <a:pt x="729754" y="316230"/>
                    </a:lnTo>
                    <a:lnTo>
                      <a:pt x="727697" y="317500"/>
                    </a:lnTo>
                    <a:lnTo>
                      <a:pt x="726059" y="318770"/>
                    </a:lnTo>
                    <a:lnTo>
                      <a:pt x="724827" y="320040"/>
                    </a:lnTo>
                    <a:lnTo>
                      <a:pt x="720725" y="320040"/>
                    </a:lnTo>
                    <a:lnTo>
                      <a:pt x="719899" y="318770"/>
                    </a:lnTo>
                    <a:lnTo>
                      <a:pt x="719899" y="316230"/>
                    </a:lnTo>
                    <a:lnTo>
                      <a:pt x="720725" y="314960"/>
                    </a:lnTo>
                    <a:lnTo>
                      <a:pt x="721131" y="314960"/>
                    </a:lnTo>
                    <a:lnTo>
                      <a:pt x="721537" y="313690"/>
                    </a:lnTo>
                    <a:lnTo>
                      <a:pt x="723176" y="316230"/>
                    </a:lnTo>
                    <a:lnTo>
                      <a:pt x="724001" y="316230"/>
                    </a:lnTo>
                    <a:lnTo>
                      <a:pt x="725652" y="314960"/>
                    </a:lnTo>
                    <a:lnTo>
                      <a:pt x="726465" y="313690"/>
                    </a:lnTo>
                    <a:lnTo>
                      <a:pt x="726059" y="312420"/>
                    </a:lnTo>
                    <a:lnTo>
                      <a:pt x="724827" y="312420"/>
                    </a:lnTo>
                    <a:lnTo>
                      <a:pt x="724001" y="311150"/>
                    </a:lnTo>
                    <a:lnTo>
                      <a:pt x="722363" y="311150"/>
                    </a:lnTo>
                    <a:lnTo>
                      <a:pt x="721537" y="312420"/>
                    </a:lnTo>
                    <a:lnTo>
                      <a:pt x="719493" y="312420"/>
                    </a:lnTo>
                    <a:lnTo>
                      <a:pt x="717016" y="316230"/>
                    </a:lnTo>
                    <a:lnTo>
                      <a:pt x="716610" y="317500"/>
                    </a:lnTo>
                    <a:lnTo>
                      <a:pt x="717842" y="321310"/>
                    </a:lnTo>
                    <a:lnTo>
                      <a:pt x="721537" y="323850"/>
                    </a:lnTo>
                    <a:lnTo>
                      <a:pt x="722363" y="325120"/>
                    </a:lnTo>
                    <a:lnTo>
                      <a:pt x="721944" y="326390"/>
                    </a:lnTo>
                    <a:lnTo>
                      <a:pt x="724001" y="327660"/>
                    </a:lnTo>
                    <a:lnTo>
                      <a:pt x="711276" y="327660"/>
                    </a:lnTo>
                    <a:lnTo>
                      <a:pt x="711276" y="328930"/>
                    </a:lnTo>
                    <a:lnTo>
                      <a:pt x="710857" y="330200"/>
                    </a:lnTo>
                    <a:lnTo>
                      <a:pt x="712508" y="331470"/>
                    </a:lnTo>
                    <a:lnTo>
                      <a:pt x="716610" y="331470"/>
                    </a:lnTo>
                    <a:lnTo>
                      <a:pt x="719074" y="332740"/>
                    </a:lnTo>
                    <a:lnTo>
                      <a:pt x="724408" y="332740"/>
                    </a:lnTo>
                    <a:lnTo>
                      <a:pt x="726871" y="334010"/>
                    </a:lnTo>
                    <a:lnTo>
                      <a:pt x="733450" y="334010"/>
                    </a:lnTo>
                    <a:lnTo>
                      <a:pt x="733450" y="335280"/>
                    </a:lnTo>
                    <a:lnTo>
                      <a:pt x="733044" y="335280"/>
                    </a:lnTo>
                    <a:lnTo>
                      <a:pt x="730986" y="336550"/>
                    </a:lnTo>
                    <a:lnTo>
                      <a:pt x="727697" y="339090"/>
                    </a:lnTo>
                    <a:lnTo>
                      <a:pt x="737146" y="339090"/>
                    </a:lnTo>
                    <a:lnTo>
                      <a:pt x="737146" y="340360"/>
                    </a:lnTo>
                    <a:lnTo>
                      <a:pt x="734682" y="344170"/>
                    </a:lnTo>
                    <a:lnTo>
                      <a:pt x="724827" y="358140"/>
                    </a:lnTo>
                    <a:lnTo>
                      <a:pt x="720712" y="363220"/>
                    </a:lnTo>
                    <a:lnTo>
                      <a:pt x="717016" y="368300"/>
                    </a:lnTo>
                    <a:lnTo>
                      <a:pt x="714565" y="369570"/>
                    </a:lnTo>
                    <a:lnTo>
                      <a:pt x="710450" y="374650"/>
                    </a:lnTo>
                    <a:lnTo>
                      <a:pt x="705523" y="375920"/>
                    </a:lnTo>
                    <a:lnTo>
                      <a:pt x="664044" y="375920"/>
                    </a:lnTo>
                    <a:lnTo>
                      <a:pt x="661581" y="378460"/>
                    </a:lnTo>
                    <a:lnTo>
                      <a:pt x="658304" y="379730"/>
                    </a:lnTo>
                    <a:lnTo>
                      <a:pt x="655421" y="383540"/>
                    </a:lnTo>
                    <a:lnTo>
                      <a:pt x="652551" y="384810"/>
                    </a:lnTo>
                    <a:lnTo>
                      <a:pt x="650913" y="386080"/>
                    </a:lnTo>
                    <a:lnTo>
                      <a:pt x="645985" y="388620"/>
                    </a:lnTo>
                    <a:lnTo>
                      <a:pt x="642696" y="389890"/>
                    </a:lnTo>
                    <a:lnTo>
                      <a:pt x="640638" y="391172"/>
                    </a:lnTo>
                    <a:lnTo>
                      <a:pt x="640638" y="402590"/>
                    </a:lnTo>
                    <a:lnTo>
                      <a:pt x="639813" y="405130"/>
                    </a:lnTo>
                    <a:lnTo>
                      <a:pt x="633247" y="406400"/>
                    </a:lnTo>
                    <a:lnTo>
                      <a:pt x="632421" y="407657"/>
                    </a:lnTo>
                    <a:lnTo>
                      <a:pt x="631609" y="405130"/>
                    </a:lnTo>
                    <a:lnTo>
                      <a:pt x="635304" y="401320"/>
                    </a:lnTo>
                    <a:lnTo>
                      <a:pt x="636130" y="400050"/>
                    </a:lnTo>
                    <a:lnTo>
                      <a:pt x="637768" y="398780"/>
                    </a:lnTo>
                    <a:lnTo>
                      <a:pt x="639000" y="398780"/>
                    </a:lnTo>
                    <a:lnTo>
                      <a:pt x="639000" y="397510"/>
                    </a:lnTo>
                    <a:lnTo>
                      <a:pt x="639813" y="397510"/>
                    </a:lnTo>
                    <a:lnTo>
                      <a:pt x="640638" y="402590"/>
                    </a:lnTo>
                    <a:lnTo>
                      <a:pt x="640638" y="391172"/>
                    </a:lnTo>
                    <a:lnTo>
                      <a:pt x="636536" y="393700"/>
                    </a:lnTo>
                    <a:lnTo>
                      <a:pt x="632828" y="398780"/>
                    </a:lnTo>
                    <a:lnTo>
                      <a:pt x="630364" y="403860"/>
                    </a:lnTo>
                    <a:lnTo>
                      <a:pt x="628319" y="407670"/>
                    </a:lnTo>
                    <a:lnTo>
                      <a:pt x="629958" y="408940"/>
                    </a:lnTo>
                    <a:lnTo>
                      <a:pt x="631190" y="410210"/>
                    </a:lnTo>
                    <a:lnTo>
                      <a:pt x="638175" y="410210"/>
                    </a:lnTo>
                    <a:lnTo>
                      <a:pt x="641464" y="411480"/>
                    </a:lnTo>
                    <a:lnTo>
                      <a:pt x="643102" y="411480"/>
                    </a:lnTo>
                    <a:lnTo>
                      <a:pt x="644334" y="412750"/>
                    </a:lnTo>
                    <a:lnTo>
                      <a:pt x="644740" y="414020"/>
                    </a:lnTo>
                    <a:lnTo>
                      <a:pt x="645972" y="419100"/>
                    </a:lnTo>
                    <a:lnTo>
                      <a:pt x="646798" y="421640"/>
                    </a:lnTo>
                    <a:lnTo>
                      <a:pt x="648030" y="424180"/>
                    </a:lnTo>
                    <a:lnTo>
                      <a:pt x="649668" y="425450"/>
                    </a:lnTo>
                    <a:lnTo>
                      <a:pt x="650494" y="426720"/>
                    </a:lnTo>
                    <a:lnTo>
                      <a:pt x="651725" y="427990"/>
                    </a:lnTo>
                    <a:lnTo>
                      <a:pt x="652551" y="427990"/>
                    </a:lnTo>
                    <a:lnTo>
                      <a:pt x="656653" y="425450"/>
                    </a:lnTo>
                    <a:lnTo>
                      <a:pt x="659942" y="425450"/>
                    </a:lnTo>
                    <a:lnTo>
                      <a:pt x="661581" y="426720"/>
                    </a:lnTo>
                    <a:lnTo>
                      <a:pt x="663638" y="427990"/>
                    </a:lnTo>
                    <a:lnTo>
                      <a:pt x="666102" y="427990"/>
                    </a:lnTo>
                    <a:lnTo>
                      <a:pt x="668972" y="426720"/>
                    </a:lnTo>
                    <a:lnTo>
                      <a:pt x="671436" y="426720"/>
                    </a:lnTo>
                    <a:lnTo>
                      <a:pt x="674725" y="425450"/>
                    </a:lnTo>
                    <a:lnTo>
                      <a:pt x="677608" y="422910"/>
                    </a:lnTo>
                    <a:lnTo>
                      <a:pt x="680885" y="422910"/>
                    </a:lnTo>
                    <a:lnTo>
                      <a:pt x="684161" y="424180"/>
                    </a:lnTo>
                    <a:lnTo>
                      <a:pt x="688276" y="427990"/>
                    </a:lnTo>
                    <a:lnTo>
                      <a:pt x="693610" y="434340"/>
                    </a:lnTo>
                    <a:lnTo>
                      <a:pt x="696493" y="433070"/>
                    </a:lnTo>
                    <a:lnTo>
                      <a:pt x="698957" y="430530"/>
                    </a:lnTo>
                    <a:lnTo>
                      <a:pt x="701827" y="426720"/>
                    </a:lnTo>
                    <a:lnTo>
                      <a:pt x="706755" y="421640"/>
                    </a:lnTo>
                    <a:lnTo>
                      <a:pt x="707580" y="420370"/>
                    </a:lnTo>
                    <a:lnTo>
                      <a:pt x="707580" y="419100"/>
                    </a:lnTo>
                    <a:lnTo>
                      <a:pt x="708812" y="419100"/>
                    </a:lnTo>
                    <a:lnTo>
                      <a:pt x="709625" y="420370"/>
                    </a:lnTo>
                    <a:lnTo>
                      <a:pt x="709625" y="422910"/>
                    </a:lnTo>
                    <a:lnTo>
                      <a:pt x="710450" y="421640"/>
                    </a:lnTo>
                    <a:lnTo>
                      <a:pt x="710450" y="420370"/>
                    </a:lnTo>
                    <a:lnTo>
                      <a:pt x="710653" y="419100"/>
                    </a:lnTo>
                    <a:lnTo>
                      <a:pt x="710869" y="417830"/>
                    </a:lnTo>
                    <a:lnTo>
                      <a:pt x="711403" y="415290"/>
                    </a:lnTo>
                    <a:lnTo>
                      <a:pt x="711682" y="414020"/>
                    </a:lnTo>
                    <a:lnTo>
                      <a:pt x="712508" y="412750"/>
                    </a:lnTo>
                    <a:lnTo>
                      <a:pt x="714552" y="412750"/>
                    </a:lnTo>
                    <a:lnTo>
                      <a:pt x="714971" y="414020"/>
                    </a:lnTo>
                    <a:lnTo>
                      <a:pt x="714971" y="415290"/>
                    </a:lnTo>
                    <a:lnTo>
                      <a:pt x="719493" y="410210"/>
                    </a:lnTo>
                    <a:lnTo>
                      <a:pt x="721537" y="408940"/>
                    </a:lnTo>
                    <a:lnTo>
                      <a:pt x="722363" y="408940"/>
                    </a:lnTo>
                    <a:lnTo>
                      <a:pt x="723176" y="411480"/>
                    </a:lnTo>
                    <a:lnTo>
                      <a:pt x="726186" y="408940"/>
                    </a:lnTo>
                    <a:lnTo>
                      <a:pt x="727697" y="407670"/>
                    </a:lnTo>
                    <a:lnTo>
                      <a:pt x="726884" y="407670"/>
                    </a:lnTo>
                    <a:lnTo>
                      <a:pt x="730986" y="405130"/>
                    </a:lnTo>
                    <a:lnTo>
                      <a:pt x="739203" y="400050"/>
                    </a:lnTo>
                    <a:lnTo>
                      <a:pt x="745769" y="396240"/>
                    </a:lnTo>
                    <a:lnTo>
                      <a:pt x="751116" y="393700"/>
                    </a:lnTo>
                    <a:lnTo>
                      <a:pt x="755218" y="391160"/>
                    </a:lnTo>
                    <a:lnTo>
                      <a:pt x="760552" y="389890"/>
                    </a:lnTo>
                    <a:lnTo>
                      <a:pt x="765479" y="387350"/>
                    </a:lnTo>
                    <a:lnTo>
                      <a:pt x="770826" y="384810"/>
                    </a:lnTo>
                    <a:lnTo>
                      <a:pt x="779030" y="381000"/>
                    </a:lnTo>
                    <a:lnTo>
                      <a:pt x="781088" y="379730"/>
                    </a:lnTo>
                    <a:lnTo>
                      <a:pt x="783958" y="378460"/>
                    </a:lnTo>
                    <a:lnTo>
                      <a:pt x="788885" y="377190"/>
                    </a:lnTo>
                    <a:lnTo>
                      <a:pt x="790117" y="377190"/>
                    </a:lnTo>
                    <a:lnTo>
                      <a:pt x="793407" y="379730"/>
                    </a:lnTo>
                    <a:lnTo>
                      <a:pt x="795045" y="379730"/>
                    </a:lnTo>
                    <a:lnTo>
                      <a:pt x="796696" y="377190"/>
                    </a:lnTo>
                    <a:lnTo>
                      <a:pt x="799566" y="377190"/>
                    </a:lnTo>
                    <a:lnTo>
                      <a:pt x="799426" y="375920"/>
                    </a:lnTo>
                    <a:lnTo>
                      <a:pt x="799160" y="373380"/>
                    </a:lnTo>
                    <a:lnTo>
                      <a:pt x="797928" y="370840"/>
                    </a:lnTo>
                    <a:lnTo>
                      <a:pt x="796290" y="367030"/>
                    </a:lnTo>
                    <a:lnTo>
                      <a:pt x="795464" y="365760"/>
                    </a:lnTo>
                    <a:lnTo>
                      <a:pt x="793546" y="363220"/>
                    </a:lnTo>
                    <a:lnTo>
                      <a:pt x="792594" y="361950"/>
                    </a:lnTo>
                    <a:lnTo>
                      <a:pt x="788479" y="356870"/>
                    </a:lnTo>
                    <a:lnTo>
                      <a:pt x="783069" y="349250"/>
                    </a:lnTo>
                    <a:lnTo>
                      <a:pt x="780313" y="342900"/>
                    </a:lnTo>
                    <a:lnTo>
                      <a:pt x="780110" y="339090"/>
                    </a:lnTo>
                    <a:lnTo>
                      <a:pt x="782320" y="335280"/>
                    </a:lnTo>
                    <a:lnTo>
                      <a:pt x="784377" y="332740"/>
                    </a:lnTo>
                    <a:lnTo>
                      <a:pt x="788073" y="331470"/>
                    </a:lnTo>
                    <a:lnTo>
                      <a:pt x="792594" y="330200"/>
                    </a:lnTo>
                    <a:lnTo>
                      <a:pt x="802855" y="327660"/>
                    </a:lnTo>
                    <a:lnTo>
                      <a:pt x="809828" y="325132"/>
                    </a:lnTo>
                    <a:lnTo>
                      <a:pt x="814755" y="326390"/>
                    </a:lnTo>
                    <a:lnTo>
                      <a:pt x="821334" y="334010"/>
                    </a:lnTo>
                    <a:lnTo>
                      <a:pt x="821334" y="340360"/>
                    </a:lnTo>
                    <a:lnTo>
                      <a:pt x="818451" y="346710"/>
                    </a:lnTo>
                    <a:lnTo>
                      <a:pt x="812711" y="346710"/>
                    </a:lnTo>
                    <a:lnTo>
                      <a:pt x="813523" y="349250"/>
                    </a:lnTo>
                    <a:lnTo>
                      <a:pt x="820508" y="349250"/>
                    </a:lnTo>
                    <a:lnTo>
                      <a:pt x="820102" y="355600"/>
                    </a:lnTo>
                    <a:lnTo>
                      <a:pt x="820915" y="359410"/>
                    </a:lnTo>
                    <a:lnTo>
                      <a:pt x="822972" y="363220"/>
                    </a:lnTo>
                    <a:lnTo>
                      <a:pt x="823379" y="364490"/>
                    </a:lnTo>
                    <a:lnTo>
                      <a:pt x="825030" y="365760"/>
                    </a:lnTo>
                    <a:lnTo>
                      <a:pt x="826668" y="368300"/>
                    </a:lnTo>
                    <a:lnTo>
                      <a:pt x="834466" y="379730"/>
                    </a:lnTo>
                    <a:lnTo>
                      <a:pt x="835698" y="381000"/>
                    </a:lnTo>
                    <a:lnTo>
                      <a:pt x="836117" y="382270"/>
                    </a:lnTo>
                    <a:lnTo>
                      <a:pt x="836523" y="384810"/>
                    </a:lnTo>
                    <a:lnTo>
                      <a:pt x="838161" y="396240"/>
                    </a:lnTo>
                    <a:lnTo>
                      <a:pt x="838581" y="397510"/>
                    </a:lnTo>
                    <a:lnTo>
                      <a:pt x="842276" y="397510"/>
                    </a:lnTo>
                    <a:lnTo>
                      <a:pt x="842276" y="396240"/>
                    </a:lnTo>
                    <a:lnTo>
                      <a:pt x="842683" y="396240"/>
                    </a:lnTo>
                    <a:lnTo>
                      <a:pt x="844334" y="393700"/>
                    </a:lnTo>
                    <a:lnTo>
                      <a:pt x="845566" y="392430"/>
                    </a:lnTo>
                    <a:lnTo>
                      <a:pt x="846378" y="392430"/>
                    </a:lnTo>
                    <a:lnTo>
                      <a:pt x="847610" y="393700"/>
                    </a:lnTo>
                    <a:lnTo>
                      <a:pt x="848436" y="394970"/>
                    </a:lnTo>
                    <a:lnTo>
                      <a:pt x="848436" y="396240"/>
                    </a:lnTo>
                    <a:lnTo>
                      <a:pt x="848842" y="397510"/>
                    </a:lnTo>
                    <a:lnTo>
                      <a:pt x="850480" y="398780"/>
                    </a:lnTo>
                    <a:lnTo>
                      <a:pt x="850900" y="398780"/>
                    </a:lnTo>
                    <a:lnTo>
                      <a:pt x="851712" y="401320"/>
                    </a:lnTo>
                    <a:lnTo>
                      <a:pt x="851712" y="402590"/>
                    </a:lnTo>
                    <a:lnTo>
                      <a:pt x="850900" y="403860"/>
                    </a:lnTo>
                    <a:lnTo>
                      <a:pt x="851306" y="403860"/>
                    </a:lnTo>
                    <a:lnTo>
                      <a:pt x="852131" y="402590"/>
                    </a:lnTo>
                    <a:lnTo>
                      <a:pt x="853363" y="402590"/>
                    </a:lnTo>
                    <a:lnTo>
                      <a:pt x="853782" y="400050"/>
                    </a:lnTo>
                    <a:lnTo>
                      <a:pt x="854176" y="400050"/>
                    </a:lnTo>
                    <a:lnTo>
                      <a:pt x="856894" y="396240"/>
                    </a:lnTo>
                    <a:lnTo>
                      <a:pt x="858710" y="393700"/>
                    </a:lnTo>
                    <a:lnTo>
                      <a:pt x="858710" y="392430"/>
                    </a:lnTo>
                    <a:lnTo>
                      <a:pt x="859523" y="389890"/>
                    </a:lnTo>
                    <a:lnTo>
                      <a:pt x="861161" y="389890"/>
                    </a:lnTo>
                    <a:lnTo>
                      <a:pt x="861174" y="388620"/>
                    </a:lnTo>
                    <a:lnTo>
                      <a:pt x="861987" y="386080"/>
                    </a:lnTo>
                    <a:lnTo>
                      <a:pt x="862812" y="384810"/>
                    </a:lnTo>
                    <a:lnTo>
                      <a:pt x="864450" y="383540"/>
                    </a:lnTo>
                    <a:lnTo>
                      <a:pt x="866508" y="382270"/>
                    </a:lnTo>
                    <a:lnTo>
                      <a:pt x="867333" y="379730"/>
                    </a:lnTo>
                    <a:lnTo>
                      <a:pt x="868146" y="379730"/>
                    </a:lnTo>
                    <a:lnTo>
                      <a:pt x="868146" y="378460"/>
                    </a:lnTo>
                    <a:lnTo>
                      <a:pt x="868972" y="375920"/>
                    </a:lnTo>
                    <a:lnTo>
                      <a:pt x="871016" y="374662"/>
                    </a:lnTo>
                    <a:lnTo>
                      <a:pt x="873074" y="377190"/>
                    </a:lnTo>
                    <a:lnTo>
                      <a:pt x="875131" y="377190"/>
                    </a:lnTo>
                    <a:lnTo>
                      <a:pt x="875131" y="375920"/>
                    </a:lnTo>
                    <a:lnTo>
                      <a:pt x="875538" y="374650"/>
                    </a:lnTo>
                    <a:lnTo>
                      <a:pt x="875957" y="373380"/>
                    </a:lnTo>
                    <a:lnTo>
                      <a:pt x="877595" y="373380"/>
                    </a:lnTo>
                    <a:lnTo>
                      <a:pt x="878408" y="374650"/>
                    </a:lnTo>
                    <a:lnTo>
                      <a:pt x="878827" y="374650"/>
                    </a:lnTo>
                    <a:lnTo>
                      <a:pt x="879233" y="375920"/>
                    </a:lnTo>
                    <a:lnTo>
                      <a:pt x="881697" y="375920"/>
                    </a:lnTo>
                    <a:lnTo>
                      <a:pt x="881697" y="374650"/>
                    </a:lnTo>
                    <a:lnTo>
                      <a:pt x="889495" y="374650"/>
                    </a:lnTo>
                    <a:lnTo>
                      <a:pt x="890320" y="375920"/>
                    </a:lnTo>
                    <a:lnTo>
                      <a:pt x="894016" y="375920"/>
                    </a:lnTo>
                    <a:lnTo>
                      <a:pt x="896480" y="377190"/>
                    </a:lnTo>
                    <a:lnTo>
                      <a:pt x="898537" y="378460"/>
                    </a:lnTo>
                    <a:lnTo>
                      <a:pt x="899350" y="379730"/>
                    </a:lnTo>
                    <a:lnTo>
                      <a:pt x="907567" y="391160"/>
                    </a:lnTo>
                    <a:lnTo>
                      <a:pt x="911263" y="397510"/>
                    </a:lnTo>
                    <a:lnTo>
                      <a:pt x="913320" y="401320"/>
                    </a:lnTo>
                    <a:lnTo>
                      <a:pt x="913320" y="402590"/>
                    </a:lnTo>
                    <a:lnTo>
                      <a:pt x="912088" y="403860"/>
                    </a:lnTo>
                    <a:lnTo>
                      <a:pt x="912495" y="407670"/>
                    </a:lnTo>
                    <a:lnTo>
                      <a:pt x="912495" y="411480"/>
                    </a:lnTo>
                    <a:lnTo>
                      <a:pt x="911669" y="414020"/>
                    </a:lnTo>
                    <a:lnTo>
                      <a:pt x="910437" y="415290"/>
                    </a:lnTo>
                    <a:lnTo>
                      <a:pt x="908812" y="415290"/>
                    </a:lnTo>
                    <a:lnTo>
                      <a:pt x="907161" y="416560"/>
                    </a:lnTo>
                    <a:lnTo>
                      <a:pt x="905522" y="416560"/>
                    </a:lnTo>
                    <a:lnTo>
                      <a:pt x="904290" y="415290"/>
                    </a:lnTo>
                    <a:lnTo>
                      <a:pt x="901001" y="414020"/>
                    </a:lnTo>
                    <a:lnTo>
                      <a:pt x="897305" y="414020"/>
                    </a:lnTo>
                    <a:lnTo>
                      <a:pt x="891146" y="411480"/>
                    </a:lnTo>
                    <a:lnTo>
                      <a:pt x="885812" y="411480"/>
                    </a:lnTo>
                    <a:lnTo>
                      <a:pt x="881697" y="414020"/>
                    </a:lnTo>
                    <a:lnTo>
                      <a:pt x="879233" y="416560"/>
                    </a:lnTo>
                    <a:lnTo>
                      <a:pt x="874712" y="422160"/>
                    </a:lnTo>
                    <a:lnTo>
                      <a:pt x="874712" y="429260"/>
                    </a:lnTo>
                    <a:lnTo>
                      <a:pt x="874306" y="430530"/>
                    </a:lnTo>
                    <a:lnTo>
                      <a:pt x="873899" y="430530"/>
                    </a:lnTo>
                    <a:lnTo>
                      <a:pt x="872261" y="431800"/>
                    </a:lnTo>
                    <a:lnTo>
                      <a:pt x="871435" y="433070"/>
                    </a:lnTo>
                    <a:lnTo>
                      <a:pt x="871016" y="434340"/>
                    </a:lnTo>
                    <a:lnTo>
                      <a:pt x="869797" y="434340"/>
                    </a:lnTo>
                    <a:lnTo>
                      <a:pt x="869378" y="433070"/>
                    </a:lnTo>
                    <a:lnTo>
                      <a:pt x="871016" y="433070"/>
                    </a:lnTo>
                    <a:lnTo>
                      <a:pt x="871842" y="431800"/>
                    </a:lnTo>
                    <a:lnTo>
                      <a:pt x="872261" y="430530"/>
                    </a:lnTo>
                    <a:lnTo>
                      <a:pt x="873899" y="427990"/>
                    </a:lnTo>
                    <a:lnTo>
                      <a:pt x="874306" y="427990"/>
                    </a:lnTo>
                    <a:lnTo>
                      <a:pt x="874712" y="429260"/>
                    </a:lnTo>
                    <a:lnTo>
                      <a:pt x="874712" y="422160"/>
                    </a:lnTo>
                    <a:lnTo>
                      <a:pt x="868972" y="429260"/>
                    </a:lnTo>
                    <a:lnTo>
                      <a:pt x="867727" y="431800"/>
                    </a:lnTo>
                    <a:lnTo>
                      <a:pt x="866495" y="434340"/>
                    </a:lnTo>
                    <a:lnTo>
                      <a:pt x="866089" y="435610"/>
                    </a:lnTo>
                    <a:lnTo>
                      <a:pt x="866495" y="435610"/>
                    </a:lnTo>
                    <a:lnTo>
                      <a:pt x="866495" y="436880"/>
                    </a:lnTo>
                    <a:lnTo>
                      <a:pt x="867727" y="438150"/>
                    </a:lnTo>
                    <a:lnTo>
                      <a:pt x="870204" y="438150"/>
                    </a:lnTo>
                    <a:lnTo>
                      <a:pt x="867321" y="441960"/>
                    </a:lnTo>
                    <a:lnTo>
                      <a:pt x="865263" y="445770"/>
                    </a:lnTo>
                    <a:lnTo>
                      <a:pt x="863638" y="447040"/>
                    </a:lnTo>
                    <a:lnTo>
                      <a:pt x="862799" y="449580"/>
                    </a:lnTo>
                    <a:lnTo>
                      <a:pt x="861568" y="454660"/>
                    </a:lnTo>
                    <a:lnTo>
                      <a:pt x="876769" y="454660"/>
                    </a:lnTo>
                    <a:lnTo>
                      <a:pt x="880059" y="455930"/>
                    </a:lnTo>
                    <a:lnTo>
                      <a:pt x="882929" y="455930"/>
                    </a:lnTo>
                    <a:lnTo>
                      <a:pt x="887857" y="458470"/>
                    </a:lnTo>
                    <a:lnTo>
                      <a:pt x="894016" y="464820"/>
                    </a:lnTo>
                    <a:lnTo>
                      <a:pt x="898944" y="468630"/>
                    </a:lnTo>
                    <a:lnTo>
                      <a:pt x="904278" y="468630"/>
                    </a:lnTo>
                    <a:lnTo>
                      <a:pt x="910043" y="466090"/>
                    </a:lnTo>
                    <a:lnTo>
                      <a:pt x="914971" y="464820"/>
                    </a:lnTo>
                    <a:lnTo>
                      <a:pt x="919899" y="461010"/>
                    </a:lnTo>
                    <a:lnTo>
                      <a:pt x="920813" y="459740"/>
                    </a:lnTo>
                    <a:lnTo>
                      <a:pt x="922667" y="457200"/>
                    </a:lnTo>
                    <a:lnTo>
                      <a:pt x="923594" y="455930"/>
                    </a:lnTo>
                    <a:lnTo>
                      <a:pt x="926871" y="452120"/>
                    </a:lnTo>
                    <a:lnTo>
                      <a:pt x="929754" y="449580"/>
                    </a:lnTo>
                    <a:lnTo>
                      <a:pt x="931392" y="448310"/>
                    </a:lnTo>
                    <a:lnTo>
                      <a:pt x="935088" y="447040"/>
                    </a:lnTo>
                    <a:lnTo>
                      <a:pt x="939596" y="448310"/>
                    </a:lnTo>
                    <a:lnTo>
                      <a:pt x="945756" y="452120"/>
                    </a:lnTo>
                    <a:lnTo>
                      <a:pt x="949045" y="454660"/>
                    </a:lnTo>
                    <a:lnTo>
                      <a:pt x="951103" y="455930"/>
                    </a:lnTo>
                    <a:lnTo>
                      <a:pt x="952741" y="455930"/>
                    </a:lnTo>
                    <a:lnTo>
                      <a:pt x="957262" y="455930"/>
                    </a:lnTo>
                    <a:lnTo>
                      <a:pt x="959726" y="454660"/>
                    </a:lnTo>
                    <a:lnTo>
                      <a:pt x="965479" y="439420"/>
                    </a:lnTo>
                    <a:lnTo>
                      <a:pt x="964653" y="436880"/>
                    </a:lnTo>
                    <a:lnTo>
                      <a:pt x="964247" y="433070"/>
                    </a:lnTo>
                    <a:lnTo>
                      <a:pt x="962596" y="430530"/>
                    </a:lnTo>
                    <a:lnTo>
                      <a:pt x="960958" y="429806"/>
                    </a:lnTo>
                    <a:lnTo>
                      <a:pt x="960958" y="435610"/>
                    </a:lnTo>
                    <a:lnTo>
                      <a:pt x="960132" y="435610"/>
                    </a:lnTo>
                    <a:lnTo>
                      <a:pt x="959726" y="438150"/>
                    </a:lnTo>
                    <a:lnTo>
                      <a:pt x="958900" y="438150"/>
                    </a:lnTo>
                    <a:lnTo>
                      <a:pt x="958900" y="440690"/>
                    </a:lnTo>
                    <a:lnTo>
                      <a:pt x="958900" y="444500"/>
                    </a:lnTo>
                    <a:lnTo>
                      <a:pt x="956030" y="453390"/>
                    </a:lnTo>
                    <a:lnTo>
                      <a:pt x="955205" y="453390"/>
                    </a:lnTo>
                    <a:lnTo>
                      <a:pt x="953973" y="454660"/>
                    </a:lnTo>
                    <a:lnTo>
                      <a:pt x="952741" y="454660"/>
                    </a:lnTo>
                    <a:lnTo>
                      <a:pt x="949464" y="449580"/>
                    </a:lnTo>
                    <a:lnTo>
                      <a:pt x="948359" y="447040"/>
                    </a:lnTo>
                    <a:lnTo>
                      <a:pt x="947813" y="445770"/>
                    </a:lnTo>
                    <a:lnTo>
                      <a:pt x="947407" y="441960"/>
                    </a:lnTo>
                    <a:lnTo>
                      <a:pt x="948232" y="439420"/>
                    </a:lnTo>
                    <a:lnTo>
                      <a:pt x="948232" y="438150"/>
                    </a:lnTo>
                    <a:lnTo>
                      <a:pt x="953973" y="438150"/>
                    </a:lnTo>
                    <a:lnTo>
                      <a:pt x="955611" y="439420"/>
                    </a:lnTo>
                    <a:lnTo>
                      <a:pt x="957262" y="439420"/>
                    </a:lnTo>
                    <a:lnTo>
                      <a:pt x="958900" y="440690"/>
                    </a:lnTo>
                    <a:lnTo>
                      <a:pt x="958900" y="438150"/>
                    </a:lnTo>
                    <a:lnTo>
                      <a:pt x="958088" y="438150"/>
                    </a:lnTo>
                    <a:lnTo>
                      <a:pt x="956030" y="436880"/>
                    </a:lnTo>
                    <a:lnTo>
                      <a:pt x="953566" y="436880"/>
                    </a:lnTo>
                    <a:lnTo>
                      <a:pt x="950277" y="435610"/>
                    </a:lnTo>
                    <a:lnTo>
                      <a:pt x="947000" y="435610"/>
                    </a:lnTo>
                    <a:lnTo>
                      <a:pt x="944524" y="438150"/>
                    </a:lnTo>
                    <a:lnTo>
                      <a:pt x="943292" y="441947"/>
                    </a:lnTo>
                    <a:lnTo>
                      <a:pt x="942479" y="440690"/>
                    </a:lnTo>
                    <a:lnTo>
                      <a:pt x="941654" y="440690"/>
                    </a:lnTo>
                    <a:lnTo>
                      <a:pt x="940828" y="441960"/>
                    </a:lnTo>
                    <a:lnTo>
                      <a:pt x="939190" y="445770"/>
                    </a:lnTo>
                    <a:lnTo>
                      <a:pt x="938364" y="443230"/>
                    </a:lnTo>
                    <a:lnTo>
                      <a:pt x="937958" y="441960"/>
                    </a:lnTo>
                    <a:lnTo>
                      <a:pt x="937958" y="440690"/>
                    </a:lnTo>
                    <a:lnTo>
                      <a:pt x="936320" y="438150"/>
                    </a:lnTo>
                    <a:lnTo>
                      <a:pt x="934681" y="438150"/>
                    </a:lnTo>
                    <a:lnTo>
                      <a:pt x="932624" y="434340"/>
                    </a:lnTo>
                    <a:lnTo>
                      <a:pt x="929754" y="436880"/>
                    </a:lnTo>
                    <a:lnTo>
                      <a:pt x="928103" y="438150"/>
                    </a:lnTo>
                    <a:lnTo>
                      <a:pt x="926871" y="441960"/>
                    </a:lnTo>
                    <a:lnTo>
                      <a:pt x="926045" y="443230"/>
                    </a:lnTo>
                    <a:lnTo>
                      <a:pt x="924826" y="443230"/>
                    </a:lnTo>
                    <a:lnTo>
                      <a:pt x="924001" y="441960"/>
                    </a:lnTo>
                    <a:lnTo>
                      <a:pt x="921131" y="441960"/>
                    </a:lnTo>
                    <a:lnTo>
                      <a:pt x="921524" y="445770"/>
                    </a:lnTo>
                    <a:lnTo>
                      <a:pt x="921524" y="448310"/>
                    </a:lnTo>
                    <a:lnTo>
                      <a:pt x="920711" y="450850"/>
                    </a:lnTo>
                    <a:lnTo>
                      <a:pt x="920292" y="454660"/>
                    </a:lnTo>
                    <a:lnTo>
                      <a:pt x="919480" y="457200"/>
                    </a:lnTo>
                    <a:lnTo>
                      <a:pt x="918667" y="455930"/>
                    </a:lnTo>
                    <a:lnTo>
                      <a:pt x="917841" y="455930"/>
                    </a:lnTo>
                    <a:lnTo>
                      <a:pt x="918248" y="454660"/>
                    </a:lnTo>
                    <a:lnTo>
                      <a:pt x="918248" y="453390"/>
                    </a:lnTo>
                    <a:lnTo>
                      <a:pt x="917841" y="452120"/>
                    </a:lnTo>
                    <a:lnTo>
                      <a:pt x="917016" y="452120"/>
                    </a:lnTo>
                    <a:lnTo>
                      <a:pt x="916190" y="453390"/>
                    </a:lnTo>
                    <a:lnTo>
                      <a:pt x="914958" y="458470"/>
                    </a:lnTo>
                    <a:lnTo>
                      <a:pt x="914133" y="459740"/>
                    </a:lnTo>
                    <a:lnTo>
                      <a:pt x="911275" y="459740"/>
                    </a:lnTo>
                    <a:lnTo>
                      <a:pt x="910450" y="458470"/>
                    </a:lnTo>
                    <a:lnTo>
                      <a:pt x="909218" y="458470"/>
                    </a:lnTo>
                    <a:lnTo>
                      <a:pt x="906754" y="460997"/>
                    </a:lnTo>
                    <a:lnTo>
                      <a:pt x="907161" y="457200"/>
                    </a:lnTo>
                    <a:lnTo>
                      <a:pt x="908392" y="454660"/>
                    </a:lnTo>
                    <a:lnTo>
                      <a:pt x="908812" y="453390"/>
                    </a:lnTo>
                    <a:lnTo>
                      <a:pt x="907986" y="452120"/>
                    </a:lnTo>
                    <a:lnTo>
                      <a:pt x="905929" y="452120"/>
                    </a:lnTo>
                    <a:lnTo>
                      <a:pt x="904278" y="451345"/>
                    </a:lnTo>
                    <a:lnTo>
                      <a:pt x="904278" y="454660"/>
                    </a:lnTo>
                    <a:lnTo>
                      <a:pt x="904278" y="455930"/>
                    </a:lnTo>
                    <a:lnTo>
                      <a:pt x="903046" y="457200"/>
                    </a:lnTo>
                    <a:lnTo>
                      <a:pt x="902639" y="457200"/>
                    </a:lnTo>
                    <a:lnTo>
                      <a:pt x="901407" y="459740"/>
                    </a:lnTo>
                    <a:lnTo>
                      <a:pt x="901407" y="462280"/>
                    </a:lnTo>
                    <a:lnTo>
                      <a:pt x="900176" y="464820"/>
                    </a:lnTo>
                    <a:lnTo>
                      <a:pt x="899769" y="464820"/>
                    </a:lnTo>
                    <a:lnTo>
                      <a:pt x="893203" y="459740"/>
                    </a:lnTo>
                    <a:lnTo>
                      <a:pt x="892378" y="459740"/>
                    </a:lnTo>
                    <a:lnTo>
                      <a:pt x="892378" y="457200"/>
                    </a:lnTo>
                    <a:lnTo>
                      <a:pt x="893191" y="457200"/>
                    </a:lnTo>
                    <a:lnTo>
                      <a:pt x="893610" y="455930"/>
                    </a:lnTo>
                    <a:lnTo>
                      <a:pt x="894842" y="454660"/>
                    </a:lnTo>
                    <a:lnTo>
                      <a:pt x="894842" y="453390"/>
                    </a:lnTo>
                    <a:lnTo>
                      <a:pt x="896480" y="453390"/>
                    </a:lnTo>
                    <a:lnTo>
                      <a:pt x="897712" y="452120"/>
                    </a:lnTo>
                    <a:lnTo>
                      <a:pt x="900582" y="452120"/>
                    </a:lnTo>
                    <a:lnTo>
                      <a:pt x="902233" y="453390"/>
                    </a:lnTo>
                    <a:lnTo>
                      <a:pt x="904278" y="454660"/>
                    </a:lnTo>
                    <a:lnTo>
                      <a:pt x="904278" y="451345"/>
                    </a:lnTo>
                    <a:lnTo>
                      <a:pt x="900595" y="449592"/>
                    </a:lnTo>
                    <a:lnTo>
                      <a:pt x="895667" y="449580"/>
                    </a:lnTo>
                    <a:lnTo>
                      <a:pt x="893610" y="450850"/>
                    </a:lnTo>
                    <a:lnTo>
                      <a:pt x="891959" y="453390"/>
                    </a:lnTo>
                    <a:lnTo>
                      <a:pt x="889495" y="455930"/>
                    </a:lnTo>
                    <a:lnTo>
                      <a:pt x="888276" y="454660"/>
                    </a:lnTo>
                    <a:lnTo>
                      <a:pt x="888060" y="453390"/>
                    </a:lnTo>
                    <a:lnTo>
                      <a:pt x="887857" y="452120"/>
                    </a:lnTo>
                    <a:lnTo>
                      <a:pt x="888682" y="449580"/>
                    </a:lnTo>
                    <a:lnTo>
                      <a:pt x="889508" y="445770"/>
                    </a:lnTo>
                    <a:lnTo>
                      <a:pt x="889508" y="444500"/>
                    </a:lnTo>
                    <a:lnTo>
                      <a:pt x="890320" y="443230"/>
                    </a:lnTo>
                    <a:lnTo>
                      <a:pt x="892378" y="441960"/>
                    </a:lnTo>
                    <a:lnTo>
                      <a:pt x="896073" y="438150"/>
                    </a:lnTo>
                    <a:lnTo>
                      <a:pt x="898537" y="436880"/>
                    </a:lnTo>
                    <a:lnTo>
                      <a:pt x="899769" y="435610"/>
                    </a:lnTo>
                    <a:lnTo>
                      <a:pt x="901407" y="434340"/>
                    </a:lnTo>
                    <a:lnTo>
                      <a:pt x="903871" y="433070"/>
                    </a:lnTo>
                    <a:lnTo>
                      <a:pt x="907986" y="431800"/>
                    </a:lnTo>
                    <a:lnTo>
                      <a:pt x="910450" y="430530"/>
                    </a:lnTo>
                    <a:lnTo>
                      <a:pt x="913320" y="429260"/>
                    </a:lnTo>
                    <a:lnTo>
                      <a:pt x="914971" y="426720"/>
                    </a:lnTo>
                    <a:lnTo>
                      <a:pt x="912507" y="426720"/>
                    </a:lnTo>
                    <a:lnTo>
                      <a:pt x="910450" y="427990"/>
                    </a:lnTo>
                    <a:lnTo>
                      <a:pt x="908812" y="427990"/>
                    </a:lnTo>
                    <a:lnTo>
                      <a:pt x="906754" y="429260"/>
                    </a:lnTo>
                    <a:lnTo>
                      <a:pt x="903058" y="430530"/>
                    </a:lnTo>
                    <a:lnTo>
                      <a:pt x="898944" y="433070"/>
                    </a:lnTo>
                    <a:lnTo>
                      <a:pt x="894435" y="435610"/>
                    </a:lnTo>
                    <a:lnTo>
                      <a:pt x="891552" y="438150"/>
                    </a:lnTo>
                    <a:lnTo>
                      <a:pt x="890320" y="439420"/>
                    </a:lnTo>
                    <a:lnTo>
                      <a:pt x="887857" y="443230"/>
                    </a:lnTo>
                    <a:lnTo>
                      <a:pt x="887450" y="444500"/>
                    </a:lnTo>
                    <a:lnTo>
                      <a:pt x="886218" y="447040"/>
                    </a:lnTo>
                    <a:lnTo>
                      <a:pt x="882929" y="449580"/>
                    </a:lnTo>
                    <a:lnTo>
                      <a:pt x="882116" y="448310"/>
                    </a:lnTo>
                    <a:lnTo>
                      <a:pt x="880465" y="448310"/>
                    </a:lnTo>
                    <a:lnTo>
                      <a:pt x="880465" y="447040"/>
                    </a:lnTo>
                    <a:lnTo>
                      <a:pt x="880872" y="445770"/>
                    </a:lnTo>
                    <a:lnTo>
                      <a:pt x="880872" y="444588"/>
                    </a:lnTo>
                    <a:lnTo>
                      <a:pt x="880884" y="443230"/>
                    </a:lnTo>
                    <a:lnTo>
                      <a:pt x="879233" y="443230"/>
                    </a:lnTo>
                    <a:lnTo>
                      <a:pt x="879233" y="441960"/>
                    </a:lnTo>
                    <a:lnTo>
                      <a:pt x="880059" y="441960"/>
                    </a:lnTo>
                    <a:lnTo>
                      <a:pt x="880059" y="440690"/>
                    </a:lnTo>
                    <a:lnTo>
                      <a:pt x="881494" y="439420"/>
                    </a:lnTo>
                    <a:lnTo>
                      <a:pt x="882929" y="438150"/>
                    </a:lnTo>
                    <a:lnTo>
                      <a:pt x="883335" y="438150"/>
                    </a:lnTo>
                    <a:lnTo>
                      <a:pt x="883348" y="436880"/>
                    </a:lnTo>
                    <a:lnTo>
                      <a:pt x="882523" y="436880"/>
                    </a:lnTo>
                    <a:lnTo>
                      <a:pt x="882116" y="435610"/>
                    </a:lnTo>
                    <a:lnTo>
                      <a:pt x="880059" y="435610"/>
                    </a:lnTo>
                    <a:lnTo>
                      <a:pt x="876769" y="436880"/>
                    </a:lnTo>
                    <a:lnTo>
                      <a:pt x="876769" y="441960"/>
                    </a:lnTo>
                    <a:lnTo>
                      <a:pt x="876769" y="444500"/>
                    </a:lnTo>
                    <a:lnTo>
                      <a:pt x="875538" y="445770"/>
                    </a:lnTo>
                    <a:lnTo>
                      <a:pt x="875538" y="449580"/>
                    </a:lnTo>
                    <a:lnTo>
                      <a:pt x="871842" y="449580"/>
                    </a:lnTo>
                    <a:lnTo>
                      <a:pt x="871016" y="450850"/>
                    </a:lnTo>
                    <a:lnTo>
                      <a:pt x="868146" y="450850"/>
                    </a:lnTo>
                    <a:lnTo>
                      <a:pt x="866508" y="452120"/>
                    </a:lnTo>
                    <a:lnTo>
                      <a:pt x="865263" y="453390"/>
                    </a:lnTo>
                    <a:lnTo>
                      <a:pt x="864870" y="453390"/>
                    </a:lnTo>
                    <a:lnTo>
                      <a:pt x="864450" y="452120"/>
                    </a:lnTo>
                    <a:lnTo>
                      <a:pt x="864450" y="449580"/>
                    </a:lnTo>
                    <a:lnTo>
                      <a:pt x="864870" y="448310"/>
                    </a:lnTo>
                    <a:lnTo>
                      <a:pt x="865682" y="447040"/>
                    </a:lnTo>
                    <a:lnTo>
                      <a:pt x="866914" y="445770"/>
                    </a:lnTo>
                    <a:lnTo>
                      <a:pt x="866914" y="444500"/>
                    </a:lnTo>
                    <a:lnTo>
                      <a:pt x="870204" y="441960"/>
                    </a:lnTo>
                    <a:lnTo>
                      <a:pt x="871435" y="440690"/>
                    </a:lnTo>
                    <a:lnTo>
                      <a:pt x="873074" y="439420"/>
                    </a:lnTo>
                    <a:lnTo>
                      <a:pt x="874712" y="439420"/>
                    </a:lnTo>
                    <a:lnTo>
                      <a:pt x="876363" y="440690"/>
                    </a:lnTo>
                    <a:lnTo>
                      <a:pt x="876769" y="441960"/>
                    </a:lnTo>
                    <a:lnTo>
                      <a:pt x="876769" y="436880"/>
                    </a:lnTo>
                    <a:lnTo>
                      <a:pt x="875131" y="436880"/>
                    </a:lnTo>
                    <a:lnTo>
                      <a:pt x="875538" y="434340"/>
                    </a:lnTo>
                    <a:lnTo>
                      <a:pt x="875538" y="433070"/>
                    </a:lnTo>
                    <a:lnTo>
                      <a:pt x="876769" y="431800"/>
                    </a:lnTo>
                    <a:lnTo>
                      <a:pt x="878395" y="429285"/>
                    </a:lnTo>
                    <a:lnTo>
                      <a:pt x="879233" y="427990"/>
                    </a:lnTo>
                    <a:lnTo>
                      <a:pt x="880465" y="427990"/>
                    </a:lnTo>
                    <a:lnTo>
                      <a:pt x="882116" y="426720"/>
                    </a:lnTo>
                    <a:lnTo>
                      <a:pt x="884567" y="426720"/>
                    </a:lnTo>
                    <a:lnTo>
                      <a:pt x="884580" y="425450"/>
                    </a:lnTo>
                    <a:lnTo>
                      <a:pt x="900176" y="425450"/>
                    </a:lnTo>
                    <a:lnTo>
                      <a:pt x="904290" y="424180"/>
                    </a:lnTo>
                    <a:lnTo>
                      <a:pt x="906754" y="422910"/>
                    </a:lnTo>
                    <a:lnTo>
                      <a:pt x="907986" y="421640"/>
                    </a:lnTo>
                    <a:lnTo>
                      <a:pt x="906754" y="421640"/>
                    </a:lnTo>
                    <a:lnTo>
                      <a:pt x="905929" y="420370"/>
                    </a:lnTo>
                    <a:lnTo>
                      <a:pt x="903058" y="419100"/>
                    </a:lnTo>
                    <a:lnTo>
                      <a:pt x="897712" y="419100"/>
                    </a:lnTo>
                    <a:lnTo>
                      <a:pt x="898105" y="420357"/>
                    </a:lnTo>
                    <a:lnTo>
                      <a:pt x="894842" y="417830"/>
                    </a:lnTo>
                    <a:lnTo>
                      <a:pt x="893203" y="419100"/>
                    </a:lnTo>
                    <a:lnTo>
                      <a:pt x="893191" y="420370"/>
                    </a:lnTo>
                    <a:lnTo>
                      <a:pt x="888276" y="420370"/>
                    </a:lnTo>
                    <a:lnTo>
                      <a:pt x="885812" y="421640"/>
                    </a:lnTo>
                    <a:lnTo>
                      <a:pt x="880059" y="424180"/>
                    </a:lnTo>
                    <a:lnTo>
                      <a:pt x="877595" y="425450"/>
                    </a:lnTo>
                    <a:lnTo>
                      <a:pt x="875957" y="425450"/>
                    </a:lnTo>
                    <a:lnTo>
                      <a:pt x="878420" y="417830"/>
                    </a:lnTo>
                    <a:lnTo>
                      <a:pt x="882523" y="415290"/>
                    </a:lnTo>
                    <a:lnTo>
                      <a:pt x="888276" y="414020"/>
                    </a:lnTo>
                    <a:lnTo>
                      <a:pt x="893610" y="414020"/>
                    </a:lnTo>
                    <a:lnTo>
                      <a:pt x="896886" y="415290"/>
                    </a:lnTo>
                    <a:lnTo>
                      <a:pt x="904697" y="417830"/>
                    </a:lnTo>
                    <a:lnTo>
                      <a:pt x="909205" y="420370"/>
                    </a:lnTo>
                    <a:lnTo>
                      <a:pt x="912507" y="419100"/>
                    </a:lnTo>
                    <a:lnTo>
                      <a:pt x="914146" y="416560"/>
                    </a:lnTo>
                    <a:lnTo>
                      <a:pt x="914971" y="415290"/>
                    </a:lnTo>
                    <a:lnTo>
                      <a:pt x="917435" y="410210"/>
                    </a:lnTo>
                    <a:lnTo>
                      <a:pt x="917016" y="403860"/>
                    </a:lnTo>
                    <a:lnTo>
                      <a:pt x="913320" y="394970"/>
                    </a:lnTo>
                    <a:lnTo>
                      <a:pt x="912088" y="392430"/>
                    </a:lnTo>
                    <a:lnTo>
                      <a:pt x="910043" y="388620"/>
                    </a:lnTo>
                    <a:lnTo>
                      <a:pt x="907161" y="384810"/>
                    </a:lnTo>
                    <a:lnTo>
                      <a:pt x="905103" y="382270"/>
                    </a:lnTo>
                    <a:lnTo>
                      <a:pt x="903465" y="379730"/>
                    </a:lnTo>
                    <a:lnTo>
                      <a:pt x="903058" y="379730"/>
                    </a:lnTo>
                    <a:lnTo>
                      <a:pt x="903465" y="377190"/>
                    </a:lnTo>
                    <a:lnTo>
                      <a:pt x="903058" y="375920"/>
                    </a:lnTo>
                    <a:lnTo>
                      <a:pt x="901001" y="375920"/>
                    </a:lnTo>
                    <a:lnTo>
                      <a:pt x="901001" y="377190"/>
                    </a:lnTo>
                    <a:lnTo>
                      <a:pt x="899363" y="375920"/>
                    </a:lnTo>
                    <a:lnTo>
                      <a:pt x="898537" y="375920"/>
                    </a:lnTo>
                    <a:lnTo>
                      <a:pt x="898537" y="373380"/>
                    </a:lnTo>
                    <a:lnTo>
                      <a:pt x="897509" y="372110"/>
                    </a:lnTo>
                    <a:lnTo>
                      <a:pt x="896480" y="370840"/>
                    </a:lnTo>
                    <a:lnTo>
                      <a:pt x="896073" y="370840"/>
                    </a:lnTo>
                    <a:lnTo>
                      <a:pt x="891971" y="372110"/>
                    </a:lnTo>
                    <a:lnTo>
                      <a:pt x="888682" y="372110"/>
                    </a:lnTo>
                    <a:lnTo>
                      <a:pt x="886625" y="370840"/>
                    </a:lnTo>
                    <a:lnTo>
                      <a:pt x="885837" y="370840"/>
                    </a:lnTo>
                    <a:lnTo>
                      <a:pt x="885393" y="370573"/>
                    </a:lnTo>
                    <a:lnTo>
                      <a:pt x="884542" y="370446"/>
                    </a:lnTo>
                    <a:lnTo>
                      <a:pt x="884542" y="370840"/>
                    </a:lnTo>
                    <a:lnTo>
                      <a:pt x="883754" y="370840"/>
                    </a:lnTo>
                    <a:lnTo>
                      <a:pt x="883627" y="370700"/>
                    </a:lnTo>
                    <a:lnTo>
                      <a:pt x="884542" y="370840"/>
                    </a:lnTo>
                    <a:lnTo>
                      <a:pt x="884542" y="370446"/>
                    </a:lnTo>
                    <a:lnTo>
                      <a:pt x="883246" y="370230"/>
                    </a:lnTo>
                    <a:lnTo>
                      <a:pt x="881697" y="368300"/>
                    </a:lnTo>
                    <a:lnTo>
                      <a:pt x="880884" y="368300"/>
                    </a:lnTo>
                    <a:lnTo>
                      <a:pt x="880059" y="369570"/>
                    </a:lnTo>
                    <a:lnTo>
                      <a:pt x="880668" y="370547"/>
                    </a:lnTo>
                    <a:lnTo>
                      <a:pt x="880465" y="370573"/>
                    </a:lnTo>
                    <a:lnTo>
                      <a:pt x="880465" y="370979"/>
                    </a:lnTo>
                    <a:lnTo>
                      <a:pt x="880846" y="370928"/>
                    </a:lnTo>
                    <a:lnTo>
                      <a:pt x="880465" y="372110"/>
                    </a:lnTo>
                    <a:lnTo>
                      <a:pt x="879233" y="372110"/>
                    </a:lnTo>
                    <a:lnTo>
                      <a:pt x="878001" y="370840"/>
                    </a:lnTo>
                    <a:lnTo>
                      <a:pt x="877595" y="370840"/>
                    </a:lnTo>
                    <a:lnTo>
                      <a:pt x="877595" y="369570"/>
                    </a:lnTo>
                    <a:lnTo>
                      <a:pt x="875131" y="369570"/>
                    </a:lnTo>
                    <a:lnTo>
                      <a:pt x="875131" y="370840"/>
                    </a:lnTo>
                    <a:lnTo>
                      <a:pt x="874712" y="372110"/>
                    </a:lnTo>
                    <a:lnTo>
                      <a:pt x="871842" y="372110"/>
                    </a:lnTo>
                    <a:lnTo>
                      <a:pt x="870610" y="370840"/>
                    </a:lnTo>
                    <a:lnTo>
                      <a:pt x="870204" y="368300"/>
                    </a:lnTo>
                    <a:lnTo>
                      <a:pt x="869797" y="368300"/>
                    </a:lnTo>
                    <a:lnTo>
                      <a:pt x="868146" y="369570"/>
                    </a:lnTo>
                    <a:lnTo>
                      <a:pt x="870204" y="370840"/>
                    </a:lnTo>
                    <a:lnTo>
                      <a:pt x="869797" y="370840"/>
                    </a:lnTo>
                    <a:lnTo>
                      <a:pt x="869784" y="372110"/>
                    </a:lnTo>
                    <a:lnTo>
                      <a:pt x="866914" y="372110"/>
                    </a:lnTo>
                    <a:lnTo>
                      <a:pt x="865276" y="369570"/>
                    </a:lnTo>
                    <a:lnTo>
                      <a:pt x="865276" y="368300"/>
                    </a:lnTo>
                    <a:lnTo>
                      <a:pt x="864870" y="368300"/>
                    </a:lnTo>
                    <a:lnTo>
                      <a:pt x="864450" y="367030"/>
                    </a:lnTo>
                    <a:lnTo>
                      <a:pt x="863219" y="367030"/>
                    </a:lnTo>
                    <a:lnTo>
                      <a:pt x="862393" y="368300"/>
                    </a:lnTo>
                    <a:lnTo>
                      <a:pt x="861987" y="369570"/>
                    </a:lnTo>
                    <a:lnTo>
                      <a:pt x="862393" y="369570"/>
                    </a:lnTo>
                    <a:lnTo>
                      <a:pt x="863219" y="370840"/>
                    </a:lnTo>
                    <a:lnTo>
                      <a:pt x="863625" y="373380"/>
                    </a:lnTo>
                    <a:lnTo>
                      <a:pt x="863625" y="374650"/>
                    </a:lnTo>
                    <a:lnTo>
                      <a:pt x="863219" y="375920"/>
                    </a:lnTo>
                    <a:lnTo>
                      <a:pt x="861987" y="378460"/>
                    </a:lnTo>
                    <a:lnTo>
                      <a:pt x="861987" y="375920"/>
                    </a:lnTo>
                    <a:lnTo>
                      <a:pt x="861174" y="372110"/>
                    </a:lnTo>
                    <a:lnTo>
                      <a:pt x="859116" y="369570"/>
                    </a:lnTo>
                    <a:lnTo>
                      <a:pt x="856653" y="365760"/>
                    </a:lnTo>
                    <a:lnTo>
                      <a:pt x="856246" y="365760"/>
                    </a:lnTo>
                    <a:lnTo>
                      <a:pt x="857465" y="372110"/>
                    </a:lnTo>
                    <a:lnTo>
                      <a:pt x="858697" y="373380"/>
                    </a:lnTo>
                    <a:lnTo>
                      <a:pt x="859523" y="378460"/>
                    </a:lnTo>
                    <a:lnTo>
                      <a:pt x="859104" y="379730"/>
                    </a:lnTo>
                    <a:lnTo>
                      <a:pt x="858291" y="379730"/>
                    </a:lnTo>
                    <a:lnTo>
                      <a:pt x="858291" y="378460"/>
                    </a:lnTo>
                    <a:lnTo>
                      <a:pt x="857059" y="378460"/>
                    </a:lnTo>
                    <a:lnTo>
                      <a:pt x="857059" y="377190"/>
                    </a:lnTo>
                    <a:lnTo>
                      <a:pt x="856246" y="375920"/>
                    </a:lnTo>
                    <a:lnTo>
                      <a:pt x="855827" y="374650"/>
                    </a:lnTo>
                    <a:lnTo>
                      <a:pt x="855421" y="374650"/>
                    </a:lnTo>
                    <a:lnTo>
                      <a:pt x="855421" y="373380"/>
                    </a:lnTo>
                    <a:lnTo>
                      <a:pt x="854595" y="372110"/>
                    </a:lnTo>
                    <a:lnTo>
                      <a:pt x="853782" y="372110"/>
                    </a:lnTo>
                    <a:lnTo>
                      <a:pt x="854595" y="373380"/>
                    </a:lnTo>
                    <a:lnTo>
                      <a:pt x="854595" y="374650"/>
                    </a:lnTo>
                    <a:lnTo>
                      <a:pt x="855002" y="374650"/>
                    </a:lnTo>
                    <a:lnTo>
                      <a:pt x="855408" y="378460"/>
                    </a:lnTo>
                    <a:lnTo>
                      <a:pt x="855408" y="379730"/>
                    </a:lnTo>
                    <a:lnTo>
                      <a:pt x="855827" y="379730"/>
                    </a:lnTo>
                    <a:lnTo>
                      <a:pt x="855827" y="386080"/>
                    </a:lnTo>
                    <a:lnTo>
                      <a:pt x="855421" y="386080"/>
                    </a:lnTo>
                    <a:lnTo>
                      <a:pt x="855827" y="387350"/>
                    </a:lnTo>
                    <a:lnTo>
                      <a:pt x="856234" y="387350"/>
                    </a:lnTo>
                    <a:lnTo>
                      <a:pt x="856234" y="388620"/>
                    </a:lnTo>
                    <a:lnTo>
                      <a:pt x="853363" y="388620"/>
                    </a:lnTo>
                    <a:lnTo>
                      <a:pt x="852551" y="387350"/>
                    </a:lnTo>
                    <a:lnTo>
                      <a:pt x="851725" y="387350"/>
                    </a:lnTo>
                    <a:lnTo>
                      <a:pt x="851319" y="386080"/>
                    </a:lnTo>
                    <a:lnTo>
                      <a:pt x="847204" y="381000"/>
                    </a:lnTo>
                    <a:lnTo>
                      <a:pt x="846785" y="382270"/>
                    </a:lnTo>
                    <a:lnTo>
                      <a:pt x="847204" y="383540"/>
                    </a:lnTo>
                    <a:lnTo>
                      <a:pt x="847610" y="383540"/>
                    </a:lnTo>
                    <a:lnTo>
                      <a:pt x="849668" y="384810"/>
                    </a:lnTo>
                    <a:lnTo>
                      <a:pt x="850900" y="387350"/>
                    </a:lnTo>
                    <a:lnTo>
                      <a:pt x="852538" y="389890"/>
                    </a:lnTo>
                    <a:lnTo>
                      <a:pt x="852538" y="396240"/>
                    </a:lnTo>
                    <a:lnTo>
                      <a:pt x="850900" y="396240"/>
                    </a:lnTo>
                    <a:lnTo>
                      <a:pt x="849668" y="392430"/>
                    </a:lnTo>
                    <a:lnTo>
                      <a:pt x="849668" y="391160"/>
                    </a:lnTo>
                    <a:lnTo>
                      <a:pt x="842276" y="381000"/>
                    </a:lnTo>
                    <a:lnTo>
                      <a:pt x="841870" y="381000"/>
                    </a:lnTo>
                    <a:lnTo>
                      <a:pt x="841870" y="379730"/>
                    </a:lnTo>
                    <a:lnTo>
                      <a:pt x="839812" y="377190"/>
                    </a:lnTo>
                    <a:lnTo>
                      <a:pt x="839406" y="377190"/>
                    </a:lnTo>
                    <a:lnTo>
                      <a:pt x="838987" y="375920"/>
                    </a:lnTo>
                    <a:lnTo>
                      <a:pt x="838581" y="375920"/>
                    </a:lnTo>
                    <a:lnTo>
                      <a:pt x="838581" y="374650"/>
                    </a:lnTo>
                    <a:lnTo>
                      <a:pt x="837349" y="374650"/>
                    </a:lnTo>
                    <a:lnTo>
                      <a:pt x="836942" y="373380"/>
                    </a:lnTo>
                    <a:lnTo>
                      <a:pt x="836117" y="373380"/>
                    </a:lnTo>
                    <a:lnTo>
                      <a:pt x="841857" y="386080"/>
                    </a:lnTo>
                    <a:lnTo>
                      <a:pt x="842683" y="388620"/>
                    </a:lnTo>
                    <a:lnTo>
                      <a:pt x="843508" y="389890"/>
                    </a:lnTo>
                    <a:lnTo>
                      <a:pt x="842683" y="392430"/>
                    </a:lnTo>
                    <a:lnTo>
                      <a:pt x="841870" y="392430"/>
                    </a:lnTo>
                    <a:lnTo>
                      <a:pt x="841870" y="391160"/>
                    </a:lnTo>
                    <a:lnTo>
                      <a:pt x="840638" y="391160"/>
                    </a:lnTo>
                    <a:lnTo>
                      <a:pt x="838174" y="382270"/>
                    </a:lnTo>
                    <a:lnTo>
                      <a:pt x="837755" y="379730"/>
                    </a:lnTo>
                    <a:lnTo>
                      <a:pt x="836942" y="377190"/>
                    </a:lnTo>
                    <a:lnTo>
                      <a:pt x="835291" y="375920"/>
                    </a:lnTo>
                    <a:lnTo>
                      <a:pt x="830783" y="369570"/>
                    </a:lnTo>
                    <a:lnTo>
                      <a:pt x="828725" y="367030"/>
                    </a:lnTo>
                    <a:lnTo>
                      <a:pt x="827493" y="365760"/>
                    </a:lnTo>
                    <a:lnTo>
                      <a:pt x="827087" y="363220"/>
                    </a:lnTo>
                    <a:lnTo>
                      <a:pt x="823391" y="353060"/>
                    </a:lnTo>
                    <a:lnTo>
                      <a:pt x="823798" y="346710"/>
                    </a:lnTo>
                    <a:lnTo>
                      <a:pt x="824204" y="346710"/>
                    </a:lnTo>
                    <a:lnTo>
                      <a:pt x="824611" y="344182"/>
                    </a:lnTo>
                    <a:lnTo>
                      <a:pt x="828725" y="346710"/>
                    </a:lnTo>
                    <a:lnTo>
                      <a:pt x="832827" y="347980"/>
                    </a:lnTo>
                    <a:lnTo>
                      <a:pt x="842683" y="350520"/>
                    </a:lnTo>
                    <a:lnTo>
                      <a:pt x="844740" y="350520"/>
                    </a:lnTo>
                    <a:lnTo>
                      <a:pt x="845553" y="353060"/>
                    </a:lnTo>
                    <a:lnTo>
                      <a:pt x="845553" y="355600"/>
                    </a:lnTo>
                    <a:lnTo>
                      <a:pt x="844321" y="359410"/>
                    </a:lnTo>
                    <a:lnTo>
                      <a:pt x="844321" y="360680"/>
                    </a:lnTo>
                    <a:lnTo>
                      <a:pt x="845972" y="360680"/>
                    </a:lnTo>
                    <a:lnTo>
                      <a:pt x="848029" y="359410"/>
                    </a:lnTo>
                    <a:lnTo>
                      <a:pt x="851725" y="356870"/>
                    </a:lnTo>
                    <a:lnTo>
                      <a:pt x="853363" y="354330"/>
                    </a:lnTo>
                    <a:lnTo>
                      <a:pt x="854189" y="350520"/>
                    </a:lnTo>
                    <a:lnTo>
                      <a:pt x="854595" y="349250"/>
                    </a:lnTo>
                    <a:lnTo>
                      <a:pt x="855827" y="345440"/>
                    </a:lnTo>
                    <a:lnTo>
                      <a:pt x="854595" y="340360"/>
                    </a:lnTo>
                    <a:lnTo>
                      <a:pt x="850900" y="336550"/>
                    </a:lnTo>
                    <a:lnTo>
                      <a:pt x="854189" y="335280"/>
                    </a:lnTo>
                    <a:lnTo>
                      <a:pt x="856234" y="335280"/>
                    </a:lnTo>
                    <a:lnTo>
                      <a:pt x="855421" y="334010"/>
                    </a:lnTo>
                    <a:lnTo>
                      <a:pt x="854189" y="332740"/>
                    </a:lnTo>
                    <a:lnTo>
                      <a:pt x="850087" y="332740"/>
                    </a:lnTo>
                    <a:lnTo>
                      <a:pt x="849261" y="331470"/>
                    </a:lnTo>
                    <a:lnTo>
                      <a:pt x="848842" y="331330"/>
                    </a:lnTo>
                    <a:lnTo>
                      <a:pt x="848842" y="335280"/>
                    </a:lnTo>
                    <a:lnTo>
                      <a:pt x="847623" y="335280"/>
                    </a:lnTo>
                    <a:lnTo>
                      <a:pt x="847369" y="334518"/>
                    </a:lnTo>
                    <a:lnTo>
                      <a:pt x="847217" y="334441"/>
                    </a:lnTo>
                    <a:lnTo>
                      <a:pt x="847344" y="334441"/>
                    </a:lnTo>
                    <a:lnTo>
                      <a:pt x="848842" y="335280"/>
                    </a:lnTo>
                    <a:lnTo>
                      <a:pt x="848842" y="331330"/>
                    </a:lnTo>
                    <a:lnTo>
                      <a:pt x="847204" y="330771"/>
                    </a:lnTo>
                    <a:lnTo>
                      <a:pt x="847204" y="334010"/>
                    </a:lnTo>
                    <a:lnTo>
                      <a:pt x="846937" y="334302"/>
                    </a:lnTo>
                    <a:lnTo>
                      <a:pt x="846239" y="333946"/>
                    </a:lnTo>
                    <a:lnTo>
                      <a:pt x="845578" y="333603"/>
                    </a:lnTo>
                    <a:lnTo>
                      <a:pt x="847204" y="334010"/>
                    </a:lnTo>
                    <a:lnTo>
                      <a:pt x="847204" y="330771"/>
                    </a:lnTo>
                    <a:lnTo>
                      <a:pt x="845566" y="330200"/>
                    </a:lnTo>
                    <a:lnTo>
                      <a:pt x="842276" y="328930"/>
                    </a:lnTo>
                    <a:lnTo>
                      <a:pt x="841044" y="328930"/>
                    </a:lnTo>
                    <a:lnTo>
                      <a:pt x="839812" y="327660"/>
                    </a:lnTo>
                    <a:lnTo>
                      <a:pt x="838987" y="327660"/>
                    </a:lnTo>
                    <a:lnTo>
                      <a:pt x="838161" y="330200"/>
                    </a:lnTo>
                    <a:lnTo>
                      <a:pt x="841451" y="331470"/>
                    </a:lnTo>
                    <a:lnTo>
                      <a:pt x="845527" y="333578"/>
                    </a:lnTo>
                    <a:lnTo>
                      <a:pt x="842276" y="332740"/>
                    </a:lnTo>
                    <a:lnTo>
                      <a:pt x="841044" y="332740"/>
                    </a:lnTo>
                    <a:lnTo>
                      <a:pt x="838987" y="331470"/>
                    </a:lnTo>
                    <a:lnTo>
                      <a:pt x="836523" y="328930"/>
                    </a:lnTo>
                    <a:lnTo>
                      <a:pt x="835291" y="330200"/>
                    </a:lnTo>
                    <a:lnTo>
                      <a:pt x="835698" y="331470"/>
                    </a:lnTo>
                    <a:lnTo>
                      <a:pt x="836930" y="332740"/>
                    </a:lnTo>
                    <a:lnTo>
                      <a:pt x="837755" y="334010"/>
                    </a:lnTo>
                    <a:lnTo>
                      <a:pt x="839812" y="335280"/>
                    </a:lnTo>
                    <a:lnTo>
                      <a:pt x="842683" y="335280"/>
                    </a:lnTo>
                    <a:lnTo>
                      <a:pt x="847204" y="336550"/>
                    </a:lnTo>
                    <a:lnTo>
                      <a:pt x="849668" y="339090"/>
                    </a:lnTo>
                    <a:lnTo>
                      <a:pt x="850900" y="341630"/>
                    </a:lnTo>
                    <a:lnTo>
                      <a:pt x="846378" y="339090"/>
                    </a:lnTo>
                    <a:lnTo>
                      <a:pt x="844334" y="337820"/>
                    </a:lnTo>
                    <a:lnTo>
                      <a:pt x="842683" y="337820"/>
                    </a:lnTo>
                    <a:lnTo>
                      <a:pt x="841857" y="339090"/>
                    </a:lnTo>
                    <a:lnTo>
                      <a:pt x="842276" y="340360"/>
                    </a:lnTo>
                    <a:lnTo>
                      <a:pt x="844321" y="341630"/>
                    </a:lnTo>
                    <a:lnTo>
                      <a:pt x="845972" y="341630"/>
                    </a:lnTo>
                    <a:lnTo>
                      <a:pt x="843915" y="342900"/>
                    </a:lnTo>
                    <a:lnTo>
                      <a:pt x="840638" y="342900"/>
                    </a:lnTo>
                    <a:lnTo>
                      <a:pt x="833247" y="335280"/>
                    </a:lnTo>
                    <a:lnTo>
                      <a:pt x="832827" y="335280"/>
                    </a:lnTo>
                    <a:lnTo>
                      <a:pt x="832002" y="336550"/>
                    </a:lnTo>
                    <a:lnTo>
                      <a:pt x="831596" y="337820"/>
                    </a:lnTo>
                    <a:lnTo>
                      <a:pt x="833234" y="340360"/>
                    </a:lnTo>
                    <a:lnTo>
                      <a:pt x="836117" y="341630"/>
                    </a:lnTo>
                    <a:lnTo>
                      <a:pt x="837755" y="342900"/>
                    </a:lnTo>
                    <a:lnTo>
                      <a:pt x="839812" y="342900"/>
                    </a:lnTo>
                    <a:lnTo>
                      <a:pt x="841857" y="344170"/>
                    </a:lnTo>
                    <a:lnTo>
                      <a:pt x="844740" y="345440"/>
                    </a:lnTo>
                    <a:lnTo>
                      <a:pt x="844334" y="345440"/>
                    </a:lnTo>
                    <a:lnTo>
                      <a:pt x="845553" y="346710"/>
                    </a:lnTo>
                    <a:lnTo>
                      <a:pt x="845146" y="347980"/>
                    </a:lnTo>
                    <a:lnTo>
                      <a:pt x="845146" y="349250"/>
                    </a:lnTo>
                    <a:lnTo>
                      <a:pt x="844334" y="349250"/>
                    </a:lnTo>
                    <a:lnTo>
                      <a:pt x="840638" y="345440"/>
                    </a:lnTo>
                    <a:lnTo>
                      <a:pt x="836942" y="344170"/>
                    </a:lnTo>
                    <a:lnTo>
                      <a:pt x="834059" y="344170"/>
                    </a:lnTo>
                    <a:lnTo>
                      <a:pt x="831596" y="342900"/>
                    </a:lnTo>
                    <a:lnTo>
                      <a:pt x="830783" y="342900"/>
                    </a:lnTo>
                    <a:lnTo>
                      <a:pt x="828319" y="340360"/>
                    </a:lnTo>
                    <a:lnTo>
                      <a:pt x="824204" y="334010"/>
                    </a:lnTo>
                    <a:lnTo>
                      <a:pt x="825030" y="332740"/>
                    </a:lnTo>
                    <a:lnTo>
                      <a:pt x="822629" y="332740"/>
                    </a:lnTo>
                    <a:lnTo>
                      <a:pt x="822972" y="334010"/>
                    </a:lnTo>
                    <a:lnTo>
                      <a:pt x="822566" y="332740"/>
                    </a:lnTo>
                    <a:lnTo>
                      <a:pt x="820928" y="326390"/>
                    </a:lnTo>
                    <a:lnTo>
                      <a:pt x="820508" y="321310"/>
                    </a:lnTo>
                    <a:lnTo>
                      <a:pt x="820102" y="320040"/>
                    </a:lnTo>
                    <a:lnTo>
                      <a:pt x="820508" y="317500"/>
                    </a:lnTo>
                    <a:lnTo>
                      <a:pt x="821334" y="313690"/>
                    </a:lnTo>
                    <a:lnTo>
                      <a:pt x="826262" y="302260"/>
                    </a:lnTo>
                    <a:lnTo>
                      <a:pt x="827087" y="300990"/>
                    </a:lnTo>
                    <a:lnTo>
                      <a:pt x="829957" y="297180"/>
                    </a:lnTo>
                    <a:lnTo>
                      <a:pt x="833653" y="289560"/>
                    </a:lnTo>
                    <a:lnTo>
                      <a:pt x="836117" y="283210"/>
                    </a:lnTo>
                    <a:lnTo>
                      <a:pt x="836117" y="281940"/>
                    </a:lnTo>
                    <a:lnTo>
                      <a:pt x="836942" y="280670"/>
                    </a:lnTo>
                    <a:lnTo>
                      <a:pt x="837057" y="274320"/>
                    </a:lnTo>
                    <a:lnTo>
                      <a:pt x="837336" y="271145"/>
                    </a:lnTo>
                    <a:lnTo>
                      <a:pt x="837641" y="267970"/>
                    </a:lnTo>
                    <a:lnTo>
                      <a:pt x="837755" y="265430"/>
                    </a:lnTo>
                    <a:lnTo>
                      <a:pt x="840625" y="265430"/>
                    </a:lnTo>
                    <a:lnTo>
                      <a:pt x="841857" y="266700"/>
                    </a:lnTo>
                    <a:lnTo>
                      <a:pt x="841870" y="265430"/>
                    </a:lnTo>
                    <a:lnTo>
                      <a:pt x="841870" y="261620"/>
                    </a:lnTo>
                    <a:lnTo>
                      <a:pt x="841044" y="257810"/>
                    </a:lnTo>
                    <a:lnTo>
                      <a:pt x="839812" y="256540"/>
                    </a:lnTo>
                    <a:lnTo>
                      <a:pt x="838987" y="254000"/>
                    </a:lnTo>
                    <a:lnTo>
                      <a:pt x="838581" y="254000"/>
                    </a:lnTo>
                    <a:lnTo>
                      <a:pt x="837755" y="252730"/>
                    </a:lnTo>
                    <a:lnTo>
                      <a:pt x="837349" y="252730"/>
                    </a:lnTo>
                    <a:lnTo>
                      <a:pt x="838581" y="256540"/>
                    </a:lnTo>
                    <a:lnTo>
                      <a:pt x="838987" y="259080"/>
                    </a:lnTo>
                    <a:lnTo>
                      <a:pt x="839393" y="260350"/>
                    </a:lnTo>
                    <a:lnTo>
                      <a:pt x="838987" y="260350"/>
                    </a:lnTo>
                    <a:lnTo>
                      <a:pt x="838161" y="261620"/>
                    </a:lnTo>
                    <a:lnTo>
                      <a:pt x="834478" y="257810"/>
                    </a:lnTo>
                    <a:lnTo>
                      <a:pt x="833234" y="259080"/>
                    </a:lnTo>
                    <a:lnTo>
                      <a:pt x="832827" y="260350"/>
                    </a:lnTo>
                    <a:lnTo>
                      <a:pt x="833234" y="262890"/>
                    </a:lnTo>
                    <a:lnTo>
                      <a:pt x="834466" y="265430"/>
                    </a:lnTo>
                    <a:lnTo>
                      <a:pt x="834402" y="270510"/>
                    </a:lnTo>
                    <a:lnTo>
                      <a:pt x="834059" y="276860"/>
                    </a:lnTo>
                    <a:lnTo>
                      <a:pt x="833653" y="280670"/>
                    </a:lnTo>
                    <a:lnTo>
                      <a:pt x="833247" y="280670"/>
                    </a:lnTo>
                    <a:lnTo>
                      <a:pt x="832015" y="278130"/>
                    </a:lnTo>
                    <a:lnTo>
                      <a:pt x="831596" y="278130"/>
                    </a:lnTo>
                    <a:lnTo>
                      <a:pt x="830783" y="276860"/>
                    </a:lnTo>
                    <a:lnTo>
                      <a:pt x="829957" y="276860"/>
                    </a:lnTo>
                    <a:lnTo>
                      <a:pt x="829957" y="280670"/>
                    </a:lnTo>
                    <a:lnTo>
                      <a:pt x="829957" y="285750"/>
                    </a:lnTo>
                    <a:lnTo>
                      <a:pt x="829132" y="287020"/>
                    </a:lnTo>
                    <a:lnTo>
                      <a:pt x="829132" y="289560"/>
                    </a:lnTo>
                    <a:lnTo>
                      <a:pt x="826262" y="295910"/>
                    </a:lnTo>
                    <a:lnTo>
                      <a:pt x="826262" y="297180"/>
                    </a:lnTo>
                    <a:lnTo>
                      <a:pt x="825030" y="297180"/>
                    </a:lnTo>
                    <a:lnTo>
                      <a:pt x="824204" y="300990"/>
                    </a:lnTo>
                    <a:lnTo>
                      <a:pt x="823391" y="300990"/>
                    </a:lnTo>
                    <a:lnTo>
                      <a:pt x="822972" y="302260"/>
                    </a:lnTo>
                    <a:lnTo>
                      <a:pt x="819683" y="307340"/>
                    </a:lnTo>
                    <a:lnTo>
                      <a:pt x="818451" y="309880"/>
                    </a:lnTo>
                    <a:lnTo>
                      <a:pt x="817638" y="312420"/>
                    </a:lnTo>
                    <a:lnTo>
                      <a:pt x="817638" y="316230"/>
                    </a:lnTo>
                    <a:lnTo>
                      <a:pt x="816406" y="318770"/>
                    </a:lnTo>
                    <a:lnTo>
                      <a:pt x="814768" y="320040"/>
                    </a:lnTo>
                    <a:lnTo>
                      <a:pt x="813117" y="318770"/>
                    </a:lnTo>
                    <a:lnTo>
                      <a:pt x="811479" y="318770"/>
                    </a:lnTo>
                    <a:lnTo>
                      <a:pt x="810653" y="320040"/>
                    </a:lnTo>
                    <a:lnTo>
                      <a:pt x="808609" y="320040"/>
                    </a:lnTo>
                    <a:lnTo>
                      <a:pt x="807770" y="321310"/>
                    </a:lnTo>
                    <a:lnTo>
                      <a:pt x="802855" y="321310"/>
                    </a:lnTo>
                    <a:lnTo>
                      <a:pt x="799160" y="323850"/>
                    </a:lnTo>
                    <a:lnTo>
                      <a:pt x="798753" y="323850"/>
                    </a:lnTo>
                    <a:lnTo>
                      <a:pt x="797915" y="325120"/>
                    </a:lnTo>
                    <a:lnTo>
                      <a:pt x="797102" y="325120"/>
                    </a:lnTo>
                    <a:lnTo>
                      <a:pt x="796290" y="323850"/>
                    </a:lnTo>
                    <a:lnTo>
                      <a:pt x="795870" y="323850"/>
                    </a:lnTo>
                    <a:lnTo>
                      <a:pt x="794639" y="325120"/>
                    </a:lnTo>
                    <a:lnTo>
                      <a:pt x="793000" y="325120"/>
                    </a:lnTo>
                    <a:lnTo>
                      <a:pt x="791756" y="327660"/>
                    </a:lnTo>
                    <a:lnTo>
                      <a:pt x="779030" y="327660"/>
                    </a:lnTo>
                    <a:lnTo>
                      <a:pt x="774522" y="331470"/>
                    </a:lnTo>
                    <a:lnTo>
                      <a:pt x="775335" y="332740"/>
                    </a:lnTo>
                    <a:lnTo>
                      <a:pt x="775741" y="335280"/>
                    </a:lnTo>
                    <a:lnTo>
                      <a:pt x="776160" y="339090"/>
                    </a:lnTo>
                    <a:lnTo>
                      <a:pt x="776566" y="340360"/>
                    </a:lnTo>
                    <a:lnTo>
                      <a:pt x="776566" y="342900"/>
                    </a:lnTo>
                    <a:lnTo>
                      <a:pt x="777392" y="342900"/>
                    </a:lnTo>
                    <a:lnTo>
                      <a:pt x="777392" y="346710"/>
                    </a:lnTo>
                    <a:lnTo>
                      <a:pt x="779030" y="350520"/>
                    </a:lnTo>
                    <a:lnTo>
                      <a:pt x="781088" y="354330"/>
                    </a:lnTo>
                    <a:lnTo>
                      <a:pt x="783551" y="358140"/>
                    </a:lnTo>
                    <a:lnTo>
                      <a:pt x="784364" y="358140"/>
                    </a:lnTo>
                    <a:lnTo>
                      <a:pt x="786015" y="359410"/>
                    </a:lnTo>
                    <a:lnTo>
                      <a:pt x="788479" y="360680"/>
                    </a:lnTo>
                    <a:lnTo>
                      <a:pt x="789292" y="362381"/>
                    </a:lnTo>
                    <a:lnTo>
                      <a:pt x="788479" y="363220"/>
                    </a:lnTo>
                    <a:lnTo>
                      <a:pt x="787654" y="363220"/>
                    </a:lnTo>
                    <a:lnTo>
                      <a:pt x="787654" y="361950"/>
                    </a:lnTo>
                    <a:lnTo>
                      <a:pt x="787247" y="361950"/>
                    </a:lnTo>
                    <a:lnTo>
                      <a:pt x="785190" y="360680"/>
                    </a:lnTo>
                    <a:lnTo>
                      <a:pt x="783551" y="360680"/>
                    </a:lnTo>
                    <a:lnTo>
                      <a:pt x="781913" y="361950"/>
                    </a:lnTo>
                    <a:lnTo>
                      <a:pt x="781494" y="363220"/>
                    </a:lnTo>
                    <a:lnTo>
                      <a:pt x="781900" y="364490"/>
                    </a:lnTo>
                    <a:lnTo>
                      <a:pt x="783551" y="365760"/>
                    </a:lnTo>
                    <a:lnTo>
                      <a:pt x="790524" y="368300"/>
                    </a:lnTo>
                    <a:lnTo>
                      <a:pt x="792581" y="369570"/>
                    </a:lnTo>
                    <a:lnTo>
                      <a:pt x="793813" y="370840"/>
                    </a:lnTo>
                    <a:lnTo>
                      <a:pt x="795045" y="373380"/>
                    </a:lnTo>
                    <a:lnTo>
                      <a:pt x="794639" y="373380"/>
                    </a:lnTo>
                    <a:lnTo>
                      <a:pt x="792175" y="372110"/>
                    </a:lnTo>
                    <a:lnTo>
                      <a:pt x="791768" y="372110"/>
                    </a:lnTo>
                    <a:lnTo>
                      <a:pt x="790130" y="373380"/>
                    </a:lnTo>
                    <a:lnTo>
                      <a:pt x="792581" y="375920"/>
                    </a:lnTo>
                    <a:lnTo>
                      <a:pt x="789305" y="375920"/>
                    </a:lnTo>
                    <a:lnTo>
                      <a:pt x="787654" y="374650"/>
                    </a:lnTo>
                    <a:lnTo>
                      <a:pt x="784783" y="374650"/>
                    </a:lnTo>
                    <a:lnTo>
                      <a:pt x="784377" y="373380"/>
                    </a:lnTo>
                    <a:lnTo>
                      <a:pt x="777392" y="372110"/>
                    </a:lnTo>
                    <a:lnTo>
                      <a:pt x="776566" y="372110"/>
                    </a:lnTo>
                    <a:lnTo>
                      <a:pt x="776566" y="373380"/>
                    </a:lnTo>
                    <a:lnTo>
                      <a:pt x="777798" y="374650"/>
                    </a:lnTo>
                    <a:lnTo>
                      <a:pt x="777798" y="375920"/>
                    </a:lnTo>
                    <a:lnTo>
                      <a:pt x="775335" y="375920"/>
                    </a:lnTo>
                    <a:lnTo>
                      <a:pt x="774522" y="374650"/>
                    </a:lnTo>
                    <a:lnTo>
                      <a:pt x="773696" y="374650"/>
                    </a:lnTo>
                    <a:lnTo>
                      <a:pt x="773696" y="373380"/>
                    </a:lnTo>
                    <a:lnTo>
                      <a:pt x="772871" y="373380"/>
                    </a:lnTo>
                    <a:lnTo>
                      <a:pt x="765898" y="369570"/>
                    </a:lnTo>
                    <a:lnTo>
                      <a:pt x="765479" y="372110"/>
                    </a:lnTo>
                    <a:lnTo>
                      <a:pt x="766305" y="374650"/>
                    </a:lnTo>
                    <a:lnTo>
                      <a:pt x="766711" y="374650"/>
                    </a:lnTo>
                    <a:lnTo>
                      <a:pt x="772045" y="377190"/>
                    </a:lnTo>
                    <a:lnTo>
                      <a:pt x="774509" y="379730"/>
                    </a:lnTo>
                    <a:lnTo>
                      <a:pt x="771232" y="379730"/>
                    </a:lnTo>
                    <a:lnTo>
                      <a:pt x="768769" y="378460"/>
                    </a:lnTo>
                    <a:lnTo>
                      <a:pt x="766711" y="377190"/>
                    </a:lnTo>
                    <a:lnTo>
                      <a:pt x="765898" y="375920"/>
                    </a:lnTo>
                    <a:lnTo>
                      <a:pt x="764667" y="375920"/>
                    </a:lnTo>
                    <a:lnTo>
                      <a:pt x="763016" y="374650"/>
                    </a:lnTo>
                    <a:lnTo>
                      <a:pt x="761784" y="373380"/>
                    </a:lnTo>
                    <a:lnTo>
                      <a:pt x="762190" y="375920"/>
                    </a:lnTo>
                    <a:lnTo>
                      <a:pt x="764654" y="379730"/>
                    </a:lnTo>
                    <a:lnTo>
                      <a:pt x="765073" y="381000"/>
                    </a:lnTo>
                    <a:lnTo>
                      <a:pt x="764667" y="381000"/>
                    </a:lnTo>
                    <a:lnTo>
                      <a:pt x="762203" y="382270"/>
                    </a:lnTo>
                    <a:lnTo>
                      <a:pt x="761784" y="382270"/>
                    </a:lnTo>
                    <a:lnTo>
                      <a:pt x="763016" y="384810"/>
                    </a:lnTo>
                    <a:lnTo>
                      <a:pt x="762190" y="386080"/>
                    </a:lnTo>
                    <a:lnTo>
                      <a:pt x="761784" y="386080"/>
                    </a:lnTo>
                    <a:lnTo>
                      <a:pt x="760145" y="387350"/>
                    </a:lnTo>
                    <a:lnTo>
                      <a:pt x="758913" y="387350"/>
                    </a:lnTo>
                    <a:lnTo>
                      <a:pt x="758088" y="388620"/>
                    </a:lnTo>
                    <a:lnTo>
                      <a:pt x="752754" y="388620"/>
                    </a:lnTo>
                    <a:lnTo>
                      <a:pt x="752754" y="389890"/>
                    </a:lnTo>
                    <a:lnTo>
                      <a:pt x="749058" y="389890"/>
                    </a:lnTo>
                    <a:lnTo>
                      <a:pt x="744956" y="391160"/>
                    </a:lnTo>
                    <a:lnTo>
                      <a:pt x="743305" y="389890"/>
                    </a:lnTo>
                    <a:lnTo>
                      <a:pt x="736739" y="389890"/>
                    </a:lnTo>
                    <a:lnTo>
                      <a:pt x="736320" y="391160"/>
                    </a:lnTo>
                    <a:lnTo>
                      <a:pt x="737146" y="393700"/>
                    </a:lnTo>
                    <a:lnTo>
                      <a:pt x="736739" y="393700"/>
                    </a:lnTo>
                    <a:lnTo>
                      <a:pt x="732637" y="394970"/>
                    </a:lnTo>
                    <a:lnTo>
                      <a:pt x="731812" y="394970"/>
                    </a:lnTo>
                    <a:lnTo>
                      <a:pt x="731799" y="396240"/>
                    </a:lnTo>
                    <a:lnTo>
                      <a:pt x="731393" y="397510"/>
                    </a:lnTo>
                    <a:lnTo>
                      <a:pt x="730173" y="397510"/>
                    </a:lnTo>
                    <a:lnTo>
                      <a:pt x="730173" y="396240"/>
                    </a:lnTo>
                    <a:lnTo>
                      <a:pt x="728929" y="396240"/>
                    </a:lnTo>
                    <a:lnTo>
                      <a:pt x="728103" y="397510"/>
                    </a:lnTo>
                    <a:lnTo>
                      <a:pt x="727697" y="397510"/>
                    </a:lnTo>
                    <a:lnTo>
                      <a:pt x="727697" y="400050"/>
                    </a:lnTo>
                    <a:lnTo>
                      <a:pt x="726871" y="401320"/>
                    </a:lnTo>
                    <a:lnTo>
                      <a:pt x="726059" y="401320"/>
                    </a:lnTo>
                    <a:lnTo>
                      <a:pt x="726059" y="403860"/>
                    </a:lnTo>
                    <a:lnTo>
                      <a:pt x="724001" y="405130"/>
                    </a:lnTo>
                    <a:lnTo>
                      <a:pt x="724001" y="403860"/>
                    </a:lnTo>
                    <a:lnTo>
                      <a:pt x="723188" y="401320"/>
                    </a:lnTo>
                    <a:lnTo>
                      <a:pt x="720725" y="401320"/>
                    </a:lnTo>
                    <a:lnTo>
                      <a:pt x="720712" y="402590"/>
                    </a:lnTo>
                    <a:lnTo>
                      <a:pt x="720305" y="402590"/>
                    </a:lnTo>
                    <a:lnTo>
                      <a:pt x="719480" y="405130"/>
                    </a:lnTo>
                    <a:lnTo>
                      <a:pt x="717842" y="407670"/>
                    </a:lnTo>
                    <a:lnTo>
                      <a:pt x="715784" y="410210"/>
                    </a:lnTo>
                    <a:lnTo>
                      <a:pt x="714971" y="408940"/>
                    </a:lnTo>
                    <a:lnTo>
                      <a:pt x="714971" y="405130"/>
                    </a:lnTo>
                    <a:lnTo>
                      <a:pt x="714565" y="403860"/>
                    </a:lnTo>
                    <a:lnTo>
                      <a:pt x="712101" y="403860"/>
                    </a:lnTo>
                    <a:lnTo>
                      <a:pt x="712089" y="407670"/>
                    </a:lnTo>
                    <a:lnTo>
                      <a:pt x="710044" y="412750"/>
                    </a:lnTo>
                    <a:lnTo>
                      <a:pt x="709218" y="412750"/>
                    </a:lnTo>
                    <a:lnTo>
                      <a:pt x="707986" y="415290"/>
                    </a:lnTo>
                    <a:lnTo>
                      <a:pt x="706348" y="412750"/>
                    </a:lnTo>
                    <a:lnTo>
                      <a:pt x="705942" y="412750"/>
                    </a:lnTo>
                    <a:lnTo>
                      <a:pt x="705942" y="411480"/>
                    </a:lnTo>
                    <a:lnTo>
                      <a:pt x="705116" y="411480"/>
                    </a:lnTo>
                    <a:lnTo>
                      <a:pt x="703884" y="407670"/>
                    </a:lnTo>
                    <a:lnTo>
                      <a:pt x="702246" y="406400"/>
                    </a:lnTo>
                    <a:lnTo>
                      <a:pt x="701421" y="405130"/>
                    </a:lnTo>
                    <a:lnTo>
                      <a:pt x="701421" y="406400"/>
                    </a:lnTo>
                    <a:lnTo>
                      <a:pt x="701014" y="406400"/>
                    </a:lnTo>
                    <a:lnTo>
                      <a:pt x="704291" y="410210"/>
                    </a:lnTo>
                    <a:lnTo>
                      <a:pt x="705929" y="415290"/>
                    </a:lnTo>
                    <a:lnTo>
                      <a:pt x="705116" y="420370"/>
                    </a:lnTo>
                    <a:lnTo>
                      <a:pt x="704710" y="420370"/>
                    </a:lnTo>
                    <a:lnTo>
                      <a:pt x="704697" y="421640"/>
                    </a:lnTo>
                    <a:lnTo>
                      <a:pt x="703059" y="421640"/>
                    </a:lnTo>
                    <a:lnTo>
                      <a:pt x="703059" y="420370"/>
                    </a:lnTo>
                    <a:lnTo>
                      <a:pt x="698550" y="417830"/>
                    </a:lnTo>
                    <a:lnTo>
                      <a:pt x="698538" y="424180"/>
                    </a:lnTo>
                    <a:lnTo>
                      <a:pt x="697725" y="426720"/>
                    </a:lnTo>
                    <a:lnTo>
                      <a:pt x="696899" y="427990"/>
                    </a:lnTo>
                    <a:lnTo>
                      <a:pt x="695667" y="429260"/>
                    </a:lnTo>
                    <a:lnTo>
                      <a:pt x="694029" y="430530"/>
                    </a:lnTo>
                    <a:lnTo>
                      <a:pt x="691972" y="429260"/>
                    </a:lnTo>
                    <a:lnTo>
                      <a:pt x="691972" y="427990"/>
                    </a:lnTo>
                    <a:lnTo>
                      <a:pt x="691159" y="425450"/>
                    </a:lnTo>
                    <a:lnTo>
                      <a:pt x="690740" y="425450"/>
                    </a:lnTo>
                    <a:lnTo>
                      <a:pt x="690333" y="422910"/>
                    </a:lnTo>
                    <a:lnTo>
                      <a:pt x="693623" y="420370"/>
                    </a:lnTo>
                    <a:lnTo>
                      <a:pt x="697725" y="420370"/>
                    </a:lnTo>
                    <a:lnTo>
                      <a:pt x="698131" y="424180"/>
                    </a:lnTo>
                    <a:lnTo>
                      <a:pt x="698538" y="424180"/>
                    </a:lnTo>
                    <a:lnTo>
                      <a:pt x="698538" y="417830"/>
                    </a:lnTo>
                    <a:lnTo>
                      <a:pt x="697725" y="416560"/>
                    </a:lnTo>
                    <a:lnTo>
                      <a:pt x="691159" y="416560"/>
                    </a:lnTo>
                    <a:lnTo>
                      <a:pt x="689508" y="417830"/>
                    </a:lnTo>
                    <a:lnTo>
                      <a:pt x="688276" y="419100"/>
                    </a:lnTo>
                    <a:lnTo>
                      <a:pt x="687857" y="421640"/>
                    </a:lnTo>
                    <a:lnTo>
                      <a:pt x="687463" y="421640"/>
                    </a:lnTo>
                    <a:lnTo>
                      <a:pt x="687451" y="422910"/>
                    </a:lnTo>
                    <a:lnTo>
                      <a:pt x="686231" y="422910"/>
                    </a:lnTo>
                    <a:lnTo>
                      <a:pt x="685812" y="420370"/>
                    </a:lnTo>
                    <a:lnTo>
                      <a:pt x="684580" y="419100"/>
                    </a:lnTo>
                    <a:lnTo>
                      <a:pt x="683768" y="419100"/>
                    </a:lnTo>
                    <a:lnTo>
                      <a:pt x="683755" y="420370"/>
                    </a:lnTo>
                    <a:lnTo>
                      <a:pt x="682117" y="420370"/>
                    </a:lnTo>
                    <a:lnTo>
                      <a:pt x="682117" y="419100"/>
                    </a:lnTo>
                    <a:lnTo>
                      <a:pt x="682117" y="417830"/>
                    </a:lnTo>
                    <a:lnTo>
                      <a:pt x="682536" y="416560"/>
                    </a:lnTo>
                    <a:lnTo>
                      <a:pt x="681710" y="415290"/>
                    </a:lnTo>
                    <a:lnTo>
                      <a:pt x="682536" y="412750"/>
                    </a:lnTo>
                    <a:lnTo>
                      <a:pt x="683348" y="411480"/>
                    </a:lnTo>
                    <a:lnTo>
                      <a:pt x="684580" y="407670"/>
                    </a:lnTo>
                    <a:lnTo>
                      <a:pt x="684580" y="406400"/>
                    </a:lnTo>
                    <a:lnTo>
                      <a:pt x="682942" y="406400"/>
                    </a:lnTo>
                    <a:lnTo>
                      <a:pt x="682929" y="407670"/>
                    </a:lnTo>
                    <a:lnTo>
                      <a:pt x="682536" y="407670"/>
                    </a:lnTo>
                    <a:lnTo>
                      <a:pt x="680885" y="410210"/>
                    </a:lnTo>
                    <a:lnTo>
                      <a:pt x="679653" y="412750"/>
                    </a:lnTo>
                    <a:lnTo>
                      <a:pt x="679234" y="416560"/>
                    </a:lnTo>
                    <a:lnTo>
                      <a:pt x="678421" y="419100"/>
                    </a:lnTo>
                    <a:lnTo>
                      <a:pt x="677189" y="419100"/>
                    </a:lnTo>
                    <a:lnTo>
                      <a:pt x="676783" y="417830"/>
                    </a:lnTo>
                    <a:lnTo>
                      <a:pt x="677608" y="412750"/>
                    </a:lnTo>
                    <a:lnTo>
                      <a:pt x="677189" y="412750"/>
                    </a:lnTo>
                    <a:lnTo>
                      <a:pt x="675538" y="419100"/>
                    </a:lnTo>
                    <a:lnTo>
                      <a:pt x="675132" y="421640"/>
                    </a:lnTo>
                    <a:lnTo>
                      <a:pt x="671436" y="421640"/>
                    </a:lnTo>
                    <a:lnTo>
                      <a:pt x="671436" y="420370"/>
                    </a:lnTo>
                    <a:lnTo>
                      <a:pt x="673912" y="416560"/>
                    </a:lnTo>
                    <a:lnTo>
                      <a:pt x="673912" y="414020"/>
                    </a:lnTo>
                    <a:lnTo>
                      <a:pt x="670204" y="421640"/>
                    </a:lnTo>
                    <a:lnTo>
                      <a:pt x="668972" y="421640"/>
                    </a:lnTo>
                    <a:lnTo>
                      <a:pt x="668972" y="422910"/>
                    </a:lnTo>
                    <a:lnTo>
                      <a:pt x="663638" y="422910"/>
                    </a:lnTo>
                    <a:lnTo>
                      <a:pt x="663638" y="421640"/>
                    </a:lnTo>
                    <a:lnTo>
                      <a:pt x="665695" y="419100"/>
                    </a:lnTo>
                    <a:lnTo>
                      <a:pt x="665695" y="417830"/>
                    </a:lnTo>
                    <a:lnTo>
                      <a:pt x="665276" y="417830"/>
                    </a:lnTo>
                    <a:lnTo>
                      <a:pt x="664870" y="415290"/>
                    </a:lnTo>
                    <a:lnTo>
                      <a:pt x="665276" y="415290"/>
                    </a:lnTo>
                    <a:lnTo>
                      <a:pt x="665276" y="414020"/>
                    </a:lnTo>
                    <a:lnTo>
                      <a:pt x="663638" y="412750"/>
                    </a:lnTo>
                    <a:lnTo>
                      <a:pt x="662000" y="411480"/>
                    </a:lnTo>
                    <a:lnTo>
                      <a:pt x="661987" y="417830"/>
                    </a:lnTo>
                    <a:lnTo>
                      <a:pt x="661581" y="419100"/>
                    </a:lnTo>
                    <a:lnTo>
                      <a:pt x="660349" y="419100"/>
                    </a:lnTo>
                    <a:lnTo>
                      <a:pt x="660349" y="420370"/>
                    </a:lnTo>
                    <a:lnTo>
                      <a:pt x="659117" y="420370"/>
                    </a:lnTo>
                    <a:lnTo>
                      <a:pt x="657885" y="421640"/>
                    </a:lnTo>
                    <a:lnTo>
                      <a:pt x="657072" y="421640"/>
                    </a:lnTo>
                    <a:lnTo>
                      <a:pt x="655421" y="422910"/>
                    </a:lnTo>
                    <a:lnTo>
                      <a:pt x="653783" y="422910"/>
                    </a:lnTo>
                    <a:lnTo>
                      <a:pt x="652145" y="424180"/>
                    </a:lnTo>
                    <a:lnTo>
                      <a:pt x="651725" y="424180"/>
                    </a:lnTo>
                    <a:lnTo>
                      <a:pt x="650494" y="421640"/>
                    </a:lnTo>
                    <a:lnTo>
                      <a:pt x="649681" y="420370"/>
                    </a:lnTo>
                    <a:lnTo>
                      <a:pt x="648855" y="416560"/>
                    </a:lnTo>
                    <a:lnTo>
                      <a:pt x="650494" y="415290"/>
                    </a:lnTo>
                    <a:lnTo>
                      <a:pt x="650900" y="415290"/>
                    </a:lnTo>
                    <a:lnTo>
                      <a:pt x="655421" y="412750"/>
                    </a:lnTo>
                    <a:lnTo>
                      <a:pt x="658291" y="412750"/>
                    </a:lnTo>
                    <a:lnTo>
                      <a:pt x="661581" y="415290"/>
                    </a:lnTo>
                    <a:lnTo>
                      <a:pt x="661987" y="417830"/>
                    </a:lnTo>
                    <a:lnTo>
                      <a:pt x="661987" y="411480"/>
                    </a:lnTo>
                    <a:lnTo>
                      <a:pt x="659117" y="410210"/>
                    </a:lnTo>
                    <a:lnTo>
                      <a:pt x="656653" y="408940"/>
                    </a:lnTo>
                    <a:lnTo>
                      <a:pt x="655421" y="408940"/>
                    </a:lnTo>
                    <a:lnTo>
                      <a:pt x="653783" y="410210"/>
                    </a:lnTo>
                    <a:lnTo>
                      <a:pt x="649681" y="410210"/>
                    </a:lnTo>
                    <a:lnTo>
                      <a:pt x="650087" y="408940"/>
                    </a:lnTo>
                    <a:lnTo>
                      <a:pt x="650913" y="407670"/>
                    </a:lnTo>
                    <a:lnTo>
                      <a:pt x="652005" y="405130"/>
                    </a:lnTo>
                    <a:lnTo>
                      <a:pt x="652551" y="403860"/>
                    </a:lnTo>
                    <a:lnTo>
                      <a:pt x="653364" y="403860"/>
                    </a:lnTo>
                    <a:lnTo>
                      <a:pt x="655015" y="402590"/>
                    </a:lnTo>
                    <a:lnTo>
                      <a:pt x="655421" y="402590"/>
                    </a:lnTo>
                    <a:lnTo>
                      <a:pt x="657072" y="401320"/>
                    </a:lnTo>
                    <a:lnTo>
                      <a:pt x="663232" y="397510"/>
                    </a:lnTo>
                    <a:lnTo>
                      <a:pt x="663638" y="397510"/>
                    </a:lnTo>
                    <a:lnTo>
                      <a:pt x="684174" y="396240"/>
                    </a:lnTo>
                    <a:lnTo>
                      <a:pt x="684580" y="394970"/>
                    </a:lnTo>
                    <a:lnTo>
                      <a:pt x="683768" y="393700"/>
                    </a:lnTo>
                    <a:lnTo>
                      <a:pt x="661581" y="393700"/>
                    </a:lnTo>
                    <a:lnTo>
                      <a:pt x="660755" y="394970"/>
                    </a:lnTo>
                    <a:lnTo>
                      <a:pt x="659117" y="396240"/>
                    </a:lnTo>
                    <a:lnTo>
                      <a:pt x="657072" y="396240"/>
                    </a:lnTo>
                    <a:lnTo>
                      <a:pt x="656247" y="398780"/>
                    </a:lnTo>
                    <a:lnTo>
                      <a:pt x="654608" y="398780"/>
                    </a:lnTo>
                    <a:lnTo>
                      <a:pt x="652551" y="400050"/>
                    </a:lnTo>
                    <a:lnTo>
                      <a:pt x="651319" y="402590"/>
                    </a:lnTo>
                    <a:lnTo>
                      <a:pt x="650913" y="402590"/>
                    </a:lnTo>
                    <a:lnTo>
                      <a:pt x="648030" y="400050"/>
                    </a:lnTo>
                    <a:lnTo>
                      <a:pt x="647623" y="400050"/>
                    </a:lnTo>
                    <a:lnTo>
                      <a:pt x="645160" y="405130"/>
                    </a:lnTo>
                    <a:lnTo>
                      <a:pt x="644334" y="405130"/>
                    </a:lnTo>
                    <a:lnTo>
                      <a:pt x="644334" y="398780"/>
                    </a:lnTo>
                    <a:lnTo>
                      <a:pt x="643521" y="397510"/>
                    </a:lnTo>
                    <a:lnTo>
                      <a:pt x="643102" y="397510"/>
                    </a:lnTo>
                    <a:lnTo>
                      <a:pt x="643102" y="394970"/>
                    </a:lnTo>
                    <a:lnTo>
                      <a:pt x="644334" y="393700"/>
                    </a:lnTo>
                    <a:lnTo>
                      <a:pt x="645985" y="391160"/>
                    </a:lnTo>
                    <a:lnTo>
                      <a:pt x="648030" y="389890"/>
                    </a:lnTo>
                    <a:lnTo>
                      <a:pt x="660768" y="386080"/>
                    </a:lnTo>
                    <a:lnTo>
                      <a:pt x="661581" y="384810"/>
                    </a:lnTo>
                    <a:lnTo>
                      <a:pt x="671842" y="384810"/>
                    </a:lnTo>
                    <a:lnTo>
                      <a:pt x="677189" y="386080"/>
                    </a:lnTo>
                    <a:lnTo>
                      <a:pt x="681697" y="387350"/>
                    </a:lnTo>
                    <a:lnTo>
                      <a:pt x="681710" y="386080"/>
                    </a:lnTo>
                    <a:lnTo>
                      <a:pt x="681304" y="386080"/>
                    </a:lnTo>
                    <a:lnTo>
                      <a:pt x="679450" y="384810"/>
                    </a:lnTo>
                    <a:lnTo>
                      <a:pt x="677608" y="383540"/>
                    </a:lnTo>
                    <a:lnTo>
                      <a:pt x="672261" y="382270"/>
                    </a:lnTo>
                    <a:lnTo>
                      <a:pt x="666102" y="382270"/>
                    </a:lnTo>
                    <a:lnTo>
                      <a:pt x="662813" y="381000"/>
                    </a:lnTo>
                    <a:lnTo>
                      <a:pt x="665695" y="378460"/>
                    </a:lnTo>
                    <a:lnTo>
                      <a:pt x="675132" y="378460"/>
                    </a:lnTo>
                    <a:lnTo>
                      <a:pt x="688682" y="379730"/>
                    </a:lnTo>
                    <a:lnTo>
                      <a:pt x="688682" y="381000"/>
                    </a:lnTo>
                    <a:lnTo>
                      <a:pt x="691146" y="381000"/>
                    </a:lnTo>
                    <a:lnTo>
                      <a:pt x="691159" y="379730"/>
                    </a:lnTo>
                    <a:lnTo>
                      <a:pt x="692797" y="379730"/>
                    </a:lnTo>
                    <a:lnTo>
                      <a:pt x="692797" y="382270"/>
                    </a:lnTo>
                    <a:lnTo>
                      <a:pt x="694436" y="381000"/>
                    </a:lnTo>
                    <a:lnTo>
                      <a:pt x="695667" y="381000"/>
                    </a:lnTo>
                    <a:lnTo>
                      <a:pt x="695667" y="382270"/>
                    </a:lnTo>
                    <a:lnTo>
                      <a:pt x="696493" y="382270"/>
                    </a:lnTo>
                    <a:lnTo>
                      <a:pt x="696493" y="383540"/>
                    </a:lnTo>
                    <a:lnTo>
                      <a:pt x="697306" y="383540"/>
                    </a:lnTo>
                    <a:lnTo>
                      <a:pt x="698131" y="382270"/>
                    </a:lnTo>
                    <a:lnTo>
                      <a:pt x="698538" y="382270"/>
                    </a:lnTo>
                    <a:lnTo>
                      <a:pt x="699160" y="381000"/>
                    </a:lnTo>
                    <a:lnTo>
                      <a:pt x="699782" y="379730"/>
                    </a:lnTo>
                    <a:lnTo>
                      <a:pt x="700189" y="379730"/>
                    </a:lnTo>
                    <a:lnTo>
                      <a:pt x="705116" y="378460"/>
                    </a:lnTo>
                    <a:lnTo>
                      <a:pt x="705523" y="378460"/>
                    </a:lnTo>
                    <a:lnTo>
                      <a:pt x="705929" y="379730"/>
                    </a:lnTo>
                    <a:lnTo>
                      <a:pt x="705116" y="379730"/>
                    </a:lnTo>
                    <a:lnTo>
                      <a:pt x="703059" y="381000"/>
                    </a:lnTo>
                    <a:lnTo>
                      <a:pt x="702652" y="382270"/>
                    </a:lnTo>
                    <a:lnTo>
                      <a:pt x="703059" y="383540"/>
                    </a:lnTo>
                    <a:lnTo>
                      <a:pt x="703884" y="384810"/>
                    </a:lnTo>
                    <a:lnTo>
                      <a:pt x="705523" y="384810"/>
                    </a:lnTo>
                    <a:lnTo>
                      <a:pt x="706755" y="383540"/>
                    </a:lnTo>
                    <a:lnTo>
                      <a:pt x="708812" y="382270"/>
                    </a:lnTo>
                    <a:lnTo>
                      <a:pt x="712914" y="378460"/>
                    </a:lnTo>
                    <a:lnTo>
                      <a:pt x="715378" y="375920"/>
                    </a:lnTo>
                    <a:lnTo>
                      <a:pt x="719493" y="372110"/>
                    </a:lnTo>
                    <a:lnTo>
                      <a:pt x="721537" y="368300"/>
                    </a:lnTo>
                    <a:lnTo>
                      <a:pt x="723188" y="367030"/>
                    </a:lnTo>
                    <a:lnTo>
                      <a:pt x="724001" y="365760"/>
                    </a:lnTo>
                    <a:lnTo>
                      <a:pt x="724001" y="364490"/>
                    </a:lnTo>
                    <a:lnTo>
                      <a:pt x="728929" y="358140"/>
                    </a:lnTo>
                    <a:lnTo>
                      <a:pt x="729754" y="355600"/>
                    </a:lnTo>
                    <a:lnTo>
                      <a:pt x="730986" y="355600"/>
                    </a:lnTo>
                    <a:lnTo>
                      <a:pt x="731812" y="354330"/>
                    </a:lnTo>
                    <a:lnTo>
                      <a:pt x="733450" y="353060"/>
                    </a:lnTo>
                    <a:lnTo>
                      <a:pt x="735914" y="349250"/>
                    </a:lnTo>
                    <a:lnTo>
                      <a:pt x="739609" y="344170"/>
                    </a:lnTo>
                    <a:lnTo>
                      <a:pt x="742073" y="341630"/>
                    </a:lnTo>
                    <a:lnTo>
                      <a:pt x="743305" y="339090"/>
                    </a:lnTo>
                    <a:lnTo>
                      <a:pt x="743305" y="337820"/>
                    </a:lnTo>
                    <a:lnTo>
                      <a:pt x="744131" y="331470"/>
                    </a:lnTo>
                    <a:lnTo>
                      <a:pt x="744537" y="331470"/>
                    </a:lnTo>
                    <a:lnTo>
                      <a:pt x="744131" y="330200"/>
                    </a:lnTo>
                    <a:lnTo>
                      <a:pt x="742073" y="330200"/>
                    </a:lnTo>
                    <a:lnTo>
                      <a:pt x="741654" y="331470"/>
                    </a:lnTo>
                    <a:lnTo>
                      <a:pt x="738797" y="333997"/>
                    </a:lnTo>
                    <a:lnTo>
                      <a:pt x="740016" y="330200"/>
                    </a:lnTo>
                    <a:lnTo>
                      <a:pt x="740435" y="328930"/>
                    </a:lnTo>
                    <a:lnTo>
                      <a:pt x="740435" y="326390"/>
                    </a:lnTo>
                    <a:lnTo>
                      <a:pt x="739609" y="325120"/>
                    </a:lnTo>
                    <a:lnTo>
                      <a:pt x="738797" y="325120"/>
                    </a:lnTo>
                    <a:lnTo>
                      <a:pt x="738797" y="323850"/>
                    </a:lnTo>
                    <a:lnTo>
                      <a:pt x="737146" y="325120"/>
                    </a:lnTo>
                    <a:lnTo>
                      <a:pt x="736320" y="326390"/>
                    </a:lnTo>
                    <a:lnTo>
                      <a:pt x="735495" y="328930"/>
                    </a:lnTo>
                    <a:lnTo>
                      <a:pt x="734275" y="328930"/>
                    </a:lnTo>
                    <a:lnTo>
                      <a:pt x="728929" y="330200"/>
                    </a:lnTo>
                    <a:lnTo>
                      <a:pt x="724001" y="330200"/>
                    </a:lnTo>
                    <a:lnTo>
                      <a:pt x="734885" y="320040"/>
                    </a:lnTo>
                    <a:lnTo>
                      <a:pt x="735507" y="318770"/>
                    </a:lnTo>
                    <a:lnTo>
                      <a:pt x="737146" y="314960"/>
                    </a:lnTo>
                    <a:lnTo>
                      <a:pt x="737971" y="307340"/>
                    </a:lnTo>
                    <a:lnTo>
                      <a:pt x="737565" y="306070"/>
                    </a:lnTo>
                    <a:lnTo>
                      <a:pt x="737146" y="306070"/>
                    </a:lnTo>
                    <a:lnTo>
                      <a:pt x="736320" y="307340"/>
                    </a:lnTo>
                    <a:lnTo>
                      <a:pt x="735507" y="307340"/>
                    </a:lnTo>
                    <a:lnTo>
                      <a:pt x="734682" y="312420"/>
                    </a:lnTo>
                    <a:lnTo>
                      <a:pt x="733856" y="314960"/>
                    </a:lnTo>
                    <a:lnTo>
                      <a:pt x="732624" y="316230"/>
                    </a:lnTo>
                    <a:lnTo>
                      <a:pt x="731812" y="313690"/>
                    </a:lnTo>
                    <a:lnTo>
                      <a:pt x="732637" y="311150"/>
                    </a:lnTo>
                    <a:lnTo>
                      <a:pt x="734275" y="307340"/>
                    </a:lnTo>
                    <a:lnTo>
                      <a:pt x="734275" y="303530"/>
                    </a:lnTo>
                    <a:lnTo>
                      <a:pt x="735914" y="295910"/>
                    </a:lnTo>
                    <a:lnTo>
                      <a:pt x="737146" y="294640"/>
                    </a:lnTo>
                    <a:lnTo>
                      <a:pt x="737971" y="292100"/>
                    </a:lnTo>
                    <a:lnTo>
                      <a:pt x="737971" y="289560"/>
                    </a:lnTo>
                    <a:lnTo>
                      <a:pt x="738784" y="289560"/>
                    </a:lnTo>
                    <a:lnTo>
                      <a:pt x="740435" y="287020"/>
                    </a:lnTo>
                    <a:lnTo>
                      <a:pt x="740435" y="285750"/>
                    </a:lnTo>
                    <a:lnTo>
                      <a:pt x="743305" y="284480"/>
                    </a:lnTo>
                    <a:lnTo>
                      <a:pt x="743305" y="283210"/>
                    </a:lnTo>
                    <a:lnTo>
                      <a:pt x="749884" y="280670"/>
                    </a:lnTo>
                    <a:lnTo>
                      <a:pt x="756043" y="279400"/>
                    </a:lnTo>
                    <a:lnTo>
                      <a:pt x="769175" y="275590"/>
                    </a:lnTo>
                    <a:lnTo>
                      <a:pt x="771639" y="273050"/>
                    </a:lnTo>
                    <a:lnTo>
                      <a:pt x="775754" y="271780"/>
                    </a:lnTo>
                    <a:lnTo>
                      <a:pt x="776566" y="271780"/>
                    </a:lnTo>
                    <a:lnTo>
                      <a:pt x="776566" y="270510"/>
                    </a:lnTo>
                    <a:lnTo>
                      <a:pt x="777392" y="269240"/>
                    </a:lnTo>
                    <a:lnTo>
                      <a:pt x="779030" y="269240"/>
                    </a:lnTo>
                    <a:lnTo>
                      <a:pt x="795667" y="271780"/>
                    </a:lnTo>
                    <a:lnTo>
                      <a:pt x="814349" y="271780"/>
                    </a:lnTo>
                    <a:lnTo>
                      <a:pt x="818870" y="267970"/>
                    </a:lnTo>
                    <a:lnTo>
                      <a:pt x="819277" y="267970"/>
                    </a:lnTo>
                    <a:lnTo>
                      <a:pt x="820508" y="269240"/>
                    </a:lnTo>
                    <a:lnTo>
                      <a:pt x="821334" y="269240"/>
                    </a:lnTo>
                    <a:lnTo>
                      <a:pt x="822566" y="270510"/>
                    </a:lnTo>
                    <a:lnTo>
                      <a:pt x="823379" y="271780"/>
                    </a:lnTo>
                    <a:lnTo>
                      <a:pt x="825030" y="271780"/>
                    </a:lnTo>
                    <a:lnTo>
                      <a:pt x="825030" y="274320"/>
                    </a:lnTo>
                    <a:lnTo>
                      <a:pt x="827074" y="274320"/>
                    </a:lnTo>
                    <a:lnTo>
                      <a:pt x="828725" y="278130"/>
                    </a:lnTo>
                    <a:lnTo>
                      <a:pt x="829957" y="280670"/>
                    </a:lnTo>
                    <a:lnTo>
                      <a:pt x="829957" y="276860"/>
                    </a:lnTo>
                    <a:lnTo>
                      <a:pt x="829957" y="274320"/>
                    </a:lnTo>
                    <a:lnTo>
                      <a:pt x="829132" y="271780"/>
                    </a:lnTo>
                    <a:lnTo>
                      <a:pt x="827087" y="267970"/>
                    </a:lnTo>
                    <a:lnTo>
                      <a:pt x="824204" y="262890"/>
                    </a:lnTo>
                    <a:lnTo>
                      <a:pt x="822566" y="260350"/>
                    </a:lnTo>
                    <a:lnTo>
                      <a:pt x="821334" y="259080"/>
                    </a:lnTo>
                    <a:lnTo>
                      <a:pt x="814438" y="254000"/>
                    </a:lnTo>
                    <a:lnTo>
                      <a:pt x="812711" y="252730"/>
                    </a:lnTo>
                    <a:lnTo>
                      <a:pt x="807783" y="251460"/>
                    </a:lnTo>
                    <a:lnTo>
                      <a:pt x="805726" y="250190"/>
                    </a:lnTo>
                    <a:lnTo>
                      <a:pt x="804087" y="248920"/>
                    </a:lnTo>
                    <a:lnTo>
                      <a:pt x="800392" y="246380"/>
                    </a:lnTo>
                    <a:lnTo>
                      <a:pt x="798753" y="245110"/>
                    </a:lnTo>
                    <a:lnTo>
                      <a:pt x="798334" y="246380"/>
                    </a:lnTo>
                    <a:lnTo>
                      <a:pt x="797521" y="246380"/>
                    </a:lnTo>
                    <a:lnTo>
                      <a:pt x="797509" y="248920"/>
                    </a:lnTo>
                    <a:lnTo>
                      <a:pt x="799147" y="252730"/>
                    </a:lnTo>
                    <a:lnTo>
                      <a:pt x="798753" y="252730"/>
                    </a:lnTo>
                    <a:lnTo>
                      <a:pt x="797521" y="251460"/>
                    </a:lnTo>
                    <a:lnTo>
                      <a:pt x="796036" y="248920"/>
                    </a:lnTo>
                    <a:lnTo>
                      <a:pt x="793826" y="245110"/>
                    </a:lnTo>
                    <a:lnTo>
                      <a:pt x="792594" y="245110"/>
                    </a:lnTo>
                    <a:lnTo>
                      <a:pt x="791768" y="243840"/>
                    </a:lnTo>
                    <a:lnTo>
                      <a:pt x="790943" y="245110"/>
                    </a:lnTo>
                    <a:lnTo>
                      <a:pt x="790524" y="246380"/>
                    </a:lnTo>
                    <a:lnTo>
                      <a:pt x="790524" y="247650"/>
                    </a:lnTo>
                    <a:lnTo>
                      <a:pt x="790943" y="248920"/>
                    </a:lnTo>
                    <a:lnTo>
                      <a:pt x="789711" y="247650"/>
                    </a:lnTo>
                    <a:lnTo>
                      <a:pt x="788479" y="246380"/>
                    </a:lnTo>
                    <a:lnTo>
                      <a:pt x="787247" y="246380"/>
                    </a:lnTo>
                    <a:lnTo>
                      <a:pt x="787247" y="247650"/>
                    </a:lnTo>
                    <a:lnTo>
                      <a:pt x="784783" y="247650"/>
                    </a:lnTo>
                    <a:lnTo>
                      <a:pt x="782726" y="245110"/>
                    </a:lnTo>
                    <a:lnTo>
                      <a:pt x="781900" y="247650"/>
                    </a:lnTo>
                    <a:lnTo>
                      <a:pt x="780669" y="248920"/>
                    </a:lnTo>
                    <a:lnTo>
                      <a:pt x="779449" y="247650"/>
                    </a:lnTo>
                    <a:lnTo>
                      <a:pt x="778217" y="246380"/>
                    </a:lnTo>
                    <a:lnTo>
                      <a:pt x="776566" y="245110"/>
                    </a:lnTo>
                    <a:lnTo>
                      <a:pt x="775335" y="243840"/>
                    </a:lnTo>
                    <a:lnTo>
                      <a:pt x="773696" y="243840"/>
                    </a:lnTo>
                    <a:lnTo>
                      <a:pt x="772464" y="245110"/>
                    </a:lnTo>
                    <a:lnTo>
                      <a:pt x="771639" y="245110"/>
                    </a:lnTo>
                    <a:lnTo>
                      <a:pt x="770001" y="242570"/>
                    </a:lnTo>
                    <a:lnTo>
                      <a:pt x="770826" y="241300"/>
                    </a:lnTo>
                    <a:lnTo>
                      <a:pt x="778217" y="233680"/>
                    </a:lnTo>
                    <a:lnTo>
                      <a:pt x="778624" y="233680"/>
                    </a:lnTo>
                    <a:lnTo>
                      <a:pt x="779449" y="232410"/>
                    </a:lnTo>
                    <a:lnTo>
                      <a:pt x="779449" y="231140"/>
                    </a:lnTo>
                    <a:lnTo>
                      <a:pt x="779449" y="229870"/>
                    </a:lnTo>
                    <a:lnTo>
                      <a:pt x="781088" y="227330"/>
                    </a:lnTo>
                    <a:lnTo>
                      <a:pt x="781900" y="227330"/>
                    </a:lnTo>
                    <a:lnTo>
                      <a:pt x="781913" y="224790"/>
                    </a:lnTo>
                    <a:lnTo>
                      <a:pt x="782726" y="222250"/>
                    </a:lnTo>
                    <a:lnTo>
                      <a:pt x="783145" y="219710"/>
                    </a:lnTo>
                    <a:lnTo>
                      <a:pt x="783145" y="218440"/>
                    </a:lnTo>
                    <a:lnTo>
                      <a:pt x="781913" y="217170"/>
                    </a:lnTo>
                    <a:lnTo>
                      <a:pt x="781088" y="217170"/>
                    </a:lnTo>
                    <a:lnTo>
                      <a:pt x="780262" y="218440"/>
                    </a:lnTo>
                    <a:lnTo>
                      <a:pt x="779437" y="222250"/>
                    </a:lnTo>
                    <a:lnTo>
                      <a:pt x="779437" y="224790"/>
                    </a:lnTo>
                    <a:lnTo>
                      <a:pt x="779030" y="226060"/>
                    </a:lnTo>
                    <a:lnTo>
                      <a:pt x="777392" y="227330"/>
                    </a:lnTo>
                    <a:lnTo>
                      <a:pt x="776986" y="227330"/>
                    </a:lnTo>
                    <a:lnTo>
                      <a:pt x="776566" y="224790"/>
                    </a:lnTo>
                    <a:lnTo>
                      <a:pt x="775335" y="222250"/>
                    </a:lnTo>
                    <a:lnTo>
                      <a:pt x="774522" y="220980"/>
                    </a:lnTo>
                    <a:lnTo>
                      <a:pt x="773696" y="218440"/>
                    </a:lnTo>
                    <a:lnTo>
                      <a:pt x="772464" y="218440"/>
                    </a:lnTo>
                    <a:lnTo>
                      <a:pt x="772464" y="220980"/>
                    </a:lnTo>
                    <a:lnTo>
                      <a:pt x="773277" y="224790"/>
                    </a:lnTo>
                    <a:lnTo>
                      <a:pt x="772871" y="231140"/>
                    </a:lnTo>
                    <a:lnTo>
                      <a:pt x="772464" y="231140"/>
                    </a:lnTo>
                    <a:lnTo>
                      <a:pt x="771639" y="228600"/>
                    </a:lnTo>
                    <a:lnTo>
                      <a:pt x="771232" y="224790"/>
                    </a:lnTo>
                    <a:lnTo>
                      <a:pt x="770826" y="223520"/>
                    </a:lnTo>
                    <a:lnTo>
                      <a:pt x="768769" y="222250"/>
                    </a:lnTo>
                    <a:lnTo>
                      <a:pt x="766305" y="220980"/>
                    </a:lnTo>
                    <a:lnTo>
                      <a:pt x="765886" y="222250"/>
                    </a:lnTo>
                    <a:lnTo>
                      <a:pt x="767118" y="223520"/>
                    </a:lnTo>
                    <a:lnTo>
                      <a:pt x="767118" y="226060"/>
                    </a:lnTo>
                    <a:lnTo>
                      <a:pt x="767537" y="226060"/>
                    </a:lnTo>
                    <a:lnTo>
                      <a:pt x="767537" y="227330"/>
                    </a:lnTo>
                    <a:lnTo>
                      <a:pt x="768769" y="228600"/>
                    </a:lnTo>
                    <a:lnTo>
                      <a:pt x="768769" y="229870"/>
                    </a:lnTo>
                    <a:lnTo>
                      <a:pt x="767943" y="231140"/>
                    </a:lnTo>
                    <a:lnTo>
                      <a:pt x="767943" y="233680"/>
                    </a:lnTo>
                    <a:lnTo>
                      <a:pt x="767537" y="236220"/>
                    </a:lnTo>
                    <a:lnTo>
                      <a:pt x="766711" y="238760"/>
                    </a:lnTo>
                    <a:lnTo>
                      <a:pt x="765073" y="240030"/>
                    </a:lnTo>
                    <a:lnTo>
                      <a:pt x="762190" y="243840"/>
                    </a:lnTo>
                    <a:lnTo>
                      <a:pt x="757275" y="248907"/>
                    </a:lnTo>
                    <a:lnTo>
                      <a:pt x="758088" y="245110"/>
                    </a:lnTo>
                    <a:lnTo>
                      <a:pt x="758913" y="245110"/>
                    </a:lnTo>
                    <a:lnTo>
                      <a:pt x="758913" y="243840"/>
                    </a:lnTo>
                    <a:lnTo>
                      <a:pt x="759320" y="243840"/>
                    </a:lnTo>
                    <a:lnTo>
                      <a:pt x="760552" y="241300"/>
                    </a:lnTo>
                    <a:lnTo>
                      <a:pt x="762203" y="238760"/>
                    </a:lnTo>
                    <a:lnTo>
                      <a:pt x="762609" y="237490"/>
                    </a:lnTo>
                    <a:lnTo>
                      <a:pt x="761784" y="234950"/>
                    </a:lnTo>
                    <a:lnTo>
                      <a:pt x="760145" y="234950"/>
                    </a:lnTo>
                    <a:lnTo>
                      <a:pt x="760145" y="236220"/>
                    </a:lnTo>
                    <a:lnTo>
                      <a:pt x="758913" y="238760"/>
                    </a:lnTo>
                    <a:lnTo>
                      <a:pt x="758507" y="238760"/>
                    </a:lnTo>
                    <a:lnTo>
                      <a:pt x="757262" y="240030"/>
                    </a:lnTo>
                    <a:lnTo>
                      <a:pt x="754799" y="245110"/>
                    </a:lnTo>
                    <a:lnTo>
                      <a:pt x="750697" y="248920"/>
                    </a:lnTo>
                    <a:lnTo>
                      <a:pt x="749465" y="248920"/>
                    </a:lnTo>
                    <a:lnTo>
                      <a:pt x="749058" y="247650"/>
                    </a:lnTo>
                    <a:lnTo>
                      <a:pt x="749871" y="247650"/>
                    </a:lnTo>
                    <a:lnTo>
                      <a:pt x="749884" y="246380"/>
                    </a:lnTo>
                    <a:lnTo>
                      <a:pt x="751522" y="243840"/>
                    </a:lnTo>
                    <a:lnTo>
                      <a:pt x="754811" y="237490"/>
                    </a:lnTo>
                    <a:lnTo>
                      <a:pt x="754811" y="236220"/>
                    </a:lnTo>
                    <a:lnTo>
                      <a:pt x="754392" y="236220"/>
                    </a:lnTo>
                    <a:lnTo>
                      <a:pt x="753567" y="237490"/>
                    </a:lnTo>
                    <a:lnTo>
                      <a:pt x="752335" y="238760"/>
                    </a:lnTo>
                    <a:lnTo>
                      <a:pt x="750697" y="240030"/>
                    </a:lnTo>
                    <a:lnTo>
                      <a:pt x="745769" y="245110"/>
                    </a:lnTo>
                    <a:lnTo>
                      <a:pt x="744537" y="245110"/>
                    </a:lnTo>
                    <a:lnTo>
                      <a:pt x="744537" y="246380"/>
                    </a:lnTo>
                    <a:lnTo>
                      <a:pt x="744131" y="246380"/>
                    </a:lnTo>
                    <a:lnTo>
                      <a:pt x="743305" y="247650"/>
                    </a:lnTo>
                    <a:lnTo>
                      <a:pt x="743305" y="242570"/>
                    </a:lnTo>
                    <a:lnTo>
                      <a:pt x="744131" y="241300"/>
                    </a:lnTo>
                    <a:lnTo>
                      <a:pt x="745363" y="240030"/>
                    </a:lnTo>
                    <a:lnTo>
                      <a:pt x="746188" y="238760"/>
                    </a:lnTo>
                    <a:lnTo>
                      <a:pt x="747420" y="237490"/>
                    </a:lnTo>
                    <a:lnTo>
                      <a:pt x="747814" y="237490"/>
                    </a:lnTo>
                    <a:lnTo>
                      <a:pt x="748652" y="236220"/>
                    </a:lnTo>
                    <a:lnTo>
                      <a:pt x="749058" y="234950"/>
                    </a:lnTo>
                    <a:lnTo>
                      <a:pt x="749058" y="233680"/>
                    </a:lnTo>
                    <a:lnTo>
                      <a:pt x="747420" y="234950"/>
                    </a:lnTo>
                    <a:lnTo>
                      <a:pt x="741667" y="238760"/>
                    </a:lnTo>
                    <a:lnTo>
                      <a:pt x="741260" y="238760"/>
                    </a:lnTo>
                    <a:lnTo>
                      <a:pt x="739203" y="240030"/>
                    </a:lnTo>
                    <a:lnTo>
                      <a:pt x="737146" y="240030"/>
                    </a:lnTo>
                    <a:lnTo>
                      <a:pt x="737146" y="238760"/>
                    </a:lnTo>
                    <a:lnTo>
                      <a:pt x="736333" y="237490"/>
                    </a:lnTo>
                    <a:lnTo>
                      <a:pt x="735495" y="238760"/>
                    </a:lnTo>
                    <a:lnTo>
                      <a:pt x="726059" y="238760"/>
                    </a:lnTo>
                    <a:lnTo>
                      <a:pt x="726059" y="240030"/>
                    </a:lnTo>
                    <a:lnTo>
                      <a:pt x="725652" y="240030"/>
                    </a:lnTo>
                    <a:lnTo>
                      <a:pt x="723595" y="241300"/>
                    </a:lnTo>
                    <a:lnTo>
                      <a:pt x="723188" y="240030"/>
                    </a:lnTo>
                    <a:lnTo>
                      <a:pt x="721537" y="240030"/>
                    </a:lnTo>
                    <a:lnTo>
                      <a:pt x="720712" y="241300"/>
                    </a:lnTo>
                    <a:lnTo>
                      <a:pt x="718261" y="241300"/>
                    </a:lnTo>
                    <a:lnTo>
                      <a:pt x="716610" y="242570"/>
                    </a:lnTo>
                    <a:lnTo>
                      <a:pt x="715378" y="242570"/>
                    </a:lnTo>
                    <a:lnTo>
                      <a:pt x="714552" y="243840"/>
                    </a:lnTo>
                    <a:lnTo>
                      <a:pt x="714146" y="245110"/>
                    </a:lnTo>
                    <a:lnTo>
                      <a:pt x="711682" y="245110"/>
                    </a:lnTo>
                    <a:lnTo>
                      <a:pt x="710450" y="246380"/>
                    </a:lnTo>
                    <a:lnTo>
                      <a:pt x="705942" y="246380"/>
                    </a:lnTo>
                    <a:lnTo>
                      <a:pt x="705523" y="245110"/>
                    </a:lnTo>
                    <a:lnTo>
                      <a:pt x="704291" y="245110"/>
                    </a:lnTo>
                    <a:lnTo>
                      <a:pt x="703059" y="247650"/>
                    </a:lnTo>
                    <a:lnTo>
                      <a:pt x="702233" y="248920"/>
                    </a:lnTo>
                    <a:lnTo>
                      <a:pt x="698550" y="250190"/>
                    </a:lnTo>
                    <a:lnTo>
                      <a:pt x="696493" y="248920"/>
                    </a:lnTo>
                    <a:lnTo>
                      <a:pt x="695667" y="248920"/>
                    </a:lnTo>
                    <a:lnTo>
                      <a:pt x="695667" y="250190"/>
                    </a:lnTo>
                    <a:lnTo>
                      <a:pt x="694436" y="251460"/>
                    </a:lnTo>
                    <a:lnTo>
                      <a:pt x="690333" y="254000"/>
                    </a:lnTo>
                    <a:lnTo>
                      <a:pt x="689508" y="254000"/>
                    </a:lnTo>
                    <a:lnTo>
                      <a:pt x="689508" y="252730"/>
                    </a:lnTo>
                    <a:lnTo>
                      <a:pt x="687870" y="252730"/>
                    </a:lnTo>
                    <a:lnTo>
                      <a:pt x="684580" y="254000"/>
                    </a:lnTo>
                    <a:lnTo>
                      <a:pt x="682117" y="257810"/>
                    </a:lnTo>
                    <a:lnTo>
                      <a:pt x="681710" y="257810"/>
                    </a:lnTo>
                    <a:lnTo>
                      <a:pt x="681697" y="262890"/>
                    </a:lnTo>
                    <a:lnTo>
                      <a:pt x="681304" y="262890"/>
                    </a:lnTo>
                    <a:lnTo>
                      <a:pt x="681494" y="265430"/>
                    </a:lnTo>
                    <a:lnTo>
                      <a:pt x="681621" y="269240"/>
                    </a:lnTo>
                    <a:lnTo>
                      <a:pt x="681291" y="274320"/>
                    </a:lnTo>
                    <a:lnTo>
                      <a:pt x="680059" y="279400"/>
                    </a:lnTo>
                    <a:lnTo>
                      <a:pt x="674725" y="285750"/>
                    </a:lnTo>
                    <a:lnTo>
                      <a:pt x="671855" y="285750"/>
                    </a:lnTo>
                    <a:lnTo>
                      <a:pt x="670204" y="287020"/>
                    </a:lnTo>
                    <a:lnTo>
                      <a:pt x="666102" y="287020"/>
                    </a:lnTo>
                    <a:lnTo>
                      <a:pt x="664451" y="289560"/>
                    </a:lnTo>
                    <a:lnTo>
                      <a:pt x="662406" y="288290"/>
                    </a:lnTo>
                    <a:lnTo>
                      <a:pt x="661581" y="288290"/>
                    </a:lnTo>
                    <a:lnTo>
                      <a:pt x="662000" y="287020"/>
                    </a:lnTo>
                    <a:lnTo>
                      <a:pt x="662813" y="285750"/>
                    </a:lnTo>
                    <a:lnTo>
                      <a:pt x="663638" y="285750"/>
                    </a:lnTo>
                    <a:lnTo>
                      <a:pt x="664044" y="284480"/>
                    </a:lnTo>
                    <a:lnTo>
                      <a:pt x="664451" y="284480"/>
                    </a:lnTo>
                    <a:lnTo>
                      <a:pt x="665276" y="283210"/>
                    </a:lnTo>
                    <a:lnTo>
                      <a:pt x="666102" y="283210"/>
                    </a:lnTo>
                    <a:lnTo>
                      <a:pt x="666102" y="281940"/>
                    </a:lnTo>
                    <a:lnTo>
                      <a:pt x="668147" y="281940"/>
                    </a:lnTo>
                    <a:lnTo>
                      <a:pt x="670204" y="280670"/>
                    </a:lnTo>
                    <a:lnTo>
                      <a:pt x="670204" y="279400"/>
                    </a:lnTo>
                    <a:lnTo>
                      <a:pt x="672680" y="278130"/>
                    </a:lnTo>
                    <a:lnTo>
                      <a:pt x="672680" y="274320"/>
                    </a:lnTo>
                    <a:lnTo>
                      <a:pt x="671029" y="274320"/>
                    </a:lnTo>
                    <a:lnTo>
                      <a:pt x="669391" y="273050"/>
                    </a:lnTo>
                    <a:lnTo>
                      <a:pt x="668972" y="273050"/>
                    </a:lnTo>
                    <a:lnTo>
                      <a:pt x="667334" y="275590"/>
                    </a:lnTo>
                    <a:lnTo>
                      <a:pt x="662406" y="280670"/>
                    </a:lnTo>
                    <a:lnTo>
                      <a:pt x="659942" y="284480"/>
                    </a:lnTo>
                    <a:lnTo>
                      <a:pt x="658304" y="285750"/>
                    </a:lnTo>
                    <a:lnTo>
                      <a:pt x="657059" y="287020"/>
                    </a:lnTo>
                    <a:lnTo>
                      <a:pt x="655015" y="285750"/>
                    </a:lnTo>
                    <a:lnTo>
                      <a:pt x="654608" y="285750"/>
                    </a:lnTo>
                    <a:lnTo>
                      <a:pt x="653364" y="287020"/>
                    </a:lnTo>
                    <a:lnTo>
                      <a:pt x="652551" y="287020"/>
                    </a:lnTo>
                    <a:lnTo>
                      <a:pt x="650087" y="285750"/>
                    </a:lnTo>
                    <a:lnTo>
                      <a:pt x="649681" y="285750"/>
                    </a:lnTo>
                    <a:lnTo>
                      <a:pt x="647217" y="281940"/>
                    </a:lnTo>
                    <a:lnTo>
                      <a:pt x="646798" y="281940"/>
                    </a:lnTo>
                    <a:lnTo>
                      <a:pt x="645160" y="280670"/>
                    </a:lnTo>
                    <a:lnTo>
                      <a:pt x="643928" y="280670"/>
                    </a:lnTo>
                    <a:lnTo>
                      <a:pt x="645985" y="279400"/>
                    </a:lnTo>
                    <a:lnTo>
                      <a:pt x="647001" y="278130"/>
                    </a:lnTo>
                    <a:lnTo>
                      <a:pt x="648030" y="276860"/>
                    </a:lnTo>
                    <a:lnTo>
                      <a:pt x="650913" y="275590"/>
                    </a:lnTo>
                    <a:lnTo>
                      <a:pt x="653376" y="274320"/>
                    </a:lnTo>
                    <a:lnTo>
                      <a:pt x="654608" y="271780"/>
                    </a:lnTo>
                    <a:lnTo>
                      <a:pt x="656247" y="271780"/>
                    </a:lnTo>
                    <a:lnTo>
                      <a:pt x="657479" y="267970"/>
                    </a:lnTo>
                    <a:lnTo>
                      <a:pt x="656247" y="267970"/>
                    </a:lnTo>
                    <a:lnTo>
                      <a:pt x="654608" y="269240"/>
                    </a:lnTo>
                    <a:lnTo>
                      <a:pt x="653376" y="269240"/>
                    </a:lnTo>
                    <a:lnTo>
                      <a:pt x="650494" y="271780"/>
                    </a:lnTo>
                    <a:lnTo>
                      <a:pt x="647623" y="273050"/>
                    </a:lnTo>
                    <a:lnTo>
                      <a:pt x="644334" y="274320"/>
                    </a:lnTo>
                    <a:lnTo>
                      <a:pt x="639826" y="274320"/>
                    </a:lnTo>
                    <a:lnTo>
                      <a:pt x="639000" y="273050"/>
                    </a:lnTo>
                    <a:lnTo>
                      <a:pt x="639000" y="271780"/>
                    </a:lnTo>
                    <a:lnTo>
                      <a:pt x="638175" y="271780"/>
                    </a:lnTo>
                    <a:lnTo>
                      <a:pt x="637768" y="270510"/>
                    </a:lnTo>
                    <a:lnTo>
                      <a:pt x="636536" y="267970"/>
                    </a:lnTo>
                    <a:lnTo>
                      <a:pt x="635711" y="267119"/>
                    </a:lnTo>
                    <a:lnTo>
                      <a:pt x="635711" y="270510"/>
                    </a:lnTo>
                    <a:lnTo>
                      <a:pt x="635711" y="275590"/>
                    </a:lnTo>
                    <a:lnTo>
                      <a:pt x="634072" y="278130"/>
                    </a:lnTo>
                    <a:lnTo>
                      <a:pt x="632434" y="278130"/>
                    </a:lnTo>
                    <a:lnTo>
                      <a:pt x="630783" y="276860"/>
                    </a:lnTo>
                    <a:lnTo>
                      <a:pt x="629551" y="276860"/>
                    </a:lnTo>
                    <a:lnTo>
                      <a:pt x="629551" y="275590"/>
                    </a:lnTo>
                    <a:lnTo>
                      <a:pt x="627913" y="275590"/>
                    </a:lnTo>
                    <a:lnTo>
                      <a:pt x="627087" y="276860"/>
                    </a:lnTo>
                    <a:lnTo>
                      <a:pt x="622579" y="276860"/>
                    </a:lnTo>
                    <a:lnTo>
                      <a:pt x="622579" y="275590"/>
                    </a:lnTo>
                    <a:lnTo>
                      <a:pt x="623811" y="271780"/>
                    </a:lnTo>
                    <a:lnTo>
                      <a:pt x="627087" y="265430"/>
                    </a:lnTo>
                    <a:lnTo>
                      <a:pt x="627494" y="265430"/>
                    </a:lnTo>
                    <a:lnTo>
                      <a:pt x="632015" y="266700"/>
                    </a:lnTo>
                    <a:lnTo>
                      <a:pt x="634072" y="269240"/>
                    </a:lnTo>
                    <a:lnTo>
                      <a:pt x="635304" y="270510"/>
                    </a:lnTo>
                    <a:lnTo>
                      <a:pt x="635711" y="270510"/>
                    </a:lnTo>
                    <a:lnTo>
                      <a:pt x="635711" y="267119"/>
                    </a:lnTo>
                    <a:lnTo>
                      <a:pt x="635304" y="266700"/>
                    </a:lnTo>
                    <a:lnTo>
                      <a:pt x="633666" y="265430"/>
                    </a:lnTo>
                    <a:lnTo>
                      <a:pt x="632015" y="265430"/>
                    </a:lnTo>
                    <a:lnTo>
                      <a:pt x="632015" y="264160"/>
                    </a:lnTo>
                    <a:lnTo>
                      <a:pt x="629551" y="261620"/>
                    </a:lnTo>
                    <a:lnTo>
                      <a:pt x="628319" y="261620"/>
                    </a:lnTo>
                    <a:lnTo>
                      <a:pt x="627913" y="260350"/>
                    </a:lnTo>
                    <a:lnTo>
                      <a:pt x="628738" y="257810"/>
                    </a:lnTo>
                    <a:lnTo>
                      <a:pt x="630783" y="255270"/>
                    </a:lnTo>
                    <a:lnTo>
                      <a:pt x="631596" y="255270"/>
                    </a:lnTo>
                    <a:lnTo>
                      <a:pt x="633666" y="254000"/>
                    </a:lnTo>
                    <a:lnTo>
                      <a:pt x="636536" y="252730"/>
                    </a:lnTo>
                    <a:lnTo>
                      <a:pt x="639813" y="252730"/>
                    </a:lnTo>
                    <a:lnTo>
                      <a:pt x="640638" y="251460"/>
                    </a:lnTo>
                    <a:lnTo>
                      <a:pt x="644334" y="251460"/>
                    </a:lnTo>
                    <a:lnTo>
                      <a:pt x="644334" y="250190"/>
                    </a:lnTo>
                    <a:lnTo>
                      <a:pt x="644740" y="250190"/>
                    </a:lnTo>
                    <a:lnTo>
                      <a:pt x="646798" y="248920"/>
                    </a:lnTo>
                    <a:lnTo>
                      <a:pt x="654596" y="248920"/>
                    </a:lnTo>
                    <a:lnTo>
                      <a:pt x="653783" y="247650"/>
                    </a:lnTo>
                    <a:lnTo>
                      <a:pt x="652551" y="247650"/>
                    </a:lnTo>
                    <a:lnTo>
                      <a:pt x="646798" y="246380"/>
                    </a:lnTo>
                    <a:lnTo>
                      <a:pt x="643102" y="246380"/>
                    </a:lnTo>
                    <a:lnTo>
                      <a:pt x="639826" y="247650"/>
                    </a:lnTo>
                    <a:lnTo>
                      <a:pt x="637362" y="248920"/>
                    </a:lnTo>
                    <a:lnTo>
                      <a:pt x="635304" y="248920"/>
                    </a:lnTo>
                    <a:lnTo>
                      <a:pt x="632434" y="250190"/>
                    </a:lnTo>
                    <a:lnTo>
                      <a:pt x="630377" y="251460"/>
                    </a:lnTo>
                    <a:lnTo>
                      <a:pt x="627913" y="250190"/>
                    </a:lnTo>
                    <a:lnTo>
                      <a:pt x="623392" y="250190"/>
                    </a:lnTo>
                    <a:lnTo>
                      <a:pt x="620522" y="248920"/>
                    </a:lnTo>
                    <a:lnTo>
                      <a:pt x="619290" y="247650"/>
                    </a:lnTo>
                    <a:lnTo>
                      <a:pt x="618883" y="247650"/>
                    </a:lnTo>
                    <a:lnTo>
                      <a:pt x="619696" y="246380"/>
                    </a:lnTo>
                    <a:lnTo>
                      <a:pt x="621347" y="245110"/>
                    </a:lnTo>
                    <a:lnTo>
                      <a:pt x="624205" y="245110"/>
                    </a:lnTo>
                    <a:lnTo>
                      <a:pt x="627087" y="246380"/>
                    </a:lnTo>
                    <a:lnTo>
                      <a:pt x="627900" y="246380"/>
                    </a:lnTo>
                    <a:lnTo>
                      <a:pt x="628319" y="245110"/>
                    </a:lnTo>
                    <a:lnTo>
                      <a:pt x="629145" y="240030"/>
                    </a:lnTo>
                    <a:lnTo>
                      <a:pt x="629551" y="238760"/>
                    </a:lnTo>
                    <a:lnTo>
                      <a:pt x="631202" y="237490"/>
                    </a:lnTo>
                    <a:lnTo>
                      <a:pt x="633666" y="236220"/>
                    </a:lnTo>
                    <a:lnTo>
                      <a:pt x="638175" y="233680"/>
                    </a:lnTo>
                    <a:lnTo>
                      <a:pt x="643521" y="232410"/>
                    </a:lnTo>
                    <a:lnTo>
                      <a:pt x="650900" y="232410"/>
                    </a:lnTo>
                    <a:lnTo>
                      <a:pt x="659117" y="233680"/>
                    </a:lnTo>
                    <a:lnTo>
                      <a:pt x="664451" y="236220"/>
                    </a:lnTo>
                    <a:lnTo>
                      <a:pt x="667334" y="234950"/>
                    </a:lnTo>
                    <a:lnTo>
                      <a:pt x="668972" y="232410"/>
                    </a:lnTo>
                    <a:lnTo>
                      <a:pt x="668566" y="232410"/>
                    </a:lnTo>
                    <a:lnTo>
                      <a:pt x="668159" y="231140"/>
                    </a:lnTo>
                    <a:lnTo>
                      <a:pt x="659117" y="231140"/>
                    </a:lnTo>
                    <a:lnTo>
                      <a:pt x="659117" y="229870"/>
                    </a:lnTo>
                    <a:lnTo>
                      <a:pt x="672668" y="229870"/>
                    </a:lnTo>
                    <a:lnTo>
                      <a:pt x="673087" y="228600"/>
                    </a:lnTo>
                    <a:lnTo>
                      <a:pt x="677595" y="228600"/>
                    </a:lnTo>
                    <a:lnTo>
                      <a:pt x="678421" y="226060"/>
                    </a:lnTo>
                    <a:lnTo>
                      <a:pt x="678014" y="226060"/>
                    </a:lnTo>
                    <a:lnTo>
                      <a:pt x="677189" y="224790"/>
                    </a:lnTo>
                    <a:lnTo>
                      <a:pt x="667740" y="224790"/>
                    </a:lnTo>
                    <a:lnTo>
                      <a:pt x="663638" y="223520"/>
                    </a:lnTo>
                    <a:lnTo>
                      <a:pt x="663638" y="222250"/>
                    </a:lnTo>
                    <a:lnTo>
                      <a:pt x="664464" y="220980"/>
                    </a:lnTo>
                    <a:lnTo>
                      <a:pt x="665276" y="220980"/>
                    </a:lnTo>
                    <a:lnTo>
                      <a:pt x="667740" y="223520"/>
                    </a:lnTo>
                    <a:lnTo>
                      <a:pt x="679653" y="223520"/>
                    </a:lnTo>
                    <a:lnTo>
                      <a:pt x="680072" y="222250"/>
                    </a:lnTo>
                    <a:lnTo>
                      <a:pt x="682929" y="222250"/>
                    </a:lnTo>
                    <a:lnTo>
                      <a:pt x="685673" y="220980"/>
                    </a:lnTo>
                    <a:lnTo>
                      <a:pt x="691159" y="218440"/>
                    </a:lnTo>
                    <a:lnTo>
                      <a:pt x="693610" y="218440"/>
                    </a:lnTo>
                    <a:lnTo>
                      <a:pt x="695667" y="217170"/>
                    </a:lnTo>
                    <a:lnTo>
                      <a:pt x="697725" y="214630"/>
                    </a:lnTo>
                    <a:lnTo>
                      <a:pt x="706755" y="205740"/>
                    </a:lnTo>
                    <a:lnTo>
                      <a:pt x="708393" y="205740"/>
                    </a:lnTo>
                    <a:lnTo>
                      <a:pt x="708812" y="204470"/>
                    </a:lnTo>
                    <a:lnTo>
                      <a:pt x="709218" y="201930"/>
                    </a:lnTo>
                    <a:lnTo>
                      <a:pt x="712089" y="201930"/>
                    </a:lnTo>
                    <a:lnTo>
                      <a:pt x="712914" y="200660"/>
                    </a:lnTo>
                    <a:lnTo>
                      <a:pt x="715784" y="200660"/>
                    </a:lnTo>
                    <a:lnTo>
                      <a:pt x="715784" y="201930"/>
                    </a:lnTo>
                    <a:lnTo>
                      <a:pt x="715048" y="203073"/>
                    </a:lnTo>
                    <a:lnTo>
                      <a:pt x="714298" y="204216"/>
                    </a:lnTo>
                    <a:lnTo>
                      <a:pt x="716889" y="203073"/>
                    </a:lnTo>
                    <a:lnTo>
                      <a:pt x="719493" y="201930"/>
                    </a:lnTo>
                    <a:lnTo>
                      <a:pt x="723188" y="200660"/>
                    </a:lnTo>
                    <a:lnTo>
                      <a:pt x="724623" y="199390"/>
                    </a:lnTo>
                    <a:lnTo>
                      <a:pt x="726059" y="198120"/>
                    </a:lnTo>
                    <a:lnTo>
                      <a:pt x="730580" y="195580"/>
                    </a:lnTo>
                    <a:lnTo>
                      <a:pt x="733869" y="191770"/>
                    </a:lnTo>
                    <a:lnTo>
                      <a:pt x="736333" y="187960"/>
                    </a:lnTo>
                    <a:lnTo>
                      <a:pt x="737958" y="187960"/>
                    </a:lnTo>
                    <a:lnTo>
                      <a:pt x="738784" y="189230"/>
                    </a:lnTo>
                    <a:lnTo>
                      <a:pt x="739190" y="189230"/>
                    </a:lnTo>
                    <a:lnTo>
                      <a:pt x="744943" y="190500"/>
                    </a:lnTo>
                    <a:lnTo>
                      <a:pt x="749871" y="190500"/>
                    </a:lnTo>
                    <a:lnTo>
                      <a:pt x="754392" y="186690"/>
                    </a:lnTo>
                    <a:lnTo>
                      <a:pt x="756856" y="184150"/>
                    </a:lnTo>
                    <a:lnTo>
                      <a:pt x="758913" y="181610"/>
                    </a:lnTo>
                    <a:lnTo>
                      <a:pt x="760145" y="177800"/>
                    </a:lnTo>
                    <a:lnTo>
                      <a:pt x="760552" y="177800"/>
                    </a:lnTo>
                    <a:lnTo>
                      <a:pt x="761784" y="177800"/>
                    </a:lnTo>
                    <a:lnTo>
                      <a:pt x="762609" y="182880"/>
                    </a:lnTo>
                    <a:lnTo>
                      <a:pt x="764247" y="182880"/>
                    </a:lnTo>
                    <a:lnTo>
                      <a:pt x="767943" y="175260"/>
                    </a:lnTo>
                    <a:lnTo>
                      <a:pt x="767943" y="180340"/>
                    </a:lnTo>
                    <a:lnTo>
                      <a:pt x="770001" y="180340"/>
                    </a:lnTo>
                    <a:lnTo>
                      <a:pt x="771639" y="176530"/>
                    </a:lnTo>
                    <a:lnTo>
                      <a:pt x="772464" y="173990"/>
                    </a:lnTo>
                    <a:lnTo>
                      <a:pt x="772871" y="171450"/>
                    </a:lnTo>
                    <a:lnTo>
                      <a:pt x="773277" y="171450"/>
                    </a:lnTo>
                    <a:lnTo>
                      <a:pt x="773493" y="170180"/>
                    </a:lnTo>
                    <a:lnTo>
                      <a:pt x="773696" y="168910"/>
                    </a:lnTo>
                    <a:lnTo>
                      <a:pt x="773696" y="167640"/>
                    </a:lnTo>
                    <a:lnTo>
                      <a:pt x="774522" y="165100"/>
                    </a:lnTo>
                    <a:lnTo>
                      <a:pt x="774522" y="158775"/>
                    </a:lnTo>
                    <a:lnTo>
                      <a:pt x="779030" y="166370"/>
                    </a:lnTo>
                    <a:lnTo>
                      <a:pt x="784783" y="170180"/>
                    </a:lnTo>
                    <a:lnTo>
                      <a:pt x="785190" y="170180"/>
                    </a:lnTo>
                    <a:lnTo>
                      <a:pt x="787654" y="171450"/>
                    </a:lnTo>
                    <a:lnTo>
                      <a:pt x="792988" y="171450"/>
                    </a:lnTo>
                    <a:lnTo>
                      <a:pt x="791362" y="170180"/>
                    </a:lnTo>
                    <a:lnTo>
                      <a:pt x="794639" y="170180"/>
                    </a:lnTo>
                    <a:lnTo>
                      <a:pt x="797509" y="171450"/>
                    </a:lnTo>
                    <a:lnTo>
                      <a:pt x="800798" y="172720"/>
                    </a:lnTo>
                    <a:lnTo>
                      <a:pt x="804087" y="171450"/>
                    </a:lnTo>
                    <a:lnTo>
                      <a:pt x="804900" y="171450"/>
                    </a:lnTo>
                    <a:lnTo>
                      <a:pt x="812292" y="173990"/>
                    </a:lnTo>
                    <a:lnTo>
                      <a:pt x="815581" y="173990"/>
                    </a:lnTo>
                    <a:lnTo>
                      <a:pt x="817638" y="175260"/>
                    </a:lnTo>
                    <a:lnTo>
                      <a:pt x="819277" y="179070"/>
                    </a:lnTo>
                    <a:lnTo>
                      <a:pt x="820102" y="181610"/>
                    </a:lnTo>
                    <a:lnTo>
                      <a:pt x="820508" y="185420"/>
                    </a:lnTo>
                    <a:lnTo>
                      <a:pt x="821740" y="189230"/>
                    </a:lnTo>
                    <a:lnTo>
                      <a:pt x="822566" y="190500"/>
                    </a:lnTo>
                    <a:lnTo>
                      <a:pt x="822972" y="193040"/>
                    </a:lnTo>
                    <a:lnTo>
                      <a:pt x="826262" y="199390"/>
                    </a:lnTo>
                    <a:lnTo>
                      <a:pt x="827900" y="201930"/>
                    </a:lnTo>
                    <a:lnTo>
                      <a:pt x="830364" y="207010"/>
                    </a:lnTo>
                    <a:lnTo>
                      <a:pt x="834466" y="212090"/>
                    </a:lnTo>
                    <a:lnTo>
                      <a:pt x="841857" y="223520"/>
                    </a:lnTo>
                    <a:lnTo>
                      <a:pt x="845553" y="226060"/>
                    </a:lnTo>
                    <a:lnTo>
                      <a:pt x="847204" y="227330"/>
                    </a:lnTo>
                    <a:lnTo>
                      <a:pt x="849668" y="229870"/>
                    </a:lnTo>
                    <a:lnTo>
                      <a:pt x="851712" y="232410"/>
                    </a:lnTo>
                    <a:lnTo>
                      <a:pt x="855408" y="237490"/>
                    </a:lnTo>
                    <a:lnTo>
                      <a:pt x="857465" y="238760"/>
                    </a:lnTo>
                    <a:lnTo>
                      <a:pt x="859104" y="238760"/>
                    </a:lnTo>
                    <a:lnTo>
                      <a:pt x="860336" y="240030"/>
                    </a:lnTo>
                    <a:lnTo>
                      <a:pt x="864450" y="243840"/>
                    </a:lnTo>
                    <a:lnTo>
                      <a:pt x="866914" y="247650"/>
                    </a:lnTo>
                    <a:lnTo>
                      <a:pt x="868972" y="251460"/>
                    </a:lnTo>
                    <a:lnTo>
                      <a:pt x="870610" y="254000"/>
                    </a:lnTo>
                    <a:lnTo>
                      <a:pt x="871016" y="255270"/>
                    </a:lnTo>
                    <a:lnTo>
                      <a:pt x="872667" y="257810"/>
                    </a:lnTo>
                    <a:lnTo>
                      <a:pt x="873899" y="260350"/>
                    </a:lnTo>
                    <a:lnTo>
                      <a:pt x="877176" y="266700"/>
                    </a:lnTo>
                    <a:lnTo>
                      <a:pt x="879233" y="269240"/>
                    </a:lnTo>
                    <a:lnTo>
                      <a:pt x="880872" y="270510"/>
                    </a:lnTo>
                    <a:lnTo>
                      <a:pt x="882929" y="274320"/>
                    </a:lnTo>
                    <a:lnTo>
                      <a:pt x="886625" y="278130"/>
                    </a:lnTo>
                    <a:lnTo>
                      <a:pt x="888682" y="280670"/>
                    </a:lnTo>
                    <a:lnTo>
                      <a:pt x="890320" y="281940"/>
                    </a:lnTo>
                    <a:lnTo>
                      <a:pt x="890727" y="281940"/>
                    </a:lnTo>
                    <a:lnTo>
                      <a:pt x="897712" y="285750"/>
                    </a:lnTo>
                    <a:lnTo>
                      <a:pt x="909624" y="285750"/>
                    </a:lnTo>
                    <a:lnTo>
                      <a:pt x="914971" y="283210"/>
                    </a:lnTo>
                    <a:lnTo>
                      <a:pt x="918667" y="280670"/>
                    </a:lnTo>
                    <a:lnTo>
                      <a:pt x="918667" y="279400"/>
                    </a:lnTo>
                    <a:lnTo>
                      <a:pt x="919073" y="278130"/>
                    </a:lnTo>
                    <a:lnTo>
                      <a:pt x="920305" y="276860"/>
                    </a:lnTo>
                    <a:lnTo>
                      <a:pt x="921943" y="275590"/>
                    </a:lnTo>
                    <a:lnTo>
                      <a:pt x="922362" y="274320"/>
                    </a:lnTo>
                    <a:lnTo>
                      <a:pt x="922362" y="271780"/>
                    </a:lnTo>
                    <a:lnTo>
                      <a:pt x="924407" y="266700"/>
                    </a:lnTo>
                    <a:lnTo>
                      <a:pt x="922769" y="252730"/>
                    </a:lnTo>
                    <a:lnTo>
                      <a:pt x="919480" y="243840"/>
                    </a:lnTo>
                    <a:lnTo>
                      <a:pt x="912914" y="232410"/>
                    </a:lnTo>
                    <a:lnTo>
                      <a:pt x="906348" y="224790"/>
                    </a:lnTo>
                    <a:lnTo>
                      <a:pt x="904290" y="222250"/>
                    </a:lnTo>
                    <a:lnTo>
                      <a:pt x="896480" y="214630"/>
                    </a:lnTo>
                    <a:lnTo>
                      <a:pt x="873899" y="196850"/>
                    </a:lnTo>
                    <a:lnTo>
                      <a:pt x="868972" y="193040"/>
                    </a:lnTo>
                    <a:lnTo>
                      <a:pt x="866508" y="190500"/>
                    </a:lnTo>
                    <a:lnTo>
                      <a:pt x="846378" y="173990"/>
                    </a:lnTo>
                    <a:lnTo>
                      <a:pt x="839812" y="167640"/>
                    </a:lnTo>
                    <a:lnTo>
                      <a:pt x="836117" y="162560"/>
                    </a:lnTo>
                    <a:lnTo>
                      <a:pt x="834059" y="158750"/>
                    </a:lnTo>
                    <a:lnTo>
                      <a:pt x="831189" y="151130"/>
                    </a:lnTo>
                    <a:lnTo>
                      <a:pt x="829957" y="149860"/>
                    </a:lnTo>
                    <a:lnTo>
                      <a:pt x="829551" y="148590"/>
                    </a:lnTo>
                    <a:lnTo>
                      <a:pt x="828319" y="143510"/>
                    </a:lnTo>
                    <a:lnTo>
                      <a:pt x="827900" y="143510"/>
                    </a:lnTo>
                    <a:lnTo>
                      <a:pt x="827900" y="142240"/>
                    </a:lnTo>
                    <a:lnTo>
                      <a:pt x="827087" y="139700"/>
                    </a:lnTo>
                    <a:lnTo>
                      <a:pt x="825855" y="133350"/>
                    </a:lnTo>
                    <a:lnTo>
                      <a:pt x="825677" y="130810"/>
                    </a:lnTo>
                    <a:lnTo>
                      <a:pt x="825525" y="128270"/>
                    </a:lnTo>
                    <a:lnTo>
                      <a:pt x="825550" y="125730"/>
                    </a:lnTo>
                    <a:lnTo>
                      <a:pt x="826147" y="119380"/>
                    </a:lnTo>
                    <a:lnTo>
                      <a:pt x="826262" y="115570"/>
                    </a:lnTo>
                    <a:lnTo>
                      <a:pt x="828319" y="109220"/>
                    </a:lnTo>
                    <a:lnTo>
                      <a:pt x="832421" y="102870"/>
                    </a:lnTo>
                    <a:lnTo>
                      <a:pt x="837349" y="93980"/>
                    </a:lnTo>
                    <a:lnTo>
                      <a:pt x="843508" y="90170"/>
                    </a:lnTo>
                    <a:lnTo>
                      <a:pt x="850900" y="90170"/>
                    </a:lnTo>
                    <a:lnTo>
                      <a:pt x="844105" y="97790"/>
                    </a:lnTo>
                    <a:lnTo>
                      <a:pt x="839089" y="105410"/>
                    </a:lnTo>
                    <a:lnTo>
                      <a:pt x="835761" y="113030"/>
                    </a:lnTo>
                    <a:lnTo>
                      <a:pt x="834059" y="119380"/>
                    </a:lnTo>
                    <a:lnTo>
                      <a:pt x="833234" y="127000"/>
                    </a:lnTo>
                    <a:lnTo>
                      <a:pt x="833234" y="133350"/>
                    </a:lnTo>
                    <a:lnTo>
                      <a:pt x="835494" y="140335"/>
                    </a:lnTo>
                    <a:lnTo>
                      <a:pt x="837755" y="147320"/>
                    </a:lnTo>
                    <a:lnTo>
                      <a:pt x="870394" y="182880"/>
                    </a:lnTo>
                    <a:lnTo>
                      <a:pt x="892784" y="198120"/>
                    </a:lnTo>
                    <a:lnTo>
                      <a:pt x="898169" y="203200"/>
                    </a:lnTo>
                    <a:lnTo>
                      <a:pt x="902639" y="207010"/>
                    </a:lnTo>
                    <a:lnTo>
                      <a:pt x="907783" y="213360"/>
                    </a:lnTo>
                    <a:lnTo>
                      <a:pt x="912698" y="218440"/>
                    </a:lnTo>
                    <a:lnTo>
                      <a:pt x="931519" y="252730"/>
                    </a:lnTo>
                    <a:lnTo>
                      <a:pt x="932510" y="260350"/>
                    </a:lnTo>
                    <a:lnTo>
                      <a:pt x="931989" y="266700"/>
                    </a:lnTo>
                    <a:lnTo>
                      <a:pt x="902639" y="292100"/>
                    </a:lnTo>
                    <a:lnTo>
                      <a:pt x="895667" y="292100"/>
                    </a:lnTo>
                    <a:lnTo>
                      <a:pt x="890130" y="289560"/>
                    </a:lnTo>
                    <a:lnTo>
                      <a:pt x="879208" y="281940"/>
                    </a:lnTo>
                    <a:lnTo>
                      <a:pt x="873899" y="275590"/>
                    </a:lnTo>
                    <a:lnTo>
                      <a:pt x="870204" y="269240"/>
                    </a:lnTo>
                    <a:lnTo>
                      <a:pt x="868972" y="271780"/>
                    </a:lnTo>
                    <a:lnTo>
                      <a:pt x="869378" y="274320"/>
                    </a:lnTo>
                    <a:lnTo>
                      <a:pt x="871016" y="278130"/>
                    </a:lnTo>
                    <a:lnTo>
                      <a:pt x="872248" y="281940"/>
                    </a:lnTo>
                    <a:lnTo>
                      <a:pt x="873899" y="285750"/>
                    </a:lnTo>
                    <a:lnTo>
                      <a:pt x="874712" y="285750"/>
                    </a:lnTo>
                    <a:lnTo>
                      <a:pt x="874712" y="289560"/>
                    </a:lnTo>
                    <a:lnTo>
                      <a:pt x="876769" y="294640"/>
                    </a:lnTo>
                    <a:lnTo>
                      <a:pt x="877595" y="295910"/>
                    </a:lnTo>
                    <a:lnTo>
                      <a:pt x="877595" y="298450"/>
                    </a:lnTo>
                    <a:lnTo>
                      <a:pt x="878001" y="298450"/>
                    </a:lnTo>
                    <a:lnTo>
                      <a:pt x="878827" y="299720"/>
                    </a:lnTo>
                    <a:lnTo>
                      <a:pt x="879233" y="302260"/>
                    </a:lnTo>
                    <a:lnTo>
                      <a:pt x="879233" y="304800"/>
                    </a:lnTo>
                    <a:lnTo>
                      <a:pt x="880059" y="307340"/>
                    </a:lnTo>
                    <a:lnTo>
                      <a:pt x="882103" y="312420"/>
                    </a:lnTo>
                    <a:lnTo>
                      <a:pt x="883754" y="318770"/>
                    </a:lnTo>
                    <a:lnTo>
                      <a:pt x="884567" y="322580"/>
                    </a:lnTo>
                    <a:lnTo>
                      <a:pt x="885799" y="323850"/>
                    </a:lnTo>
                    <a:lnTo>
                      <a:pt x="891146" y="330200"/>
                    </a:lnTo>
                    <a:lnTo>
                      <a:pt x="894422" y="332740"/>
                    </a:lnTo>
                    <a:lnTo>
                      <a:pt x="894842" y="335280"/>
                    </a:lnTo>
                    <a:lnTo>
                      <a:pt x="892378" y="337820"/>
                    </a:lnTo>
                    <a:lnTo>
                      <a:pt x="894842" y="339090"/>
                    </a:lnTo>
                    <a:lnTo>
                      <a:pt x="898537" y="339090"/>
                    </a:lnTo>
                    <a:lnTo>
                      <a:pt x="902233" y="337820"/>
                    </a:lnTo>
                    <a:lnTo>
                      <a:pt x="907986" y="335280"/>
                    </a:lnTo>
                    <a:lnTo>
                      <a:pt x="913726" y="335280"/>
                    </a:lnTo>
                    <a:lnTo>
                      <a:pt x="914133" y="336550"/>
                    </a:lnTo>
                    <a:lnTo>
                      <a:pt x="914958" y="337820"/>
                    </a:lnTo>
                    <a:lnTo>
                      <a:pt x="915784" y="337820"/>
                    </a:lnTo>
                    <a:lnTo>
                      <a:pt x="917016" y="336550"/>
                    </a:lnTo>
                    <a:lnTo>
                      <a:pt x="919073" y="335280"/>
                    </a:lnTo>
                    <a:lnTo>
                      <a:pt x="919480" y="335280"/>
                    </a:lnTo>
                    <a:lnTo>
                      <a:pt x="919480" y="334010"/>
                    </a:lnTo>
                    <a:lnTo>
                      <a:pt x="920292" y="334010"/>
                    </a:lnTo>
                    <a:lnTo>
                      <a:pt x="919886" y="335280"/>
                    </a:lnTo>
                    <a:lnTo>
                      <a:pt x="921118" y="335280"/>
                    </a:lnTo>
                    <a:lnTo>
                      <a:pt x="923582" y="336550"/>
                    </a:lnTo>
                    <a:lnTo>
                      <a:pt x="918667" y="337820"/>
                    </a:lnTo>
                    <a:lnTo>
                      <a:pt x="916203" y="339090"/>
                    </a:lnTo>
                    <a:lnTo>
                      <a:pt x="915365" y="340360"/>
                    </a:lnTo>
                    <a:lnTo>
                      <a:pt x="916190" y="341630"/>
                    </a:lnTo>
                    <a:lnTo>
                      <a:pt x="917829" y="342900"/>
                    </a:lnTo>
                    <a:lnTo>
                      <a:pt x="921537" y="341630"/>
                    </a:lnTo>
                    <a:lnTo>
                      <a:pt x="927277" y="339102"/>
                    </a:lnTo>
                    <a:lnTo>
                      <a:pt x="927277" y="340360"/>
                    </a:lnTo>
                    <a:lnTo>
                      <a:pt x="926045" y="341630"/>
                    </a:lnTo>
                    <a:lnTo>
                      <a:pt x="924826" y="341630"/>
                    </a:lnTo>
                    <a:lnTo>
                      <a:pt x="923988" y="342900"/>
                    </a:lnTo>
                    <a:lnTo>
                      <a:pt x="924814" y="344170"/>
                    </a:lnTo>
                    <a:lnTo>
                      <a:pt x="927277" y="344170"/>
                    </a:lnTo>
                    <a:lnTo>
                      <a:pt x="926871" y="345440"/>
                    </a:lnTo>
                    <a:lnTo>
                      <a:pt x="926058" y="345440"/>
                    </a:lnTo>
                    <a:lnTo>
                      <a:pt x="925220" y="346710"/>
                    </a:lnTo>
                    <a:lnTo>
                      <a:pt x="923594" y="346710"/>
                    </a:lnTo>
                    <a:lnTo>
                      <a:pt x="922756" y="347980"/>
                    </a:lnTo>
                    <a:lnTo>
                      <a:pt x="922362" y="347980"/>
                    </a:lnTo>
                    <a:lnTo>
                      <a:pt x="922350" y="349250"/>
                    </a:lnTo>
                    <a:lnTo>
                      <a:pt x="924814" y="349250"/>
                    </a:lnTo>
                    <a:lnTo>
                      <a:pt x="926871" y="347980"/>
                    </a:lnTo>
                    <a:lnTo>
                      <a:pt x="929741" y="347980"/>
                    </a:lnTo>
                    <a:lnTo>
                      <a:pt x="934262" y="344170"/>
                    </a:lnTo>
                    <a:lnTo>
                      <a:pt x="934262" y="346710"/>
                    </a:lnTo>
                    <a:lnTo>
                      <a:pt x="930160" y="353060"/>
                    </a:lnTo>
                    <a:lnTo>
                      <a:pt x="929754" y="353060"/>
                    </a:lnTo>
                    <a:lnTo>
                      <a:pt x="929741" y="355600"/>
                    </a:lnTo>
                    <a:lnTo>
                      <a:pt x="930160" y="356870"/>
                    </a:lnTo>
                    <a:lnTo>
                      <a:pt x="931799" y="356870"/>
                    </a:lnTo>
                    <a:lnTo>
                      <a:pt x="934262" y="354330"/>
                    </a:lnTo>
                    <a:lnTo>
                      <a:pt x="935088" y="354330"/>
                    </a:lnTo>
                    <a:lnTo>
                      <a:pt x="935494" y="355600"/>
                    </a:lnTo>
                    <a:lnTo>
                      <a:pt x="935494" y="356870"/>
                    </a:lnTo>
                    <a:lnTo>
                      <a:pt x="936320" y="360680"/>
                    </a:lnTo>
                    <a:lnTo>
                      <a:pt x="937133" y="365760"/>
                    </a:lnTo>
                    <a:lnTo>
                      <a:pt x="937133" y="369570"/>
                    </a:lnTo>
                    <a:lnTo>
                      <a:pt x="937958" y="374650"/>
                    </a:lnTo>
                    <a:lnTo>
                      <a:pt x="937552" y="377190"/>
                    </a:lnTo>
                    <a:lnTo>
                      <a:pt x="936726" y="378460"/>
                    </a:lnTo>
                    <a:lnTo>
                      <a:pt x="934669" y="382270"/>
                    </a:lnTo>
                    <a:lnTo>
                      <a:pt x="933437" y="384810"/>
                    </a:lnTo>
                    <a:lnTo>
                      <a:pt x="933437" y="386080"/>
                    </a:lnTo>
                    <a:lnTo>
                      <a:pt x="932624" y="388620"/>
                    </a:lnTo>
                    <a:lnTo>
                      <a:pt x="932624" y="389890"/>
                    </a:lnTo>
                    <a:lnTo>
                      <a:pt x="935494" y="389890"/>
                    </a:lnTo>
                    <a:lnTo>
                      <a:pt x="936320" y="388620"/>
                    </a:lnTo>
                    <a:lnTo>
                      <a:pt x="936726" y="392430"/>
                    </a:lnTo>
                    <a:lnTo>
                      <a:pt x="936320" y="394970"/>
                    </a:lnTo>
                    <a:lnTo>
                      <a:pt x="936320" y="398780"/>
                    </a:lnTo>
                    <a:lnTo>
                      <a:pt x="936726" y="400050"/>
                    </a:lnTo>
                    <a:lnTo>
                      <a:pt x="939190" y="400050"/>
                    </a:lnTo>
                    <a:lnTo>
                      <a:pt x="946175" y="405130"/>
                    </a:lnTo>
                    <a:lnTo>
                      <a:pt x="947394" y="405130"/>
                    </a:lnTo>
                    <a:lnTo>
                      <a:pt x="949452" y="406400"/>
                    </a:lnTo>
                    <a:lnTo>
                      <a:pt x="951103" y="407670"/>
                    </a:lnTo>
                    <a:lnTo>
                      <a:pt x="951915" y="408940"/>
                    </a:lnTo>
                    <a:lnTo>
                      <a:pt x="952741" y="408940"/>
                    </a:lnTo>
                    <a:lnTo>
                      <a:pt x="954798" y="411480"/>
                    </a:lnTo>
                    <a:lnTo>
                      <a:pt x="951509" y="410210"/>
                    </a:lnTo>
                    <a:lnTo>
                      <a:pt x="949464" y="408940"/>
                    </a:lnTo>
                    <a:lnTo>
                      <a:pt x="946581" y="408940"/>
                    </a:lnTo>
                    <a:lnTo>
                      <a:pt x="944943" y="407670"/>
                    </a:lnTo>
                    <a:lnTo>
                      <a:pt x="941247" y="403860"/>
                    </a:lnTo>
                    <a:lnTo>
                      <a:pt x="939190" y="403860"/>
                    </a:lnTo>
                    <a:lnTo>
                      <a:pt x="940015" y="406400"/>
                    </a:lnTo>
                    <a:lnTo>
                      <a:pt x="941654" y="408940"/>
                    </a:lnTo>
                    <a:lnTo>
                      <a:pt x="943292" y="408940"/>
                    </a:lnTo>
                    <a:lnTo>
                      <a:pt x="944943" y="410210"/>
                    </a:lnTo>
                    <a:lnTo>
                      <a:pt x="945756" y="411480"/>
                    </a:lnTo>
                    <a:lnTo>
                      <a:pt x="942886" y="411480"/>
                    </a:lnTo>
                    <a:lnTo>
                      <a:pt x="941247" y="410210"/>
                    </a:lnTo>
                    <a:lnTo>
                      <a:pt x="938377" y="410210"/>
                    </a:lnTo>
                    <a:lnTo>
                      <a:pt x="938364" y="416560"/>
                    </a:lnTo>
                    <a:lnTo>
                      <a:pt x="938784" y="417830"/>
                    </a:lnTo>
                    <a:lnTo>
                      <a:pt x="939190" y="417830"/>
                    </a:lnTo>
                    <a:lnTo>
                      <a:pt x="940015" y="419100"/>
                    </a:lnTo>
                    <a:lnTo>
                      <a:pt x="941654" y="420370"/>
                    </a:lnTo>
                    <a:lnTo>
                      <a:pt x="945349" y="422910"/>
                    </a:lnTo>
                    <a:lnTo>
                      <a:pt x="953566" y="426720"/>
                    </a:lnTo>
                    <a:lnTo>
                      <a:pt x="953973" y="427990"/>
                    </a:lnTo>
                    <a:lnTo>
                      <a:pt x="954798" y="429260"/>
                    </a:lnTo>
                    <a:lnTo>
                      <a:pt x="955611" y="429260"/>
                    </a:lnTo>
                    <a:lnTo>
                      <a:pt x="956437" y="431800"/>
                    </a:lnTo>
                    <a:lnTo>
                      <a:pt x="957262" y="431800"/>
                    </a:lnTo>
                    <a:lnTo>
                      <a:pt x="958075" y="433070"/>
                    </a:lnTo>
                    <a:lnTo>
                      <a:pt x="960132" y="434340"/>
                    </a:lnTo>
                    <a:lnTo>
                      <a:pt x="960958" y="435610"/>
                    </a:lnTo>
                    <a:lnTo>
                      <a:pt x="960958" y="429806"/>
                    </a:lnTo>
                    <a:lnTo>
                      <a:pt x="959726" y="429260"/>
                    </a:lnTo>
                    <a:lnTo>
                      <a:pt x="958900" y="427990"/>
                    </a:lnTo>
                    <a:lnTo>
                      <a:pt x="955624" y="425450"/>
                    </a:lnTo>
                    <a:lnTo>
                      <a:pt x="951928" y="424180"/>
                    </a:lnTo>
                    <a:lnTo>
                      <a:pt x="949045" y="421640"/>
                    </a:lnTo>
                    <a:lnTo>
                      <a:pt x="947000" y="420370"/>
                    </a:lnTo>
                    <a:lnTo>
                      <a:pt x="944537" y="417830"/>
                    </a:lnTo>
                    <a:lnTo>
                      <a:pt x="944537" y="416560"/>
                    </a:lnTo>
                    <a:lnTo>
                      <a:pt x="946175" y="415290"/>
                    </a:lnTo>
                    <a:lnTo>
                      <a:pt x="948639" y="414020"/>
                    </a:lnTo>
                    <a:lnTo>
                      <a:pt x="949452" y="414020"/>
                    </a:lnTo>
                    <a:lnTo>
                      <a:pt x="951509" y="412750"/>
                    </a:lnTo>
                    <a:lnTo>
                      <a:pt x="955205" y="414020"/>
                    </a:lnTo>
                    <a:lnTo>
                      <a:pt x="960132" y="416560"/>
                    </a:lnTo>
                    <a:lnTo>
                      <a:pt x="958900" y="414020"/>
                    </a:lnTo>
                    <a:lnTo>
                      <a:pt x="958494" y="412750"/>
                    </a:lnTo>
                    <a:lnTo>
                      <a:pt x="958088" y="412750"/>
                    </a:lnTo>
                    <a:lnTo>
                      <a:pt x="956957" y="411480"/>
                    </a:lnTo>
                    <a:lnTo>
                      <a:pt x="953566" y="407670"/>
                    </a:lnTo>
                    <a:lnTo>
                      <a:pt x="951928" y="406400"/>
                    </a:lnTo>
                    <a:lnTo>
                      <a:pt x="951509" y="405130"/>
                    </a:lnTo>
                    <a:lnTo>
                      <a:pt x="950277" y="405130"/>
                    </a:lnTo>
                    <a:lnTo>
                      <a:pt x="949045" y="403860"/>
                    </a:lnTo>
                    <a:lnTo>
                      <a:pt x="948639" y="403860"/>
                    </a:lnTo>
                    <a:lnTo>
                      <a:pt x="945769" y="401320"/>
                    </a:lnTo>
                    <a:lnTo>
                      <a:pt x="941654" y="397510"/>
                    </a:lnTo>
                    <a:lnTo>
                      <a:pt x="939190" y="394970"/>
                    </a:lnTo>
                    <a:lnTo>
                      <a:pt x="940422" y="392430"/>
                    </a:lnTo>
                    <a:lnTo>
                      <a:pt x="940841" y="391160"/>
                    </a:lnTo>
                    <a:lnTo>
                      <a:pt x="940841" y="389890"/>
                    </a:lnTo>
                    <a:lnTo>
                      <a:pt x="940015" y="389890"/>
                    </a:lnTo>
                    <a:lnTo>
                      <a:pt x="939812" y="388620"/>
                    </a:lnTo>
                    <a:lnTo>
                      <a:pt x="939609" y="387350"/>
                    </a:lnTo>
                    <a:lnTo>
                      <a:pt x="939190" y="386080"/>
                    </a:lnTo>
                    <a:lnTo>
                      <a:pt x="939596" y="386080"/>
                    </a:lnTo>
                    <a:lnTo>
                      <a:pt x="940841" y="381000"/>
                    </a:lnTo>
                    <a:lnTo>
                      <a:pt x="940841" y="375920"/>
                    </a:lnTo>
                    <a:lnTo>
                      <a:pt x="940015" y="370840"/>
                    </a:lnTo>
                    <a:lnTo>
                      <a:pt x="940015" y="356870"/>
                    </a:lnTo>
                    <a:lnTo>
                      <a:pt x="939609" y="355600"/>
                    </a:lnTo>
                    <a:lnTo>
                      <a:pt x="939190" y="355600"/>
                    </a:lnTo>
                    <a:lnTo>
                      <a:pt x="938364" y="354330"/>
                    </a:lnTo>
                    <a:lnTo>
                      <a:pt x="936726" y="351790"/>
                    </a:lnTo>
                    <a:lnTo>
                      <a:pt x="936320" y="351790"/>
                    </a:lnTo>
                    <a:lnTo>
                      <a:pt x="936320" y="349250"/>
                    </a:lnTo>
                    <a:lnTo>
                      <a:pt x="937145" y="346710"/>
                    </a:lnTo>
                    <a:lnTo>
                      <a:pt x="937552" y="342900"/>
                    </a:lnTo>
                    <a:lnTo>
                      <a:pt x="937958" y="341630"/>
                    </a:lnTo>
                    <a:lnTo>
                      <a:pt x="937552" y="340360"/>
                    </a:lnTo>
                    <a:lnTo>
                      <a:pt x="934681" y="341630"/>
                    </a:lnTo>
                    <a:lnTo>
                      <a:pt x="932624" y="342900"/>
                    </a:lnTo>
                    <a:lnTo>
                      <a:pt x="930567" y="342900"/>
                    </a:lnTo>
                    <a:lnTo>
                      <a:pt x="930160" y="341630"/>
                    </a:lnTo>
                    <a:lnTo>
                      <a:pt x="930567" y="339090"/>
                    </a:lnTo>
                    <a:lnTo>
                      <a:pt x="931392" y="336550"/>
                    </a:lnTo>
                    <a:lnTo>
                      <a:pt x="929335" y="335280"/>
                    </a:lnTo>
                    <a:lnTo>
                      <a:pt x="928522" y="335280"/>
                    </a:lnTo>
                    <a:lnTo>
                      <a:pt x="928928" y="334010"/>
                    </a:lnTo>
                    <a:lnTo>
                      <a:pt x="930160" y="332740"/>
                    </a:lnTo>
                    <a:lnTo>
                      <a:pt x="930567" y="331470"/>
                    </a:lnTo>
                    <a:lnTo>
                      <a:pt x="930567" y="328930"/>
                    </a:lnTo>
                    <a:lnTo>
                      <a:pt x="929335" y="328930"/>
                    </a:lnTo>
                    <a:lnTo>
                      <a:pt x="927290" y="330200"/>
                    </a:lnTo>
                    <a:lnTo>
                      <a:pt x="926045" y="331470"/>
                    </a:lnTo>
                    <a:lnTo>
                      <a:pt x="921943" y="331470"/>
                    </a:lnTo>
                    <a:lnTo>
                      <a:pt x="923594" y="330200"/>
                    </a:lnTo>
                    <a:lnTo>
                      <a:pt x="924407" y="327660"/>
                    </a:lnTo>
                    <a:lnTo>
                      <a:pt x="924407" y="326390"/>
                    </a:lnTo>
                    <a:lnTo>
                      <a:pt x="923594" y="326390"/>
                    </a:lnTo>
                    <a:lnTo>
                      <a:pt x="921943" y="323850"/>
                    </a:lnTo>
                    <a:lnTo>
                      <a:pt x="918667" y="323850"/>
                    </a:lnTo>
                    <a:lnTo>
                      <a:pt x="918248" y="325120"/>
                    </a:lnTo>
                    <a:lnTo>
                      <a:pt x="918654" y="326390"/>
                    </a:lnTo>
                    <a:lnTo>
                      <a:pt x="919886" y="327660"/>
                    </a:lnTo>
                    <a:lnTo>
                      <a:pt x="920292" y="327660"/>
                    </a:lnTo>
                    <a:lnTo>
                      <a:pt x="919480" y="328930"/>
                    </a:lnTo>
                    <a:lnTo>
                      <a:pt x="916203" y="331470"/>
                    </a:lnTo>
                    <a:lnTo>
                      <a:pt x="914971" y="331470"/>
                    </a:lnTo>
                    <a:lnTo>
                      <a:pt x="905103" y="332740"/>
                    </a:lnTo>
                    <a:lnTo>
                      <a:pt x="898537" y="332740"/>
                    </a:lnTo>
                    <a:lnTo>
                      <a:pt x="895667" y="331470"/>
                    </a:lnTo>
                    <a:lnTo>
                      <a:pt x="892784" y="326390"/>
                    </a:lnTo>
                    <a:lnTo>
                      <a:pt x="888682" y="320040"/>
                    </a:lnTo>
                    <a:lnTo>
                      <a:pt x="886218" y="313690"/>
                    </a:lnTo>
                    <a:lnTo>
                      <a:pt x="884986" y="309880"/>
                    </a:lnTo>
                    <a:lnTo>
                      <a:pt x="882116" y="302260"/>
                    </a:lnTo>
                    <a:lnTo>
                      <a:pt x="882116" y="297180"/>
                    </a:lnTo>
                    <a:lnTo>
                      <a:pt x="884580" y="294640"/>
                    </a:lnTo>
                    <a:lnTo>
                      <a:pt x="887450" y="294640"/>
                    </a:lnTo>
                    <a:lnTo>
                      <a:pt x="890320" y="295910"/>
                    </a:lnTo>
                    <a:lnTo>
                      <a:pt x="894422" y="297180"/>
                    </a:lnTo>
                    <a:lnTo>
                      <a:pt x="897305" y="298450"/>
                    </a:lnTo>
                    <a:lnTo>
                      <a:pt x="898537" y="298450"/>
                    </a:lnTo>
                    <a:lnTo>
                      <a:pt x="902639" y="299720"/>
                    </a:lnTo>
                    <a:lnTo>
                      <a:pt x="907986" y="298450"/>
                    </a:lnTo>
                    <a:lnTo>
                      <a:pt x="914971" y="297180"/>
                    </a:lnTo>
                    <a:lnTo>
                      <a:pt x="920305" y="294640"/>
                    </a:lnTo>
                    <a:lnTo>
                      <a:pt x="924001" y="293370"/>
                    </a:lnTo>
                    <a:lnTo>
                      <a:pt x="925436" y="292100"/>
                    </a:lnTo>
                    <a:lnTo>
                      <a:pt x="926871" y="290830"/>
                    </a:lnTo>
                    <a:lnTo>
                      <a:pt x="931037" y="284480"/>
                    </a:lnTo>
                    <a:lnTo>
                      <a:pt x="933704" y="276860"/>
                    </a:lnTo>
                    <a:lnTo>
                      <a:pt x="934897" y="269240"/>
                    </a:lnTo>
                    <a:lnTo>
                      <a:pt x="934681" y="260350"/>
                    </a:lnTo>
                    <a:lnTo>
                      <a:pt x="933589" y="251460"/>
                    </a:lnTo>
                    <a:lnTo>
                      <a:pt x="931545" y="245110"/>
                    </a:lnTo>
                    <a:lnTo>
                      <a:pt x="928497" y="237490"/>
                    </a:lnTo>
                    <a:lnTo>
                      <a:pt x="924407" y="231140"/>
                    </a:lnTo>
                    <a:lnTo>
                      <a:pt x="922362" y="227330"/>
                    </a:lnTo>
                    <a:lnTo>
                      <a:pt x="919073" y="219710"/>
                    </a:lnTo>
                    <a:lnTo>
                      <a:pt x="914552" y="213360"/>
                    </a:lnTo>
                    <a:lnTo>
                      <a:pt x="908392" y="209550"/>
                    </a:lnTo>
                    <a:lnTo>
                      <a:pt x="898537" y="200660"/>
                    </a:lnTo>
                    <a:lnTo>
                      <a:pt x="894435" y="196850"/>
                    </a:lnTo>
                    <a:lnTo>
                      <a:pt x="891146" y="194310"/>
                    </a:lnTo>
                    <a:lnTo>
                      <a:pt x="888276" y="193040"/>
                    </a:lnTo>
                    <a:lnTo>
                      <a:pt x="887044" y="191770"/>
                    </a:lnTo>
                    <a:lnTo>
                      <a:pt x="883754" y="189230"/>
                    </a:lnTo>
                    <a:lnTo>
                      <a:pt x="878001" y="185420"/>
                    </a:lnTo>
                    <a:lnTo>
                      <a:pt x="867740" y="177800"/>
                    </a:lnTo>
                    <a:lnTo>
                      <a:pt x="861987" y="173990"/>
                    </a:lnTo>
                    <a:lnTo>
                      <a:pt x="859116" y="171450"/>
                    </a:lnTo>
                    <a:lnTo>
                      <a:pt x="858291" y="170180"/>
                    </a:lnTo>
                    <a:lnTo>
                      <a:pt x="850493" y="161290"/>
                    </a:lnTo>
                    <a:lnTo>
                      <a:pt x="847204" y="157480"/>
                    </a:lnTo>
                    <a:lnTo>
                      <a:pt x="844740" y="153670"/>
                    </a:lnTo>
                    <a:lnTo>
                      <a:pt x="843102" y="149860"/>
                    </a:lnTo>
                    <a:lnTo>
                      <a:pt x="838987" y="139700"/>
                    </a:lnTo>
                    <a:lnTo>
                      <a:pt x="837755" y="133350"/>
                    </a:lnTo>
                    <a:lnTo>
                      <a:pt x="836942" y="128270"/>
                    </a:lnTo>
                    <a:lnTo>
                      <a:pt x="836942" y="118110"/>
                    </a:lnTo>
                    <a:lnTo>
                      <a:pt x="837755" y="114300"/>
                    </a:lnTo>
                    <a:lnTo>
                      <a:pt x="839812" y="110490"/>
                    </a:lnTo>
                    <a:lnTo>
                      <a:pt x="842683" y="105410"/>
                    </a:lnTo>
                    <a:lnTo>
                      <a:pt x="845972" y="104140"/>
                    </a:lnTo>
                    <a:lnTo>
                      <a:pt x="850074" y="104140"/>
                    </a:lnTo>
                    <a:lnTo>
                      <a:pt x="854595" y="105410"/>
                    </a:lnTo>
                    <a:lnTo>
                      <a:pt x="855408" y="107950"/>
                    </a:lnTo>
                    <a:lnTo>
                      <a:pt x="853363" y="114300"/>
                    </a:lnTo>
                    <a:lnTo>
                      <a:pt x="847204" y="128270"/>
                    </a:lnTo>
                    <a:lnTo>
                      <a:pt x="845146" y="133350"/>
                    </a:lnTo>
                    <a:lnTo>
                      <a:pt x="846378" y="139700"/>
                    </a:lnTo>
                    <a:lnTo>
                      <a:pt x="851712" y="146050"/>
                    </a:lnTo>
                    <a:lnTo>
                      <a:pt x="854595" y="149860"/>
                    </a:lnTo>
                    <a:lnTo>
                      <a:pt x="856640" y="152400"/>
                    </a:lnTo>
                    <a:lnTo>
                      <a:pt x="859104" y="153670"/>
                    </a:lnTo>
                    <a:lnTo>
                      <a:pt x="861568" y="157480"/>
                    </a:lnTo>
                    <a:lnTo>
                      <a:pt x="861987" y="157480"/>
                    </a:lnTo>
                    <a:lnTo>
                      <a:pt x="864031" y="163830"/>
                    </a:lnTo>
                    <a:lnTo>
                      <a:pt x="864857" y="167640"/>
                    </a:lnTo>
                    <a:lnTo>
                      <a:pt x="865682" y="170180"/>
                    </a:lnTo>
                    <a:lnTo>
                      <a:pt x="867727" y="170180"/>
                    </a:lnTo>
                    <a:lnTo>
                      <a:pt x="868972" y="168910"/>
                    </a:lnTo>
                    <a:lnTo>
                      <a:pt x="870204" y="166370"/>
                    </a:lnTo>
                    <a:lnTo>
                      <a:pt x="870750" y="165100"/>
                    </a:lnTo>
                    <a:lnTo>
                      <a:pt x="871842" y="162560"/>
                    </a:lnTo>
                    <a:lnTo>
                      <a:pt x="872667" y="160020"/>
                    </a:lnTo>
                    <a:lnTo>
                      <a:pt x="874306" y="160020"/>
                    </a:lnTo>
                    <a:lnTo>
                      <a:pt x="875538" y="161290"/>
                    </a:lnTo>
                    <a:lnTo>
                      <a:pt x="876769" y="166370"/>
                    </a:lnTo>
                    <a:lnTo>
                      <a:pt x="878408" y="170180"/>
                    </a:lnTo>
                    <a:lnTo>
                      <a:pt x="879233" y="172720"/>
                    </a:lnTo>
                    <a:lnTo>
                      <a:pt x="880059" y="172720"/>
                    </a:lnTo>
                    <a:lnTo>
                      <a:pt x="881291" y="175260"/>
                    </a:lnTo>
                    <a:lnTo>
                      <a:pt x="882929" y="173990"/>
                    </a:lnTo>
                    <a:lnTo>
                      <a:pt x="883754" y="170180"/>
                    </a:lnTo>
                    <a:lnTo>
                      <a:pt x="884580" y="165100"/>
                    </a:lnTo>
                    <a:lnTo>
                      <a:pt x="883754" y="160020"/>
                    </a:lnTo>
                    <a:lnTo>
                      <a:pt x="882523" y="156210"/>
                    </a:lnTo>
                    <a:lnTo>
                      <a:pt x="882116" y="156210"/>
                    </a:lnTo>
                    <a:lnTo>
                      <a:pt x="882523" y="154940"/>
                    </a:lnTo>
                    <a:lnTo>
                      <a:pt x="882929" y="154940"/>
                    </a:lnTo>
                    <a:lnTo>
                      <a:pt x="885812" y="152400"/>
                    </a:lnTo>
                    <a:lnTo>
                      <a:pt x="886218" y="152400"/>
                    </a:lnTo>
                    <a:lnTo>
                      <a:pt x="887044" y="149860"/>
                    </a:lnTo>
                    <a:lnTo>
                      <a:pt x="887450" y="147320"/>
                    </a:lnTo>
                    <a:lnTo>
                      <a:pt x="886625" y="142240"/>
                    </a:lnTo>
                    <a:lnTo>
                      <a:pt x="887044" y="140970"/>
                    </a:lnTo>
                    <a:lnTo>
                      <a:pt x="887857" y="139700"/>
                    </a:lnTo>
                    <a:lnTo>
                      <a:pt x="889495" y="139700"/>
                    </a:lnTo>
                    <a:lnTo>
                      <a:pt x="891946" y="140335"/>
                    </a:lnTo>
                    <a:lnTo>
                      <a:pt x="890739" y="139700"/>
                    </a:lnTo>
                    <a:lnTo>
                      <a:pt x="887450" y="135890"/>
                    </a:lnTo>
                    <a:lnTo>
                      <a:pt x="886218" y="133350"/>
                    </a:lnTo>
                    <a:lnTo>
                      <a:pt x="885393" y="130810"/>
                    </a:lnTo>
                    <a:lnTo>
                      <a:pt x="880465" y="116840"/>
                    </a:lnTo>
                    <a:lnTo>
                      <a:pt x="879233" y="114300"/>
                    </a:lnTo>
                    <a:lnTo>
                      <a:pt x="877595" y="113030"/>
                    </a:lnTo>
                    <a:lnTo>
                      <a:pt x="876769" y="110490"/>
                    </a:lnTo>
                    <a:lnTo>
                      <a:pt x="875538" y="109220"/>
                    </a:lnTo>
                    <a:lnTo>
                      <a:pt x="874725" y="106730"/>
                    </a:lnTo>
                    <a:lnTo>
                      <a:pt x="874712" y="107950"/>
                    </a:lnTo>
                    <a:lnTo>
                      <a:pt x="875538" y="110490"/>
                    </a:lnTo>
                    <a:lnTo>
                      <a:pt x="876363" y="110490"/>
                    </a:lnTo>
                    <a:lnTo>
                      <a:pt x="876363" y="111760"/>
                    </a:lnTo>
                    <a:lnTo>
                      <a:pt x="876769" y="111760"/>
                    </a:lnTo>
                    <a:lnTo>
                      <a:pt x="877176" y="114300"/>
                    </a:lnTo>
                    <a:lnTo>
                      <a:pt x="877595" y="115570"/>
                    </a:lnTo>
                    <a:lnTo>
                      <a:pt x="878408" y="116840"/>
                    </a:lnTo>
                    <a:lnTo>
                      <a:pt x="879233" y="123190"/>
                    </a:lnTo>
                    <a:lnTo>
                      <a:pt x="879233" y="129540"/>
                    </a:lnTo>
                    <a:lnTo>
                      <a:pt x="882103" y="142240"/>
                    </a:lnTo>
                    <a:lnTo>
                      <a:pt x="882929" y="143510"/>
                    </a:lnTo>
                    <a:lnTo>
                      <a:pt x="884161" y="147320"/>
                    </a:lnTo>
                    <a:lnTo>
                      <a:pt x="885799" y="148590"/>
                    </a:lnTo>
                    <a:lnTo>
                      <a:pt x="885799" y="151130"/>
                    </a:lnTo>
                    <a:lnTo>
                      <a:pt x="883754" y="151130"/>
                    </a:lnTo>
                    <a:lnTo>
                      <a:pt x="882116" y="149860"/>
                    </a:lnTo>
                    <a:lnTo>
                      <a:pt x="880884" y="148590"/>
                    </a:lnTo>
                    <a:lnTo>
                      <a:pt x="876769" y="142240"/>
                    </a:lnTo>
                    <a:lnTo>
                      <a:pt x="875957" y="142240"/>
                    </a:lnTo>
                    <a:lnTo>
                      <a:pt x="873493" y="137160"/>
                    </a:lnTo>
                    <a:lnTo>
                      <a:pt x="873493" y="134620"/>
                    </a:lnTo>
                    <a:lnTo>
                      <a:pt x="872667" y="133350"/>
                    </a:lnTo>
                    <a:lnTo>
                      <a:pt x="872705" y="132080"/>
                    </a:lnTo>
                    <a:lnTo>
                      <a:pt x="872794" y="129540"/>
                    </a:lnTo>
                    <a:lnTo>
                      <a:pt x="873036" y="121920"/>
                    </a:lnTo>
                    <a:lnTo>
                      <a:pt x="873074" y="115570"/>
                    </a:lnTo>
                    <a:lnTo>
                      <a:pt x="872261" y="111760"/>
                    </a:lnTo>
                    <a:lnTo>
                      <a:pt x="870204" y="105410"/>
                    </a:lnTo>
                    <a:lnTo>
                      <a:pt x="868972" y="102870"/>
                    </a:lnTo>
                    <a:lnTo>
                      <a:pt x="867333" y="101600"/>
                    </a:lnTo>
                    <a:lnTo>
                      <a:pt x="862406" y="96520"/>
                    </a:lnTo>
                    <a:lnTo>
                      <a:pt x="861174" y="96520"/>
                    </a:lnTo>
                    <a:lnTo>
                      <a:pt x="861161" y="97790"/>
                    </a:lnTo>
                    <a:lnTo>
                      <a:pt x="861987" y="99060"/>
                    </a:lnTo>
                    <a:lnTo>
                      <a:pt x="862799" y="99060"/>
                    </a:lnTo>
                    <a:lnTo>
                      <a:pt x="866495" y="102870"/>
                    </a:lnTo>
                    <a:lnTo>
                      <a:pt x="866495" y="104140"/>
                    </a:lnTo>
                    <a:lnTo>
                      <a:pt x="869378" y="114300"/>
                    </a:lnTo>
                    <a:lnTo>
                      <a:pt x="869378" y="120650"/>
                    </a:lnTo>
                    <a:lnTo>
                      <a:pt x="868972" y="120650"/>
                    </a:lnTo>
                    <a:lnTo>
                      <a:pt x="868972" y="127000"/>
                    </a:lnTo>
                    <a:lnTo>
                      <a:pt x="868146" y="127000"/>
                    </a:lnTo>
                    <a:lnTo>
                      <a:pt x="867714" y="128295"/>
                    </a:lnTo>
                    <a:lnTo>
                      <a:pt x="866914" y="129540"/>
                    </a:lnTo>
                    <a:lnTo>
                      <a:pt x="866508" y="128295"/>
                    </a:lnTo>
                    <a:lnTo>
                      <a:pt x="866508" y="127000"/>
                    </a:lnTo>
                    <a:lnTo>
                      <a:pt x="866101" y="125730"/>
                    </a:lnTo>
                    <a:lnTo>
                      <a:pt x="866914" y="123190"/>
                    </a:lnTo>
                    <a:lnTo>
                      <a:pt x="868146" y="118110"/>
                    </a:lnTo>
                    <a:lnTo>
                      <a:pt x="867740" y="115570"/>
                    </a:lnTo>
                    <a:lnTo>
                      <a:pt x="866101" y="115570"/>
                    </a:lnTo>
                    <a:lnTo>
                      <a:pt x="865263" y="118110"/>
                    </a:lnTo>
                    <a:lnTo>
                      <a:pt x="864857" y="120650"/>
                    </a:lnTo>
                    <a:lnTo>
                      <a:pt x="864031" y="124460"/>
                    </a:lnTo>
                    <a:lnTo>
                      <a:pt x="861987" y="130810"/>
                    </a:lnTo>
                    <a:lnTo>
                      <a:pt x="862799" y="137160"/>
                    </a:lnTo>
                    <a:lnTo>
                      <a:pt x="866089" y="140970"/>
                    </a:lnTo>
                    <a:lnTo>
                      <a:pt x="866914" y="142240"/>
                    </a:lnTo>
                    <a:lnTo>
                      <a:pt x="867321" y="143510"/>
                    </a:lnTo>
                    <a:lnTo>
                      <a:pt x="868146" y="142240"/>
                    </a:lnTo>
                    <a:lnTo>
                      <a:pt x="868565" y="140970"/>
                    </a:lnTo>
                    <a:lnTo>
                      <a:pt x="868146" y="139700"/>
                    </a:lnTo>
                    <a:lnTo>
                      <a:pt x="867333" y="138430"/>
                    </a:lnTo>
                    <a:lnTo>
                      <a:pt x="866508" y="135890"/>
                    </a:lnTo>
                    <a:lnTo>
                      <a:pt x="866508" y="133350"/>
                    </a:lnTo>
                    <a:lnTo>
                      <a:pt x="867321" y="132092"/>
                    </a:lnTo>
                    <a:lnTo>
                      <a:pt x="868146" y="133350"/>
                    </a:lnTo>
                    <a:lnTo>
                      <a:pt x="869378" y="135890"/>
                    </a:lnTo>
                    <a:lnTo>
                      <a:pt x="871016" y="139700"/>
                    </a:lnTo>
                    <a:lnTo>
                      <a:pt x="871842" y="143510"/>
                    </a:lnTo>
                    <a:lnTo>
                      <a:pt x="873074" y="143510"/>
                    </a:lnTo>
                    <a:lnTo>
                      <a:pt x="873074" y="144780"/>
                    </a:lnTo>
                    <a:lnTo>
                      <a:pt x="874712" y="147320"/>
                    </a:lnTo>
                    <a:lnTo>
                      <a:pt x="880872" y="157480"/>
                    </a:lnTo>
                    <a:lnTo>
                      <a:pt x="881697" y="157480"/>
                    </a:lnTo>
                    <a:lnTo>
                      <a:pt x="881697" y="160020"/>
                    </a:lnTo>
                    <a:lnTo>
                      <a:pt x="881291" y="163830"/>
                    </a:lnTo>
                    <a:lnTo>
                      <a:pt x="881291" y="168910"/>
                    </a:lnTo>
                    <a:lnTo>
                      <a:pt x="880872" y="170180"/>
                    </a:lnTo>
                    <a:lnTo>
                      <a:pt x="880059" y="170180"/>
                    </a:lnTo>
                    <a:lnTo>
                      <a:pt x="879233" y="168910"/>
                    </a:lnTo>
                    <a:lnTo>
                      <a:pt x="876769" y="161290"/>
                    </a:lnTo>
                    <a:lnTo>
                      <a:pt x="876084" y="160020"/>
                    </a:lnTo>
                    <a:lnTo>
                      <a:pt x="874725" y="157480"/>
                    </a:lnTo>
                    <a:lnTo>
                      <a:pt x="871842" y="153670"/>
                    </a:lnTo>
                    <a:lnTo>
                      <a:pt x="867727" y="148590"/>
                    </a:lnTo>
                    <a:lnTo>
                      <a:pt x="863638" y="143510"/>
                    </a:lnTo>
                    <a:lnTo>
                      <a:pt x="861174" y="138430"/>
                    </a:lnTo>
                    <a:lnTo>
                      <a:pt x="861174" y="127000"/>
                    </a:lnTo>
                    <a:lnTo>
                      <a:pt x="861987" y="125730"/>
                    </a:lnTo>
                    <a:lnTo>
                      <a:pt x="863219" y="121920"/>
                    </a:lnTo>
                    <a:lnTo>
                      <a:pt x="864450" y="116840"/>
                    </a:lnTo>
                    <a:lnTo>
                      <a:pt x="864450" y="110490"/>
                    </a:lnTo>
                    <a:lnTo>
                      <a:pt x="863638" y="107950"/>
                    </a:lnTo>
                    <a:lnTo>
                      <a:pt x="861987" y="105410"/>
                    </a:lnTo>
                    <a:lnTo>
                      <a:pt x="861174" y="105410"/>
                    </a:lnTo>
                    <a:lnTo>
                      <a:pt x="861161" y="107950"/>
                    </a:lnTo>
                    <a:lnTo>
                      <a:pt x="861987" y="111760"/>
                    </a:lnTo>
                    <a:lnTo>
                      <a:pt x="861987" y="115570"/>
                    </a:lnTo>
                    <a:lnTo>
                      <a:pt x="860336" y="120650"/>
                    </a:lnTo>
                    <a:lnTo>
                      <a:pt x="859523" y="124460"/>
                    </a:lnTo>
                    <a:lnTo>
                      <a:pt x="859104" y="127000"/>
                    </a:lnTo>
                    <a:lnTo>
                      <a:pt x="859015" y="129540"/>
                    </a:lnTo>
                    <a:lnTo>
                      <a:pt x="858291" y="139700"/>
                    </a:lnTo>
                    <a:lnTo>
                      <a:pt x="859104" y="139700"/>
                    </a:lnTo>
                    <a:lnTo>
                      <a:pt x="859523" y="143510"/>
                    </a:lnTo>
                    <a:lnTo>
                      <a:pt x="862393" y="147320"/>
                    </a:lnTo>
                    <a:lnTo>
                      <a:pt x="863219" y="148590"/>
                    </a:lnTo>
                    <a:lnTo>
                      <a:pt x="863625" y="148590"/>
                    </a:lnTo>
                    <a:lnTo>
                      <a:pt x="867321" y="153670"/>
                    </a:lnTo>
                    <a:lnTo>
                      <a:pt x="868972" y="156210"/>
                    </a:lnTo>
                    <a:lnTo>
                      <a:pt x="868972" y="158750"/>
                    </a:lnTo>
                    <a:lnTo>
                      <a:pt x="869378" y="158750"/>
                    </a:lnTo>
                    <a:lnTo>
                      <a:pt x="869378" y="160020"/>
                    </a:lnTo>
                    <a:lnTo>
                      <a:pt x="868972" y="162560"/>
                    </a:lnTo>
                    <a:lnTo>
                      <a:pt x="867333" y="165087"/>
                    </a:lnTo>
                    <a:lnTo>
                      <a:pt x="867333" y="162560"/>
                    </a:lnTo>
                    <a:lnTo>
                      <a:pt x="866914" y="161290"/>
                    </a:lnTo>
                    <a:lnTo>
                      <a:pt x="866508" y="161290"/>
                    </a:lnTo>
                    <a:lnTo>
                      <a:pt x="866508" y="160020"/>
                    </a:lnTo>
                    <a:lnTo>
                      <a:pt x="866914" y="158750"/>
                    </a:lnTo>
                    <a:lnTo>
                      <a:pt x="866101" y="156210"/>
                    </a:lnTo>
                    <a:lnTo>
                      <a:pt x="863219" y="154940"/>
                    </a:lnTo>
                    <a:lnTo>
                      <a:pt x="857885" y="148590"/>
                    </a:lnTo>
                    <a:lnTo>
                      <a:pt x="854595" y="144780"/>
                    </a:lnTo>
                    <a:lnTo>
                      <a:pt x="852551" y="143510"/>
                    </a:lnTo>
                    <a:lnTo>
                      <a:pt x="851725" y="142240"/>
                    </a:lnTo>
                    <a:lnTo>
                      <a:pt x="849668" y="138430"/>
                    </a:lnTo>
                    <a:lnTo>
                      <a:pt x="848855" y="135890"/>
                    </a:lnTo>
                    <a:lnTo>
                      <a:pt x="848855" y="129540"/>
                    </a:lnTo>
                    <a:lnTo>
                      <a:pt x="852551" y="121920"/>
                    </a:lnTo>
                    <a:lnTo>
                      <a:pt x="853782" y="120650"/>
                    </a:lnTo>
                    <a:lnTo>
                      <a:pt x="854595" y="118110"/>
                    </a:lnTo>
                    <a:lnTo>
                      <a:pt x="854595" y="116840"/>
                    </a:lnTo>
                    <a:lnTo>
                      <a:pt x="857478" y="110490"/>
                    </a:lnTo>
                    <a:lnTo>
                      <a:pt x="858291" y="105410"/>
                    </a:lnTo>
                    <a:lnTo>
                      <a:pt x="857478" y="104140"/>
                    </a:lnTo>
                    <a:lnTo>
                      <a:pt x="857059" y="101600"/>
                    </a:lnTo>
                    <a:lnTo>
                      <a:pt x="853363" y="97790"/>
                    </a:lnTo>
                    <a:lnTo>
                      <a:pt x="851725" y="96520"/>
                    </a:lnTo>
                    <a:lnTo>
                      <a:pt x="849261" y="96520"/>
                    </a:lnTo>
                    <a:lnTo>
                      <a:pt x="846797" y="97790"/>
                    </a:lnTo>
                    <a:lnTo>
                      <a:pt x="848436" y="95250"/>
                    </a:lnTo>
                    <a:lnTo>
                      <a:pt x="850900" y="92710"/>
                    </a:lnTo>
                    <a:lnTo>
                      <a:pt x="856653" y="90170"/>
                    </a:lnTo>
                    <a:lnTo>
                      <a:pt x="858291" y="88900"/>
                    </a:lnTo>
                    <a:lnTo>
                      <a:pt x="861987" y="88900"/>
                    </a:lnTo>
                    <a:lnTo>
                      <a:pt x="863219" y="90170"/>
                    </a:lnTo>
                    <a:lnTo>
                      <a:pt x="865263" y="90170"/>
                    </a:lnTo>
                    <a:lnTo>
                      <a:pt x="866495" y="91440"/>
                    </a:lnTo>
                    <a:lnTo>
                      <a:pt x="873899" y="96520"/>
                    </a:lnTo>
                    <a:lnTo>
                      <a:pt x="880872" y="101600"/>
                    </a:lnTo>
                    <a:lnTo>
                      <a:pt x="882523" y="102870"/>
                    </a:lnTo>
                    <a:lnTo>
                      <a:pt x="883754" y="105410"/>
                    </a:lnTo>
                    <a:lnTo>
                      <a:pt x="884986" y="109220"/>
                    </a:lnTo>
                    <a:lnTo>
                      <a:pt x="885393" y="109220"/>
                    </a:lnTo>
                    <a:lnTo>
                      <a:pt x="886218" y="111760"/>
                    </a:lnTo>
                    <a:lnTo>
                      <a:pt x="887450" y="114300"/>
                    </a:lnTo>
                    <a:lnTo>
                      <a:pt x="888682" y="118110"/>
                    </a:lnTo>
                    <a:lnTo>
                      <a:pt x="892378" y="132080"/>
                    </a:lnTo>
                    <a:lnTo>
                      <a:pt x="893191" y="134620"/>
                    </a:lnTo>
                    <a:lnTo>
                      <a:pt x="894016" y="135890"/>
                    </a:lnTo>
                    <a:lnTo>
                      <a:pt x="896073" y="137160"/>
                    </a:lnTo>
                    <a:lnTo>
                      <a:pt x="901407" y="137160"/>
                    </a:lnTo>
                    <a:lnTo>
                      <a:pt x="903033" y="135915"/>
                    </a:lnTo>
                    <a:lnTo>
                      <a:pt x="902233" y="138430"/>
                    </a:lnTo>
                    <a:lnTo>
                      <a:pt x="900176" y="139700"/>
                    </a:lnTo>
                    <a:lnTo>
                      <a:pt x="896480" y="139700"/>
                    </a:lnTo>
                    <a:lnTo>
                      <a:pt x="893686" y="140779"/>
                    </a:lnTo>
                    <a:lnTo>
                      <a:pt x="894422" y="140970"/>
                    </a:lnTo>
                    <a:lnTo>
                      <a:pt x="902233" y="143510"/>
                    </a:lnTo>
                    <a:lnTo>
                      <a:pt x="905929" y="140970"/>
                    </a:lnTo>
                    <a:lnTo>
                      <a:pt x="906589" y="135890"/>
                    </a:lnTo>
                    <a:lnTo>
                      <a:pt x="906754" y="134620"/>
                    </a:lnTo>
                    <a:lnTo>
                      <a:pt x="906754" y="130810"/>
                    </a:lnTo>
                    <a:lnTo>
                      <a:pt x="905929" y="132080"/>
                    </a:lnTo>
                    <a:lnTo>
                      <a:pt x="904290" y="133350"/>
                    </a:lnTo>
                    <a:lnTo>
                      <a:pt x="901407" y="133350"/>
                    </a:lnTo>
                    <a:lnTo>
                      <a:pt x="901407" y="134620"/>
                    </a:lnTo>
                    <a:lnTo>
                      <a:pt x="897305" y="132080"/>
                    </a:lnTo>
                    <a:lnTo>
                      <a:pt x="894842" y="129540"/>
                    </a:lnTo>
                    <a:lnTo>
                      <a:pt x="893610" y="124460"/>
                    </a:lnTo>
                    <a:lnTo>
                      <a:pt x="892378" y="116840"/>
                    </a:lnTo>
                    <a:lnTo>
                      <a:pt x="891552" y="114300"/>
                    </a:lnTo>
                    <a:lnTo>
                      <a:pt x="891146" y="111760"/>
                    </a:lnTo>
                    <a:lnTo>
                      <a:pt x="886802" y="102870"/>
                    </a:lnTo>
                    <a:lnTo>
                      <a:pt x="881849" y="97790"/>
                    </a:lnTo>
                    <a:lnTo>
                      <a:pt x="875601" y="92710"/>
                    </a:lnTo>
                    <a:lnTo>
                      <a:pt x="868146" y="88900"/>
                    </a:lnTo>
                    <a:lnTo>
                      <a:pt x="859942" y="86360"/>
                    </a:lnTo>
                    <a:lnTo>
                      <a:pt x="852131" y="85090"/>
                    </a:lnTo>
                    <a:lnTo>
                      <a:pt x="844334" y="87630"/>
                    </a:lnTo>
                    <a:lnTo>
                      <a:pt x="839812" y="88900"/>
                    </a:lnTo>
                    <a:lnTo>
                      <a:pt x="836523" y="92710"/>
                    </a:lnTo>
                    <a:lnTo>
                      <a:pt x="834059" y="95250"/>
                    </a:lnTo>
                    <a:lnTo>
                      <a:pt x="834059" y="96520"/>
                    </a:lnTo>
                    <a:lnTo>
                      <a:pt x="832421" y="96520"/>
                    </a:lnTo>
                    <a:lnTo>
                      <a:pt x="832421" y="97790"/>
                    </a:lnTo>
                    <a:lnTo>
                      <a:pt x="830364" y="100330"/>
                    </a:lnTo>
                    <a:lnTo>
                      <a:pt x="828725" y="102870"/>
                    </a:lnTo>
                    <a:lnTo>
                      <a:pt x="827493" y="105410"/>
                    </a:lnTo>
                    <a:lnTo>
                      <a:pt x="822972" y="119380"/>
                    </a:lnTo>
                    <a:lnTo>
                      <a:pt x="822718" y="123190"/>
                    </a:lnTo>
                    <a:lnTo>
                      <a:pt x="822667" y="132080"/>
                    </a:lnTo>
                    <a:lnTo>
                      <a:pt x="822871" y="134620"/>
                    </a:lnTo>
                    <a:lnTo>
                      <a:pt x="822972" y="137160"/>
                    </a:lnTo>
                    <a:lnTo>
                      <a:pt x="823379" y="139700"/>
                    </a:lnTo>
                    <a:lnTo>
                      <a:pt x="828725" y="156210"/>
                    </a:lnTo>
                    <a:lnTo>
                      <a:pt x="829132" y="156210"/>
                    </a:lnTo>
                    <a:lnTo>
                      <a:pt x="831596" y="160020"/>
                    </a:lnTo>
                    <a:lnTo>
                      <a:pt x="831596" y="161290"/>
                    </a:lnTo>
                    <a:lnTo>
                      <a:pt x="834059" y="163830"/>
                    </a:lnTo>
                    <a:lnTo>
                      <a:pt x="835698" y="166370"/>
                    </a:lnTo>
                    <a:lnTo>
                      <a:pt x="836930" y="168910"/>
                    </a:lnTo>
                    <a:lnTo>
                      <a:pt x="839812" y="172720"/>
                    </a:lnTo>
                    <a:lnTo>
                      <a:pt x="843508" y="177800"/>
                    </a:lnTo>
                    <a:lnTo>
                      <a:pt x="848017" y="182880"/>
                    </a:lnTo>
                    <a:lnTo>
                      <a:pt x="850480" y="184150"/>
                    </a:lnTo>
                    <a:lnTo>
                      <a:pt x="851712" y="184150"/>
                    </a:lnTo>
                    <a:lnTo>
                      <a:pt x="855408" y="186690"/>
                    </a:lnTo>
                    <a:lnTo>
                      <a:pt x="862393" y="193040"/>
                    </a:lnTo>
                    <a:lnTo>
                      <a:pt x="868972" y="198120"/>
                    </a:lnTo>
                    <a:lnTo>
                      <a:pt x="872667" y="200660"/>
                    </a:lnTo>
                    <a:lnTo>
                      <a:pt x="877176" y="204470"/>
                    </a:lnTo>
                    <a:lnTo>
                      <a:pt x="882929" y="207010"/>
                    </a:lnTo>
                    <a:lnTo>
                      <a:pt x="888149" y="210820"/>
                    </a:lnTo>
                    <a:lnTo>
                      <a:pt x="893914" y="217170"/>
                    </a:lnTo>
                    <a:lnTo>
                      <a:pt x="900137" y="223520"/>
                    </a:lnTo>
                    <a:lnTo>
                      <a:pt x="913320" y="238760"/>
                    </a:lnTo>
                    <a:lnTo>
                      <a:pt x="917016" y="246380"/>
                    </a:lnTo>
                    <a:lnTo>
                      <a:pt x="918654" y="252730"/>
                    </a:lnTo>
                    <a:lnTo>
                      <a:pt x="919480" y="255270"/>
                    </a:lnTo>
                    <a:lnTo>
                      <a:pt x="920496" y="261620"/>
                    </a:lnTo>
                    <a:lnTo>
                      <a:pt x="920610" y="264160"/>
                    </a:lnTo>
                    <a:lnTo>
                      <a:pt x="920292" y="267970"/>
                    </a:lnTo>
                    <a:lnTo>
                      <a:pt x="919060" y="271780"/>
                    </a:lnTo>
                    <a:lnTo>
                      <a:pt x="918667" y="271780"/>
                    </a:lnTo>
                    <a:lnTo>
                      <a:pt x="917829" y="275590"/>
                    </a:lnTo>
                    <a:lnTo>
                      <a:pt x="916609" y="275590"/>
                    </a:lnTo>
                    <a:lnTo>
                      <a:pt x="916190" y="276860"/>
                    </a:lnTo>
                    <a:lnTo>
                      <a:pt x="914133" y="279400"/>
                    </a:lnTo>
                    <a:lnTo>
                      <a:pt x="913739" y="279400"/>
                    </a:lnTo>
                    <a:lnTo>
                      <a:pt x="912495" y="280670"/>
                    </a:lnTo>
                    <a:lnTo>
                      <a:pt x="899363" y="280670"/>
                    </a:lnTo>
                    <a:lnTo>
                      <a:pt x="896480" y="279400"/>
                    </a:lnTo>
                    <a:lnTo>
                      <a:pt x="894016" y="279400"/>
                    </a:lnTo>
                    <a:lnTo>
                      <a:pt x="884161" y="269240"/>
                    </a:lnTo>
                    <a:lnTo>
                      <a:pt x="883348" y="267970"/>
                    </a:lnTo>
                    <a:lnTo>
                      <a:pt x="882116" y="266700"/>
                    </a:lnTo>
                    <a:lnTo>
                      <a:pt x="880059" y="265430"/>
                    </a:lnTo>
                    <a:lnTo>
                      <a:pt x="876769" y="257810"/>
                    </a:lnTo>
                    <a:lnTo>
                      <a:pt x="873899" y="252730"/>
                    </a:lnTo>
                    <a:lnTo>
                      <a:pt x="870204" y="247650"/>
                    </a:lnTo>
                    <a:lnTo>
                      <a:pt x="869797" y="247650"/>
                    </a:lnTo>
                    <a:lnTo>
                      <a:pt x="869378" y="246380"/>
                    </a:lnTo>
                    <a:lnTo>
                      <a:pt x="867740" y="243840"/>
                    </a:lnTo>
                    <a:lnTo>
                      <a:pt x="867333" y="243840"/>
                    </a:lnTo>
                    <a:lnTo>
                      <a:pt x="866101" y="242570"/>
                    </a:lnTo>
                    <a:lnTo>
                      <a:pt x="865682" y="242570"/>
                    </a:lnTo>
                    <a:lnTo>
                      <a:pt x="841870" y="214630"/>
                    </a:lnTo>
                    <a:lnTo>
                      <a:pt x="836942" y="208280"/>
                    </a:lnTo>
                    <a:lnTo>
                      <a:pt x="833247" y="201930"/>
                    </a:lnTo>
                    <a:lnTo>
                      <a:pt x="830783" y="198120"/>
                    </a:lnTo>
                    <a:lnTo>
                      <a:pt x="824204" y="181610"/>
                    </a:lnTo>
                    <a:lnTo>
                      <a:pt x="823391" y="177800"/>
                    </a:lnTo>
                    <a:lnTo>
                      <a:pt x="822972" y="175260"/>
                    </a:lnTo>
                    <a:lnTo>
                      <a:pt x="822972" y="173990"/>
                    </a:lnTo>
                    <a:lnTo>
                      <a:pt x="824204" y="171450"/>
                    </a:lnTo>
                    <a:lnTo>
                      <a:pt x="833234" y="171450"/>
                    </a:lnTo>
                    <a:lnTo>
                      <a:pt x="833247" y="170180"/>
                    </a:lnTo>
                    <a:lnTo>
                      <a:pt x="831596" y="168910"/>
                    </a:lnTo>
                    <a:lnTo>
                      <a:pt x="830783" y="167640"/>
                    </a:lnTo>
                    <a:lnTo>
                      <a:pt x="829551" y="166370"/>
                    </a:lnTo>
                    <a:lnTo>
                      <a:pt x="827074" y="162306"/>
                    </a:lnTo>
                    <a:lnTo>
                      <a:pt x="827074" y="163830"/>
                    </a:lnTo>
                    <a:lnTo>
                      <a:pt x="826262" y="166370"/>
                    </a:lnTo>
                    <a:lnTo>
                      <a:pt x="825030" y="166370"/>
                    </a:lnTo>
                    <a:lnTo>
                      <a:pt x="822972" y="163830"/>
                    </a:lnTo>
                    <a:lnTo>
                      <a:pt x="822566" y="163830"/>
                    </a:lnTo>
                    <a:lnTo>
                      <a:pt x="822566" y="167640"/>
                    </a:lnTo>
                    <a:lnTo>
                      <a:pt x="822566" y="168910"/>
                    </a:lnTo>
                    <a:lnTo>
                      <a:pt x="817638" y="167640"/>
                    </a:lnTo>
                    <a:lnTo>
                      <a:pt x="815581" y="167068"/>
                    </a:lnTo>
                    <a:lnTo>
                      <a:pt x="815581" y="168910"/>
                    </a:lnTo>
                    <a:lnTo>
                      <a:pt x="812711" y="170180"/>
                    </a:lnTo>
                    <a:lnTo>
                      <a:pt x="807783" y="170180"/>
                    </a:lnTo>
                    <a:lnTo>
                      <a:pt x="804913" y="168910"/>
                    </a:lnTo>
                    <a:lnTo>
                      <a:pt x="803262" y="168910"/>
                    </a:lnTo>
                    <a:lnTo>
                      <a:pt x="800392" y="166370"/>
                    </a:lnTo>
                    <a:lnTo>
                      <a:pt x="799566" y="166370"/>
                    </a:lnTo>
                    <a:lnTo>
                      <a:pt x="798753" y="165100"/>
                    </a:lnTo>
                    <a:lnTo>
                      <a:pt x="798334" y="165100"/>
                    </a:lnTo>
                    <a:lnTo>
                      <a:pt x="796696" y="162560"/>
                    </a:lnTo>
                    <a:lnTo>
                      <a:pt x="796290" y="162560"/>
                    </a:lnTo>
                    <a:lnTo>
                      <a:pt x="795870" y="161290"/>
                    </a:lnTo>
                    <a:lnTo>
                      <a:pt x="795045" y="160274"/>
                    </a:lnTo>
                    <a:lnTo>
                      <a:pt x="795045" y="166370"/>
                    </a:lnTo>
                    <a:lnTo>
                      <a:pt x="792175" y="166370"/>
                    </a:lnTo>
                    <a:lnTo>
                      <a:pt x="790130" y="163830"/>
                    </a:lnTo>
                    <a:lnTo>
                      <a:pt x="786422" y="157772"/>
                    </a:lnTo>
                    <a:lnTo>
                      <a:pt x="786422" y="166370"/>
                    </a:lnTo>
                    <a:lnTo>
                      <a:pt x="783958" y="166370"/>
                    </a:lnTo>
                    <a:lnTo>
                      <a:pt x="783145" y="165100"/>
                    </a:lnTo>
                    <a:lnTo>
                      <a:pt x="783145" y="163830"/>
                    </a:lnTo>
                    <a:lnTo>
                      <a:pt x="782320" y="163830"/>
                    </a:lnTo>
                    <a:lnTo>
                      <a:pt x="781913" y="162560"/>
                    </a:lnTo>
                    <a:lnTo>
                      <a:pt x="779449" y="160020"/>
                    </a:lnTo>
                    <a:lnTo>
                      <a:pt x="778421" y="158750"/>
                    </a:lnTo>
                    <a:lnTo>
                      <a:pt x="777392" y="157480"/>
                    </a:lnTo>
                    <a:lnTo>
                      <a:pt x="776566" y="154940"/>
                    </a:lnTo>
                    <a:lnTo>
                      <a:pt x="774522" y="151130"/>
                    </a:lnTo>
                    <a:lnTo>
                      <a:pt x="773696" y="148590"/>
                    </a:lnTo>
                    <a:lnTo>
                      <a:pt x="773696" y="144780"/>
                    </a:lnTo>
                    <a:lnTo>
                      <a:pt x="773696" y="143510"/>
                    </a:lnTo>
                    <a:lnTo>
                      <a:pt x="772871" y="138430"/>
                    </a:lnTo>
                    <a:lnTo>
                      <a:pt x="772871" y="134620"/>
                    </a:lnTo>
                    <a:lnTo>
                      <a:pt x="774522" y="130810"/>
                    </a:lnTo>
                    <a:lnTo>
                      <a:pt x="775335" y="130810"/>
                    </a:lnTo>
                    <a:lnTo>
                      <a:pt x="775335" y="132080"/>
                    </a:lnTo>
                    <a:lnTo>
                      <a:pt x="777392" y="138430"/>
                    </a:lnTo>
                    <a:lnTo>
                      <a:pt x="777074" y="140335"/>
                    </a:lnTo>
                    <a:lnTo>
                      <a:pt x="776973" y="142240"/>
                    </a:lnTo>
                    <a:lnTo>
                      <a:pt x="777392" y="142240"/>
                    </a:lnTo>
                    <a:lnTo>
                      <a:pt x="777392" y="148590"/>
                    </a:lnTo>
                    <a:lnTo>
                      <a:pt x="779437" y="151130"/>
                    </a:lnTo>
                    <a:lnTo>
                      <a:pt x="781088" y="156210"/>
                    </a:lnTo>
                    <a:lnTo>
                      <a:pt x="782320" y="158750"/>
                    </a:lnTo>
                    <a:lnTo>
                      <a:pt x="782320" y="160020"/>
                    </a:lnTo>
                    <a:lnTo>
                      <a:pt x="783132" y="160020"/>
                    </a:lnTo>
                    <a:lnTo>
                      <a:pt x="784364" y="162560"/>
                    </a:lnTo>
                    <a:lnTo>
                      <a:pt x="785190" y="165100"/>
                    </a:lnTo>
                    <a:lnTo>
                      <a:pt x="786422" y="166370"/>
                    </a:lnTo>
                    <a:lnTo>
                      <a:pt x="786422" y="157772"/>
                    </a:lnTo>
                    <a:lnTo>
                      <a:pt x="783145" y="152400"/>
                    </a:lnTo>
                    <a:lnTo>
                      <a:pt x="782320" y="151130"/>
                    </a:lnTo>
                    <a:lnTo>
                      <a:pt x="781913" y="149860"/>
                    </a:lnTo>
                    <a:lnTo>
                      <a:pt x="781913" y="147320"/>
                    </a:lnTo>
                    <a:lnTo>
                      <a:pt x="783145" y="146050"/>
                    </a:lnTo>
                    <a:lnTo>
                      <a:pt x="787247" y="146050"/>
                    </a:lnTo>
                    <a:lnTo>
                      <a:pt x="786828" y="148590"/>
                    </a:lnTo>
                    <a:lnTo>
                      <a:pt x="787247" y="151130"/>
                    </a:lnTo>
                    <a:lnTo>
                      <a:pt x="788479" y="152400"/>
                    </a:lnTo>
                    <a:lnTo>
                      <a:pt x="788479" y="158750"/>
                    </a:lnTo>
                    <a:lnTo>
                      <a:pt x="790943" y="162560"/>
                    </a:lnTo>
                    <a:lnTo>
                      <a:pt x="795045" y="166370"/>
                    </a:lnTo>
                    <a:lnTo>
                      <a:pt x="795045" y="160274"/>
                    </a:lnTo>
                    <a:lnTo>
                      <a:pt x="793826" y="158750"/>
                    </a:lnTo>
                    <a:lnTo>
                      <a:pt x="793000" y="156210"/>
                    </a:lnTo>
                    <a:lnTo>
                      <a:pt x="793000" y="154940"/>
                    </a:lnTo>
                    <a:lnTo>
                      <a:pt x="791768" y="147320"/>
                    </a:lnTo>
                    <a:lnTo>
                      <a:pt x="790943" y="143510"/>
                    </a:lnTo>
                    <a:lnTo>
                      <a:pt x="792594" y="134620"/>
                    </a:lnTo>
                    <a:lnTo>
                      <a:pt x="792988" y="134620"/>
                    </a:lnTo>
                    <a:lnTo>
                      <a:pt x="793000" y="132080"/>
                    </a:lnTo>
                    <a:lnTo>
                      <a:pt x="794092" y="129540"/>
                    </a:lnTo>
                    <a:lnTo>
                      <a:pt x="794639" y="128270"/>
                    </a:lnTo>
                    <a:lnTo>
                      <a:pt x="795870" y="124460"/>
                    </a:lnTo>
                    <a:lnTo>
                      <a:pt x="797509" y="124460"/>
                    </a:lnTo>
                    <a:lnTo>
                      <a:pt x="796683" y="128270"/>
                    </a:lnTo>
                    <a:lnTo>
                      <a:pt x="796683" y="135890"/>
                    </a:lnTo>
                    <a:lnTo>
                      <a:pt x="796683" y="144780"/>
                    </a:lnTo>
                    <a:lnTo>
                      <a:pt x="796290" y="144780"/>
                    </a:lnTo>
                    <a:lnTo>
                      <a:pt x="796277" y="147320"/>
                    </a:lnTo>
                    <a:lnTo>
                      <a:pt x="796683" y="151130"/>
                    </a:lnTo>
                    <a:lnTo>
                      <a:pt x="797509" y="154940"/>
                    </a:lnTo>
                    <a:lnTo>
                      <a:pt x="799566" y="158750"/>
                    </a:lnTo>
                    <a:lnTo>
                      <a:pt x="799566" y="160020"/>
                    </a:lnTo>
                    <a:lnTo>
                      <a:pt x="801204" y="162560"/>
                    </a:lnTo>
                    <a:lnTo>
                      <a:pt x="803668" y="163830"/>
                    </a:lnTo>
                    <a:lnTo>
                      <a:pt x="803668" y="165100"/>
                    </a:lnTo>
                    <a:lnTo>
                      <a:pt x="805307" y="165100"/>
                    </a:lnTo>
                    <a:lnTo>
                      <a:pt x="806958" y="167640"/>
                    </a:lnTo>
                    <a:lnTo>
                      <a:pt x="813523" y="168910"/>
                    </a:lnTo>
                    <a:lnTo>
                      <a:pt x="815581" y="168910"/>
                    </a:lnTo>
                    <a:lnTo>
                      <a:pt x="815581" y="167068"/>
                    </a:lnTo>
                    <a:lnTo>
                      <a:pt x="813117" y="166370"/>
                    </a:lnTo>
                    <a:lnTo>
                      <a:pt x="809421" y="163830"/>
                    </a:lnTo>
                    <a:lnTo>
                      <a:pt x="808609" y="163830"/>
                    </a:lnTo>
                    <a:lnTo>
                      <a:pt x="808189" y="162560"/>
                    </a:lnTo>
                    <a:lnTo>
                      <a:pt x="807783" y="162560"/>
                    </a:lnTo>
                    <a:lnTo>
                      <a:pt x="805319" y="161290"/>
                    </a:lnTo>
                    <a:lnTo>
                      <a:pt x="804913" y="161290"/>
                    </a:lnTo>
                    <a:lnTo>
                      <a:pt x="803262" y="158750"/>
                    </a:lnTo>
                    <a:lnTo>
                      <a:pt x="802030" y="157480"/>
                    </a:lnTo>
                    <a:lnTo>
                      <a:pt x="800392" y="154940"/>
                    </a:lnTo>
                    <a:lnTo>
                      <a:pt x="800392" y="152400"/>
                    </a:lnTo>
                    <a:lnTo>
                      <a:pt x="802436" y="152400"/>
                    </a:lnTo>
                    <a:lnTo>
                      <a:pt x="804900" y="157480"/>
                    </a:lnTo>
                    <a:lnTo>
                      <a:pt x="806145" y="157480"/>
                    </a:lnTo>
                    <a:lnTo>
                      <a:pt x="806538" y="157480"/>
                    </a:lnTo>
                    <a:lnTo>
                      <a:pt x="805726" y="156210"/>
                    </a:lnTo>
                    <a:lnTo>
                      <a:pt x="804494" y="152400"/>
                    </a:lnTo>
                    <a:lnTo>
                      <a:pt x="804087" y="151130"/>
                    </a:lnTo>
                    <a:lnTo>
                      <a:pt x="803681" y="146050"/>
                    </a:lnTo>
                    <a:lnTo>
                      <a:pt x="804227" y="143510"/>
                    </a:lnTo>
                    <a:lnTo>
                      <a:pt x="806145" y="134620"/>
                    </a:lnTo>
                    <a:lnTo>
                      <a:pt x="806538" y="134620"/>
                    </a:lnTo>
                    <a:lnTo>
                      <a:pt x="806538" y="135890"/>
                    </a:lnTo>
                    <a:lnTo>
                      <a:pt x="806958" y="135890"/>
                    </a:lnTo>
                    <a:lnTo>
                      <a:pt x="806958" y="138430"/>
                    </a:lnTo>
                    <a:lnTo>
                      <a:pt x="807770" y="139700"/>
                    </a:lnTo>
                    <a:lnTo>
                      <a:pt x="807770" y="148590"/>
                    </a:lnTo>
                    <a:lnTo>
                      <a:pt x="809421" y="153670"/>
                    </a:lnTo>
                    <a:lnTo>
                      <a:pt x="811479" y="158750"/>
                    </a:lnTo>
                    <a:lnTo>
                      <a:pt x="814349" y="161290"/>
                    </a:lnTo>
                    <a:lnTo>
                      <a:pt x="817638" y="163830"/>
                    </a:lnTo>
                    <a:lnTo>
                      <a:pt x="821334" y="165100"/>
                    </a:lnTo>
                    <a:lnTo>
                      <a:pt x="821334" y="166370"/>
                    </a:lnTo>
                    <a:lnTo>
                      <a:pt x="822566" y="167640"/>
                    </a:lnTo>
                    <a:lnTo>
                      <a:pt x="822566" y="163830"/>
                    </a:lnTo>
                    <a:lnTo>
                      <a:pt x="822159" y="163830"/>
                    </a:lnTo>
                    <a:lnTo>
                      <a:pt x="821334" y="162560"/>
                    </a:lnTo>
                    <a:lnTo>
                      <a:pt x="814768" y="156210"/>
                    </a:lnTo>
                    <a:lnTo>
                      <a:pt x="812711" y="154940"/>
                    </a:lnTo>
                    <a:lnTo>
                      <a:pt x="811479" y="152400"/>
                    </a:lnTo>
                    <a:lnTo>
                      <a:pt x="811479" y="151130"/>
                    </a:lnTo>
                    <a:lnTo>
                      <a:pt x="810247" y="147320"/>
                    </a:lnTo>
                    <a:lnTo>
                      <a:pt x="810653" y="143510"/>
                    </a:lnTo>
                    <a:lnTo>
                      <a:pt x="812292" y="138455"/>
                    </a:lnTo>
                    <a:lnTo>
                      <a:pt x="813117" y="139700"/>
                    </a:lnTo>
                    <a:lnTo>
                      <a:pt x="814755" y="139700"/>
                    </a:lnTo>
                    <a:lnTo>
                      <a:pt x="826262" y="162560"/>
                    </a:lnTo>
                    <a:lnTo>
                      <a:pt x="827074" y="163830"/>
                    </a:lnTo>
                    <a:lnTo>
                      <a:pt x="827074" y="162306"/>
                    </a:lnTo>
                    <a:lnTo>
                      <a:pt x="823391" y="156210"/>
                    </a:lnTo>
                    <a:lnTo>
                      <a:pt x="819696" y="149860"/>
                    </a:lnTo>
                    <a:lnTo>
                      <a:pt x="817638" y="146050"/>
                    </a:lnTo>
                    <a:lnTo>
                      <a:pt x="815581" y="139700"/>
                    </a:lnTo>
                    <a:lnTo>
                      <a:pt x="815441" y="138430"/>
                    </a:lnTo>
                    <a:lnTo>
                      <a:pt x="815314" y="137160"/>
                    </a:lnTo>
                    <a:lnTo>
                      <a:pt x="815378" y="133350"/>
                    </a:lnTo>
                    <a:lnTo>
                      <a:pt x="815581" y="130810"/>
                    </a:lnTo>
                    <a:lnTo>
                      <a:pt x="816406" y="125730"/>
                    </a:lnTo>
                    <a:lnTo>
                      <a:pt x="817232" y="124460"/>
                    </a:lnTo>
                    <a:lnTo>
                      <a:pt x="819696" y="113030"/>
                    </a:lnTo>
                    <a:lnTo>
                      <a:pt x="820242" y="104140"/>
                    </a:lnTo>
                    <a:lnTo>
                      <a:pt x="821334" y="86360"/>
                    </a:lnTo>
                    <a:lnTo>
                      <a:pt x="824204" y="85090"/>
                    </a:lnTo>
                    <a:lnTo>
                      <a:pt x="824204" y="83820"/>
                    </a:lnTo>
                    <a:lnTo>
                      <a:pt x="825030" y="83820"/>
                    </a:lnTo>
                    <a:lnTo>
                      <a:pt x="825855" y="82550"/>
                    </a:lnTo>
                    <a:lnTo>
                      <a:pt x="826668" y="82550"/>
                    </a:lnTo>
                    <a:lnTo>
                      <a:pt x="827493" y="81280"/>
                    </a:lnTo>
                    <a:lnTo>
                      <a:pt x="828725" y="80010"/>
                    </a:lnTo>
                    <a:lnTo>
                      <a:pt x="831189" y="78740"/>
                    </a:lnTo>
                    <a:lnTo>
                      <a:pt x="827900" y="76708"/>
                    </a:lnTo>
                    <a:lnTo>
                      <a:pt x="827900" y="78740"/>
                    </a:lnTo>
                    <a:lnTo>
                      <a:pt x="826262" y="80010"/>
                    </a:lnTo>
                    <a:lnTo>
                      <a:pt x="824204" y="80010"/>
                    </a:lnTo>
                    <a:lnTo>
                      <a:pt x="822159" y="81280"/>
                    </a:lnTo>
                    <a:lnTo>
                      <a:pt x="821334" y="81280"/>
                    </a:lnTo>
                    <a:lnTo>
                      <a:pt x="819696" y="80010"/>
                    </a:lnTo>
                    <a:lnTo>
                      <a:pt x="818045" y="80010"/>
                    </a:lnTo>
                    <a:lnTo>
                      <a:pt x="818045" y="88900"/>
                    </a:lnTo>
                    <a:lnTo>
                      <a:pt x="817219" y="91440"/>
                    </a:lnTo>
                    <a:lnTo>
                      <a:pt x="817219" y="92710"/>
                    </a:lnTo>
                    <a:lnTo>
                      <a:pt x="817206" y="104190"/>
                    </a:lnTo>
                    <a:lnTo>
                      <a:pt x="815174" y="120650"/>
                    </a:lnTo>
                    <a:lnTo>
                      <a:pt x="812711" y="128270"/>
                    </a:lnTo>
                    <a:lnTo>
                      <a:pt x="812304" y="128270"/>
                    </a:lnTo>
                    <a:lnTo>
                      <a:pt x="812292" y="129540"/>
                    </a:lnTo>
                    <a:lnTo>
                      <a:pt x="811479" y="129540"/>
                    </a:lnTo>
                    <a:lnTo>
                      <a:pt x="811479" y="130810"/>
                    </a:lnTo>
                    <a:lnTo>
                      <a:pt x="810653" y="132080"/>
                    </a:lnTo>
                    <a:lnTo>
                      <a:pt x="810653" y="133350"/>
                    </a:lnTo>
                    <a:lnTo>
                      <a:pt x="808596" y="137160"/>
                    </a:lnTo>
                    <a:lnTo>
                      <a:pt x="808189" y="137160"/>
                    </a:lnTo>
                    <a:lnTo>
                      <a:pt x="808609" y="134620"/>
                    </a:lnTo>
                    <a:lnTo>
                      <a:pt x="808189" y="134620"/>
                    </a:lnTo>
                    <a:lnTo>
                      <a:pt x="808609" y="133350"/>
                    </a:lnTo>
                    <a:lnTo>
                      <a:pt x="808609" y="127000"/>
                    </a:lnTo>
                    <a:lnTo>
                      <a:pt x="809015" y="127000"/>
                    </a:lnTo>
                    <a:lnTo>
                      <a:pt x="809015" y="125730"/>
                    </a:lnTo>
                    <a:lnTo>
                      <a:pt x="809421" y="125730"/>
                    </a:lnTo>
                    <a:lnTo>
                      <a:pt x="809421" y="123190"/>
                    </a:lnTo>
                    <a:lnTo>
                      <a:pt x="809828" y="123190"/>
                    </a:lnTo>
                    <a:lnTo>
                      <a:pt x="809840" y="121920"/>
                    </a:lnTo>
                    <a:lnTo>
                      <a:pt x="811479" y="118110"/>
                    </a:lnTo>
                    <a:lnTo>
                      <a:pt x="812304" y="114300"/>
                    </a:lnTo>
                    <a:lnTo>
                      <a:pt x="813117" y="111760"/>
                    </a:lnTo>
                    <a:lnTo>
                      <a:pt x="814768" y="109220"/>
                    </a:lnTo>
                    <a:lnTo>
                      <a:pt x="815174" y="109220"/>
                    </a:lnTo>
                    <a:lnTo>
                      <a:pt x="815174" y="107950"/>
                    </a:lnTo>
                    <a:lnTo>
                      <a:pt x="815581" y="107950"/>
                    </a:lnTo>
                    <a:lnTo>
                      <a:pt x="817206" y="104190"/>
                    </a:lnTo>
                    <a:lnTo>
                      <a:pt x="817206" y="92710"/>
                    </a:lnTo>
                    <a:lnTo>
                      <a:pt x="816406" y="92710"/>
                    </a:lnTo>
                    <a:lnTo>
                      <a:pt x="816406" y="93980"/>
                    </a:lnTo>
                    <a:lnTo>
                      <a:pt x="815174" y="96520"/>
                    </a:lnTo>
                    <a:lnTo>
                      <a:pt x="814755" y="99060"/>
                    </a:lnTo>
                    <a:lnTo>
                      <a:pt x="814349" y="100330"/>
                    </a:lnTo>
                    <a:lnTo>
                      <a:pt x="813117" y="102870"/>
                    </a:lnTo>
                    <a:lnTo>
                      <a:pt x="812711" y="102870"/>
                    </a:lnTo>
                    <a:lnTo>
                      <a:pt x="812711" y="107950"/>
                    </a:lnTo>
                    <a:lnTo>
                      <a:pt x="811479" y="109220"/>
                    </a:lnTo>
                    <a:lnTo>
                      <a:pt x="810653" y="113030"/>
                    </a:lnTo>
                    <a:lnTo>
                      <a:pt x="809421" y="115570"/>
                    </a:lnTo>
                    <a:lnTo>
                      <a:pt x="803262" y="134620"/>
                    </a:lnTo>
                    <a:lnTo>
                      <a:pt x="802436" y="138430"/>
                    </a:lnTo>
                    <a:lnTo>
                      <a:pt x="802030" y="140970"/>
                    </a:lnTo>
                    <a:lnTo>
                      <a:pt x="801204" y="143510"/>
                    </a:lnTo>
                    <a:lnTo>
                      <a:pt x="799566" y="142240"/>
                    </a:lnTo>
                    <a:lnTo>
                      <a:pt x="799566" y="137160"/>
                    </a:lnTo>
                    <a:lnTo>
                      <a:pt x="800392" y="125730"/>
                    </a:lnTo>
                    <a:lnTo>
                      <a:pt x="800658" y="124460"/>
                    </a:lnTo>
                    <a:lnTo>
                      <a:pt x="801217" y="121920"/>
                    </a:lnTo>
                    <a:lnTo>
                      <a:pt x="804494" y="116840"/>
                    </a:lnTo>
                    <a:lnTo>
                      <a:pt x="804900" y="116840"/>
                    </a:lnTo>
                    <a:lnTo>
                      <a:pt x="805319" y="115570"/>
                    </a:lnTo>
                    <a:lnTo>
                      <a:pt x="806958" y="113030"/>
                    </a:lnTo>
                    <a:lnTo>
                      <a:pt x="807364" y="113030"/>
                    </a:lnTo>
                    <a:lnTo>
                      <a:pt x="809015" y="110490"/>
                    </a:lnTo>
                    <a:lnTo>
                      <a:pt x="811479" y="107950"/>
                    </a:lnTo>
                    <a:lnTo>
                      <a:pt x="812711" y="107950"/>
                    </a:lnTo>
                    <a:lnTo>
                      <a:pt x="812711" y="102870"/>
                    </a:lnTo>
                    <a:lnTo>
                      <a:pt x="804075" y="113030"/>
                    </a:lnTo>
                    <a:lnTo>
                      <a:pt x="802030" y="114300"/>
                    </a:lnTo>
                    <a:lnTo>
                      <a:pt x="800392" y="115570"/>
                    </a:lnTo>
                    <a:lnTo>
                      <a:pt x="791337" y="123748"/>
                    </a:lnTo>
                    <a:lnTo>
                      <a:pt x="791337" y="129552"/>
                    </a:lnTo>
                    <a:lnTo>
                      <a:pt x="790117" y="135890"/>
                    </a:lnTo>
                    <a:lnTo>
                      <a:pt x="788479" y="143510"/>
                    </a:lnTo>
                    <a:lnTo>
                      <a:pt x="787654" y="144780"/>
                    </a:lnTo>
                    <a:lnTo>
                      <a:pt x="787247" y="143510"/>
                    </a:lnTo>
                    <a:lnTo>
                      <a:pt x="783145" y="143510"/>
                    </a:lnTo>
                    <a:lnTo>
                      <a:pt x="782320" y="142240"/>
                    </a:lnTo>
                    <a:lnTo>
                      <a:pt x="782320" y="138430"/>
                    </a:lnTo>
                    <a:lnTo>
                      <a:pt x="784377" y="135890"/>
                    </a:lnTo>
                    <a:lnTo>
                      <a:pt x="784377" y="134620"/>
                    </a:lnTo>
                    <a:lnTo>
                      <a:pt x="788479" y="130810"/>
                    </a:lnTo>
                    <a:lnTo>
                      <a:pt x="791337" y="129552"/>
                    </a:lnTo>
                    <a:lnTo>
                      <a:pt x="791337" y="123748"/>
                    </a:lnTo>
                    <a:lnTo>
                      <a:pt x="790536" y="124460"/>
                    </a:lnTo>
                    <a:lnTo>
                      <a:pt x="784783" y="130810"/>
                    </a:lnTo>
                    <a:lnTo>
                      <a:pt x="779030" y="135890"/>
                    </a:lnTo>
                    <a:lnTo>
                      <a:pt x="779449" y="134620"/>
                    </a:lnTo>
                    <a:lnTo>
                      <a:pt x="779856" y="134620"/>
                    </a:lnTo>
                    <a:lnTo>
                      <a:pt x="783551" y="129540"/>
                    </a:lnTo>
                    <a:lnTo>
                      <a:pt x="784174" y="128270"/>
                    </a:lnTo>
                    <a:lnTo>
                      <a:pt x="784783" y="127000"/>
                    </a:lnTo>
                    <a:lnTo>
                      <a:pt x="788479" y="123190"/>
                    </a:lnTo>
                    <a:lnTo>
                      <a:pt x="799160" y="111760"/>
                    </a:lnTo>
                    <a:lnTo>
                      <a:pt x="799566" y="110490"/>
                    </a:lnTo>
                    <a:lnTo>
                      <a:pt x="800392" y="109220"/>
                    </a:lnTo>
                    <a:lnTo>
                      <a:pt x="802030" y="107950"/>
                    </a:lnTo>
                    <a:lnTo>
                      <a:pt x="805319" y="101600"/>
                    </a:lnTo>
                    <a:lnTo>
                      <a:pt x="806145" y="99060"/>
                    </a:lnTo>
                    <a:lnTo>
                      <a:pt x="806538" y="99060"/>
                    </a:lnTo>
                    <a:lnTo>
                      <a:pt x="806958" y="97790"/>
                    </a:lnTo>
                    <a:lnTo>
                      <a:pt x="806958" y="96520"/>
                    </a:lnTo>
                    <a:lnTo>
                      <a:pt x="806551" y="95250"/>
                    </a:lnTo>
                    <a:lnTo>
                      <a:pt x="804913" y="95250"/>
                    </a:lnTo>
                    <a:lnTo>
                      <a:pt x="804075" y="96520"/>
                    </a:lnTo>
                    <a:lnTo>
                      <a:pt x="798741" y="106680"/>
                    </a:lnTo>
                    <a:lnTo>
                      <a:pt x="796277" y="109220"/>
                    </a:lnTo>
                    <a:lnTo>
                      <a:pt x="795045" y="111760"/>
                    </a:lnTo>
                    <a:lnTo>
                      <a:pt x="792581" y="114300"/>
                    </a:lnTo>
                    <a:lnTo>
                      <a:pt x="791756" y="115570"/>
                    </a:lnTo>
                    <a:lnTo>
                      <a:pt x="790943" y="115570"/>
                    </a:lnTo>
                    <a:lnTo>
                      <a:pt x="786422" y="120650"/>
                    </a:lnTo>
                    <a:lnTo>
                      <a:pt x="783958" y="120650"/>
                    </a:lnTo>
                    <a:lnTo>
                      <a:pt x="783958" y="119380"/>
                    </a:lnTo>
                    <a:lnTo>
                      <a:pt x="784783" y="119380"/>
                    </a:lnTo>
                    <a:lnTo>
                      <a:pt x="784783" y="118110"/>
                    </a:lnTo>
                    <a:lnTo>
                      <a:pt x="787603" y="115570"/>
                    </a:lnTo>
                    <a:lnTo>
                      <a:pt x="789012" y="114300"/>
                    </a:lnTo>
                    <a:lnTo>
                      <a:pt x="794639" y="109220"/>
                    </a:lnTo>
                    <a:lnTo>
                      <a:pt x="797521" y="102870"/>
                    </a:lnTo>
                    <a:lnTo>
                      <a:pt x="798334" y="102870"/>
                    </a:lnTo>
                    <a:lnTo>
                      <a:pt x="798334" y="101600"/>
                    </a:lnTo>
                    <a:lnTo>
                      <a:pt x="798741" y="101600"/>
                    </a:lnTo>
                    <a:lnTo>
                      <a:pt x="799566" y="100330"/>
                    </a:lnTo>
                    <a:lnTo>
                      <a:pt x="800379" y="100330"/>
                    </a:lnTo>
                    <a:lnTo>
                      <a:pt x="800392" y="96520"/>
                    </a:lnTo>
                    <a:lnTo>
                      <a:pt x="799566" y="95250"/>
                    </a:lnTo>
                    <a:lnTo>
                      <a:pt x="799160" y="95250"/>
                    </a:lnTo>
                    <a:lnTo>
                      <a:pt x="795870" y="101600"/>
                    </a:lnTo>
                    <a:lnTo>
                      <a:pt x="792175" y="106680"/>
                    </a:lnTo>
                    <a:lnTo>
                      <a:pt x="788073" y="110490"/>
                    </a:lnTo>
                    <a:lnTo>
                      <a:pt x="786828" y="111760"/>
                    </a:lnTo>
                    <a:lnTo>
                      <a:pt x="783958" y="113995"/>
                    </a:lnTo>
                    <a:lnTo>
                      <a:pt x="783958" y="116840"/>
                    </a:lnTo>
                    <a:lnTo>
                      <a:pt x="783551" y="118110"/>
                    </a:lnTo>
                    <a:lnTo>
                      <a:pt x="783145" y="118110"/>
                    </a:lnTo>
                    <a:lnTo>
                      <a:pt x="781900" y="118541"/>
                    </a:lnTo>
                    <a:lnTo>
                      <a:pt x="781900" y="121920"/>
                    </a:lnTo>
                    <a:lnTo>
                      <a:pt x="780262" y="124460"/>
                    </a:lnTo>
                    <a:lnTo>
                      <a:pt x="779030" y="124460"/>
                    </a:lnTo>
                    <a:lnTo>
                      <a:pt x="779030" y="125730"/>
                    </a:lnTo>
                    <a:lnTo>
                      <a:pt x="778205" y="127000"/>
                    </a:lnTo>
                    <a:lnTo>
                      <a:pt x="777392" y="127000"/>
                    </a:lnTo>
                    <a:lnTo>
                      <a:pt x="776160" y="128270"/>
                    </a:lnTo>
                    <a:lnTo>
                      <a:pt x="774522" y="127012"/>
                    </a:lnTo>
                    <a:lnTo>
                      <a:pt x="773696" y="125730"/>
                    </a:lnTo>
                    <a:lnTo>
                      <a:pt x="775335" y="125730"/>
                    </a:lnTo>
                    <a:lnTo>
                      <a:pt x="779030" y="125730"/>
                    </a:lnTo>
                    <a:lnTo>
                      <a:pt x="779030" y="124460"/>
                    </a:lnTo>
                    <a:lnTo>
                      <a:pt x="776566" y="124460"/>
                    </a:lnTo>
                    <a:lnTo>
                      <a:pt x="772871" y="124460"/>
                    </a:lnTo>
                    <a:lnTo>
                      <a:pt x="772871" y="123190"/>
                    </a:lnTo>
                    <a:lnTo>
                      <a:pt x="773696" y="121920"/>
                    </a:lnTo>
                    <a:lnTo>
                      <a:pt x="775335" y="121920"/>
                    </a:lnTo>
                    <a:lnTo>
                      <a:pt x="777392" y="120650"/>
                    </a:lnTo>
                    <a:lnTo>
                      <a:pt x="780262" y="121920"/>
                    </a:lnTo>
                    <a:lnTo>
                      <a:pt x="781900" y="121920"/>
                    </a:lnTo>
                    <a:lnTo>
                      <a:pt x="781900" y="118541"/>
                    </a:lnTo>
                    <a:lnTo>
                      <a:pt x="779449" y="119380"/>
                    </a:lnTo>
                    <a:lnTo>
                      <a:pt x="773696" y="119380"/>
                    </a:lnTo>
                    <a:lnTo>
                      <a:pt x="772871" y="119380"/>
                    </a:lnTo>
                    <a:lnTo>
                      <a:pt x="771639" y="118960"/>
                    </a:lnTo>
                    <a:lnTo>
                      <a:pt x="771639" y="156210"/>
                    </a:lnTo>
                    <a:lnTo>
                      <a:pt x="771639" y="160020"/>
                    </a:lnTo>
                    <a:lnTo>
                      <a:pt x="770813" y="166370"/>
                    </a:lnTo>
                    <a:lnTo>
                      <a:pt x="770813" y="168910"/>
                    </a:lnTo>
                    <a:lnTo>
                      <a:pt x="770407" y="168910"/>
                    </a:lnTo>
                    <a:lnTo>
                      <a:pt x="770001" y="170180"/>
                    </a:lnTo>
                    <a:lnTo>
                      <a:pt x="769175" y="170180"/>
                    </a:lnTo>
                    <a:lnTo>
                      <a:pt x="769175" y="157480"/>
                    </a:lnTo>
                    <a:lnTo>
                      <a:pt x="767537" y="151130"/>
                    </a:lnTo>
                    <a:lnTo>
                      <a:pt x="770001" y="151130"/>
                    </a:lnTo>
                    <a:lnTo>
                      <a:pt x="770813" y="152400"/>
                    </a:lnTo>
                    <a:lnTo>
                      <a:pt x="770407" y="153670"/>
                    </a:lnTo>
                    <a:lnTo>
                      <a:pt x="771639" y="156210"/>
                    </a:lnTo>
                    <a:lnTo>
                      <a:pt x="771639" y="118960"/>
                    </a:lnTo>
                    <a:lnTo>
                      <a:pt x="770407" y="118541"/>
                    </a:lnTo>
                    <a:lnTo>
                      <a:pt x="770407" y="130810"/>
                    </a:lnTo>
                    <a:lnTo>
                      <a:pt x="770001" y="133350"/>
                    </a:lnTo>
                    <a:lnTo>
                      <a:pt x="769175" y="135890"/>
                    </a:lnTo>
                    <a:lnTo>
                      <a:pt x="769175" y="144780"/>
                    </a:lnTo>
                    <a:lnTo>
                      <a:pt x="767943" y="143510"/>
                    </a:lnTo>
                    <a:lnTo>
                      <a:pt x="766305" y="142240"/>
                    </a:lnTo>
                    <a:lnTo>
                      <a:pt x="766305" y="166370"/>
                    </a:lnTo>
                    <a:lnTo>
                      <a:pt x="765898" y="166370"/>
                    </a:lnTo>
                    <a:lnTo>
                      <a:pt x="765886" y="173990"/>
                    </a:lnTo>
                    <a:lnTo>
                      <a:pt x="765479" y="175260"/>
                    </a:lnTo>
                    <a:lnTo>
                      <a:pt x="763841" y="175260"/>
                    </a:lnTo>
                    <a:lnTo>
                      <a:pt x="763841" y="157480"/>
                    </a:lnTo>
                    <a:lnTo>
                      <a:pt x="763016" y="156210"/>
                    </a:lnTo>
                    <a:lnTo>
                      <a:pt x="763435" y="153670"/>
                    </a:lnTo>
                    <a:lnTo>
                      <a:pt x="763435" y="152400"/>
                    </a:lnTo>
                    <a:lnTo>
                      <a:pt x="763841" y="149860"/>
                    </a:lnTo>
                    <a:lnTo>
                      <a:pt x="764247" y="149860"/>
                    </a:lnTo>
                    <a:lnTo>
                      <a:pt x="764654" y="151130"/>
                    </a:lnTo>
                    <a:lnTo>
                      <a:pt x="764654" y="152400"/>
                    </a:lnTo>
                    <a:lnTo>
                      <a:pt x="765073" y="152400"/>
                    </a:lnTo>
                    <a:lnTo>
                      <a:pt x="765073" y="153670"/>
                    </a:lnTo>
                    <a:lnTo>
                      <a:pt x="765479" y="154940"/>
                    </a:lnTo>
                    <a:lnTo>
                      <a:pt x="766305" y="166370"/>
                    </a:lnTo>
                    <a:lnTo>
                      <a:pt x="766305" y="142240"/>
                    </a:lnTo>
                    <a:lnTo>
                      <a:pt x="765073" y="135890"/>
                    </a:lnTo>
                    <a:lnTo>
                      <a:pt x="769175" y="129540"/>
                    </a:lnTo>
                    <a:lnTo>
                      <a:pt x="770001" y="129540"/>
                    </a:lnTo>
                    <a:lnTo>
                      <a:pt x="770407" y="130810"/>
                    </a:lnTo>
                    <a:lnTo>
                      <a:pt x="770407" y="118541"/>
                    </a:lnTo>
                    <a:lnTo>
                      <a:pt x="769175" y="118110"/>
                    </a:lnTo>
                    <a:lnTo>
                      <a:pt x="769175" y="124460"/>
                    </a:lnTo>
                    <a:lnTo>
                      <a:pt x="767943" y="125730"/>
                    </a:lnTo>
                    <a:lnTo>
                      <a:pt x="767537" y="127000"/>
                    </a:lnTo>
                    <a:lnTo>
                      <a:pt x="766305" y="127000"/>
                    </a:lnTo>
                    <a:lnTo>
                      <a:pt x="763422" y="130810"/>
                    </a:lnTo>
                    <a:lnTo>
                      <a:pt x="763016" y="137160"/>
                    </a:lnTo>
                    <a:lnTo>
                      <a:pt x="763841" y="139700"/>
                    </a:lnTo>
                    <a:lnTo>
                      <a:pt x="763841" y="142240"/>
                    </a:lnTo>
                    <a:lnTo>
                      <a:pt x="765886" y="147320"/>
                    </a:lnTo>
                    <a:lnTo>
                      <a:pt x="765886" y="148590"/>
                    </a:lnTo>
                    <a:lnTo>
                      <a:pt x="764667" y="148590"/>
                    </a:lnTo>
                    <a:lnTo>
                      <a:pt x="761784" y="144780"/>
                    </a:lnTo>
                    <a:lnTo>
                      <a:pt x="760145" y="139700"/>
                    </a:lnTo>
                    <a:lnTo>
                      <a:pt x="759739" y="135890"/>
                    </a:lnTo>
                    <a:lnTo>
                      <a:pt x="759739" y="132080"/>
                    </a:lnTo>
                    <a:lnTo>
                      <a:pt x="760145" y="130810"/>
                    </a:lnTo>
                    <a:lnTo>
                      <a:pt x="760145" y="129540"/>
                    </a:lnTo>
                    <a:lnTo>
                      <a:pt x="760971" y="128270"/>
                    </a:lnTo>
                    <a:lnTo>
                      <a:pt x="762203" y="125730"/>
                    </a:lnTo>
                    <a:lnTo>
                      <a:pt x="763016" y="124460"/>
                    </a:lnTo>
                    <a:lnTo>
                      <a:pt x="763435" y="123190"/>
                    </a:lnTo>
                    <a:lnTo>
                      <a:pt x="763435" y="121920"/>
                    </a:lnTo>
                    <a:lnTo>
                      <a:pt x="761377" y="121920"/>
                    </a:lnTo>
                    <a:lnTo>
                      <a:pt x="760958" y="123190"/>
                    </a:lnTo>
                    <a:lnTo>
                      <a:pt x="758913" y="125730"/>
                    </a:lnTo>
                    <a:lnTo>
                      <a:pt x="757275" y="128270"/>
                    </a:lnTo>
                    <a:lnTo>
                      <a:pt x="756856" y="130810"/>
                    </a:lnTo>
                    <a:lnTo>
                      <a:pt x="756031" y="133350"/>
                    </a:lnTo>
                    <a:lnTo>
                      <a:pt x="755218" y="138430"/>
                    </a:lnTo>
                    <a:lnTo>
                      <a:pt x="756031" y="144780"/>
                    </a:lnTo>
                    <a:lnTo>
                      <a:pt x="756031" y="146050"/>
                    </a:lnTo>
                    <a:lnTo>
                      <a:pt x="756856" y="146050"/>
                    </a:lnTo>
                    <a:lnTo>
                      <a:pt x="756856" y="147320"/>
                    </a:lnTo>
                    <a:lnTo>
                      <a:pt x="757682" y="149860"/>
                    </a:lnTo>
                    <a:lnTo>
                      <a:pt x="758913" y="152400"/>
                    </a:lnTo>
                    <a:lnTo>
                      <a:pt x="758913" y="153670"/>
                    </a:lnTo>
                    <a:lnTo>
                      <a:pt x="760145" y="157480"/>
                    </a:lnTo>
                    <a:lnTo>
                      <a:pt x="760145" y="162560"/>
                    </a:lnTo>
                    <a:lnTo>
                      <a:pt x="759320" y="166370"/>
                    </a:lnTo>
                    <a:lnTo>
                      <a:pt x="760145" y="172720"/>
                    </a:lnTo>
                    <a:lnTo>
                      <a:pt x="758913" y="175260"/>
                    </a:lnTo>
                    <a:lnTo>
                      <a:pt x="755218" y="180340"/>
                    </a:lnTo>
                    <a:lnTo>
                      <a:pt x="751928" y="184150"/>
                    </a:lnTo>
                    <a:lnTo>
                      <a:pt x="747826" y="186690"/>
                    </a:lnTo>
                    <a:lnTo>
                      <a:pt x="742899" y="187960"/>
                    </a:lnTo>
                    <a:lnTo>
                      <a:pt x="742492" y="186690"/>
                    </a:lnTo>
                    <a:lnTo>
                      <a:pt x="745363" y="184150"/>
                    </a:lnTo>
                    <a:lnTo>
                      <a:pt x="748233" y="181610"/>
                    </a:lnTo>
                    <a:lnTo>
                      <a:pt x="749884" y="180340"/>
                    </a:lnTo>
                    <a:lnTo>
                      <a:pt x="750697" y="177800"/>
                    </a:lnTo>
                    <a:lnTo>
                      <a:pt x="752348" y="173990"/>
                    </a:lnTo>
                    <a:lnTo>
                      <a:pt x="752754" y="173990"/>
                    </a:lnTo>
                    <a:lnTo>
                      <a:pt x="753579" y="170180"/>
                    </a:lnTo>
                    <a:lnTo>
                      <a:pt x="753579" y="162560"/>
                    </a:lnTo>
                    <a:lnTo>
                      <a:pt x="753579" y="157480"/>
                    </a:lnTo>
                    <a:lnTo>
                      <a:pt x="752754" y="154940"/>
                    </a:lnTo>
                    <a:lnTo>
                      <a:pt x="751116" y="153670"/>
                    </a:lnTo>
                    <a:lnTo>
                      <a:pt x="751103" y="162560"/>
                    </a:lnTo>
                    <a:lnTo>
                      <a:pt x="751103" y="163830"/>
                    </a:lnTo>
                    <a:lnTo>
                      <a:pt x="750697" y="163830"/>
                    </a:lnTo>
                    <a:lnTo>
                      <a:pt x="750697" y="165100"/>
                    </a:lnTo>
                    <a:lnTo>
                      <a:pt x="750697" y="170180"/>
                    </a:lnTo>
                    <a:lnTo>
                      <a:pt x="749046" y="176530"/>
                    </a:lnTo>
                    <a:lnTo>
                      <a:pt x="746175" y="180340"/>
                    </a:lnTo>
                    <a:lnTo>
                      <a:pt x="745769" y="180340"/>
                    </a:lnTo>
                    <a:lnTo>
                      <a:pt x="745350" y="181610"/>
                    </a:lnTo>
                    <a:lnTo>
                      <a:pt x="741260" y="184150"/>
                    </a:lnTo>
                    <a:lnTo>
                      <a:pt x="737565" y="184150"/>
                    </a:lnTo>
                    <a:lnTo>
                      <a:pt x="737971" y="182880"/>
                    </a:lnTo>
                    <a:lnTo>
                      <a:pt x="738797" y="181610"/>
                    </a:lnTo>
                    <a:lnTo>
                      <a:pt x="741248" y="181610"/>
                    </a:lnTo>
                    <a:lnTo>
                      <a:pt x="742073" y="179070"/>
                    </a:lnTo>
                    <a:lnTo>
                      <a:pt x="743305" y="179070"/>
                    </a:lnTo>
                    <a:lnTo>
                      <a:pt x="747001" y="175260"/>
                    </a:lnTo>
                    <a:lnTo>
                      <a:pt x="749058" y="171450"/>
                    </a:lnTo>
                    <a:lnTo>
                      <a:pt x="749871" y="171450"/>
                    </a:lnTo>
                    <a:lnTo>
                      <a:pt x="750697" y="170180"/>
                    </a:lnTo>
                    <a:lnTo>
                      <a:pt x="750697" y="165100"/>
                    </a:lnTo>
                    <a:lnTo>
                      <a:pt x="750277" y="166370"/>
                    </a:lnTo>
                    <a:lnTo>
                      <a:pt x="749465" y="167640"/>
                    </a:lnTo>
                    <a:lnTo>
                      <a:pt x="749046" y="168910"/>
                    </a:lnTo>
                    <a:lnTo>
                      <a:pt x="743305" y="175260"/>
                    </a:lnTo>
                    <a:lnTo>
                      <a:pt x="742899" y="173990"/>
                    </a:lnTo>
                    <a:lnTo>
                      <a:pt x="742492" y="173990"/>
                    </a:lnTo>
                    <a:lnTo>
                      <a:pt x="742492" y="172720"/>
                    </a:lnTo>
                    <a:lnTo>
                      <a:pt x="743305" y="171450"/>
                    </a:lnTo>
                    <a:lnTo>
                      <a:pt x="743724" y="170180"/>
                    </a:lnTo>
                    <a:lnTo>
                      <a:pt x="744537" y="170180"/>
                    </a:lnTo>
                    <a:lnTo>
                      <a:pt x="745769" y="168910"/>
                    </a:lnTo>
                    <a:lnTo>
                      <a:pt x="745769" y="167640"/>
                    </a:lnTo>
                    <a:lnTo>
                      <a:pt x="746175" y="167640"/>
                    </a:lnTo>
                    <a:lnTo>
                      <a:pt x="749884" y="162560"/>
                    </a:lnTo>
                    <a:lnTo>
                      <a:pt x="751103" y="162560"/>
                    </a:lnTo>
                    <a:lnTo>
                      <a:pt x="751103" y="153670"/>
                    </a:lnTo>
                    <a:lnTo>
                      <a:pt x="750290" y="148590"/>
                    </a:lnTo>
                    <a:lnTo>
                      <a:pt x="749884" y="146050"/>
                    </a:lnTo>
                    <a:lnTo>
                      <a:pt x="749871" y="154940"/>
                    </a:lnTo>
                    <a:lnTo>
                      <a:pt x="749871" y="156210"/>
                    </a:lnTo>
                    <a:lnTo>
                      <a:pt x="749058" y="157480"/>
                    </a:lnTo>
                    <a:lnTo>
                      <a:pt x="747814" y="158750"/>
                    </a:lnTo>
                    <a:lnTo>
                      <a:pt x="747001" y="160020"/>
                    </a:lnTo>
                    <a:lnTo>
                      <a:pt x="745769" y="162560"/>
                    </a:lnTo>
                    <a:lnTo>
                      <a:pt x="744118" y="166370"/>
                    </a:lnTo>
                    <a:lnTo>
                      <a:pt x="743305" y="166370"/>
                    </a:lnTo>
                    <a:lnTo>
                      <a:pt x="743305" y="168910"/>
                    </a:lnTo>
                    <a:lnTo>
                      <a:pt x="742899" y="168910"/>
                    </a:lnTo>
                    <a:lnTo>
                      <a:pt x="739190" y="176530"/>
                    </a:lnTo>
                    <a:lnTo>
                      <a:pt x="735088" y="182880"/>
                    </a:lnTo>
                    <a:lnTo>
                      <a:pt x="730161" y="189230"/>
                    </a:lnTo>
                    <a:lnTo>
                      <a:pt x="728929" y="189230"/>
                    </a:lnTo>
                    <a:lnTo>
                      <a:pt x="728929" y="190500"/>
                    </a:lnTo>
                    <a:lnTo>
                      <a:pt x="722363" y="198120"/>
                    </a:lnTo>
                    <a:lnTo>
                      <a:pt x="718667" y="198120"/>
                    </a:lnTo>
                    <a:lnTo>
                      <a:pt x="718667" y="196850"/>
                    </a:lnTo>
                    <a:lnTo>
                      <a:pt x="723188" y="193040"/>
                    </a:lnTo>
                    <a:lnTo>
                      <a:pt x="723188" y="191770"/>
                    </a:lnTo>
                    <a:lnTo>
                      <a:pt x="724001" y="191770"/>
                    </a:lnTo>
                    <a:lnTo>
                      <a:pt x="724827" y="190500"/>
                    </a:lnTo>
                    <a:lnTo>
                      <a:pt x="725233" y="187960"/>
                    </a:lnTo>
                    <a:lnTo>
                      <a:pt x="725639" y="187960"/>
                    </a:lnTo>
                    <a:lnTo>
                      <a:pt x="726059" y="186690"/>
                    </a:lnTo>
                    <a:lnTo>
                      <a:pt x="731812" y="175260"/>
                    </a:lnTo>
                    <a:lnTo>
                      <a:pt x="734275" y="171450"/>
                    </a:lnTo>
                    <a:lnTo>
                      <a:pt x="740435" y="163830"/>
                    </a:lnTo>
                    <a:lnTo>
                      <a:pt x="741248" y="163830"/>
                    </a:lnTo>
                    <a:lnTo>
                      <a:pt x="746188" y="158750"/>
                    </a:lnTo>
                    <a:lnTo>
                      <a:pt x="747001" y="157480"/>
                    </a:lnTo>
                    <a:lnTo>
                      <a:pt x="747814" y="157480"/>
                    </a:lnTo>
                    <a:lnTo>
                      <a:pt x="749058" y="154940"/>
                    </a:lnTo>
                    <a:lnTo>
                      <a:pt x="749871" y="154940"/>
                    </a:lnTo>
                    <a:lnTo>
                      <a:pt x="749871" y="146050"/>
                    </a:lnTo>
                    <a:lnTo>
                      <a:pt x="749465" y="146050"/>
                    </a:lnTo>
                    <a:lnTo>
                      <a:pt x="749058" y="142240"/>
                    </a:lnTo>
                    <a:lnTo>
                      <a:pt x="749363" y="138430"/>
                    </a:lnTo>
                    <a:lnTo>
                      <a:pt x="749465" y="137160"/>
                    </a:lnTo>
                    <a:lnTo>
                      <a:pt x="750697" y="134620"/>
                    </a:lnTo>
                    <a:lnTo>
                      <a:pt x="752322" y="135890"/>
                    </a:lnTo>
                    <a:lnTo>
                      <a:pt x="752132" y="134620"/>
                    </a:lnTo>
                    <a:lnTo>
                      <a:pt x="751928" y="133350"/>
                    </a:lnTo>
                    <a:lnTo>
                      <a:pt x="753160" y="129540"/>
                    </a:lnTo>
                    <a:lnTo>
                      <a:pt x="753579" y="128270"/>
                    </a:lnTo>
                    <a:lnTo>
                      <a:pt x="755218" y="125730"/>
                    </a:lnTo>
                    <a:lnTo>
                      <a:pt x="758913" y="118110"/>
                    </a:lnTo>
                    <a:lnTo>
                      <a:pt x="759320" y="118110"/>
                    </a:lnTo>
                    <a:lnTo>
                      <a:pt x="760145" y="116840"/>
                    </a:lnTo>
                    <a:lnTo>
                      <a:pt x="760552" y="115570"/>
                    </a:lnTo>
                    <a:lnTo>
                      <a:pt x="762609" y="115570"/>
                    </a:lnTo>
                    <a:lnTo>
                      <a:pt x="763422" y="116840"/>
                    </a:lnTo>
                    <a:lnTo>
                      <a:pt x="763841" y="116840"/>
                    </a:lnTo>
                    <a:lnTo>
                      <a:pt x="763841" y="118110"/>
                    </a:lnTo>
                    <a:lnTo>
                      <a:pt x="766305" y="120650"/>
                    </a:lnTo>
                    <a:lnTo>
                      <a:pt x="767537" y="123190"/>
                    </a:lnTo>
                    <a:lnTo>
                      <a:pt x="769175" y="124460"/>
                    </a:lnTo>
                    <a:lnTo>
                      <a:pt x="769175" y="118110"/>
                    </a:lnTo>
                    <a:lnTo>
                      <a:pt x="768769" y="118110"/>
                    </a:lnTo>
                    <a:lnTo>
                      <a:pt x="768769" y="116840"/>
                    </a:lnTo>
                    <a:lnTo>
                      <a:pt x="778205" y="116840"/>
                    </a:lnTo>
                    <a:lnTo>
                      <a:pt x="781088" y="115570"/>
                    </a:lnTo>
                    <a:lnTo>
                      <a:pt x="783132" y="116840"/>
                    </a:lnTo>
                    <a:lnTo>
                      <a:pt x="783958" y="116840"/>
                    </a:lnTo>
                    <a:lnTo>
                      <a:pt x="783958" y="113995"/>
                    </a:lnTo>
                    <a:lnTo>
                      <a:pt x="783551" y="114300"/>
                    </a:lnTo>
                    <a:lnTo>
                      <a:pt x="766305" y="114300"/>
                    </a:lnTo>
                    <a:lnTo>
                      <a:pt x="765479" y="113030"/>
                    </a:lnTo>
                    <a:lnTo>
                      <a:pt x="762609" y="111760"/>
                    </a:lnTo>
                    <a:lnTo>
                      <a:pt x="759739" y="110490"/>
                    </a:lnTo>
                    <a:lnTo>
                      <a:pt x="758494" y="109067"/>
                    </a:lnTo>
                    <a:lnTo>
                      <a:pt x="758494" y="114300"/>
                    </a:lnTo>
                    <a:lnTo>
                      <a:pt x="758494" y="115570"/>
                    </a:lnTo>
                    <a:lnTo>
                      <a:pt x="756450" y="118110"/>
                    </a:lnTo>
                    <a:lnTo>
                      <a:pt x="755218" y="120650"/>
                    </a:lnTo>
                    <a:lnTo>
                      <a:pt x="754799" y="123190"/>
                    </a:lnTo>
                    <a:lnTo>
                      <a:pt x="753567" y="124460"/>
                    </a:lnTo>
                    <a:lnTo>
                      <a:pt x="752754" y="127000"/>
                    </a:lnTo>
                    <a:lnTo>
                      <a:pt x="752754" y="129540"/>
                    </a:lnTo>
                    <a:lnTo>
                      <a:pt x="750697" y="129540"/>
                    </a:lnTo>
                    <a:lnTo>
                      <a:pt x="750290" y="125730"/>
                    </a:lnTo>
                    <a:lnTo>
                      <a:pt x="751522" y="120650"/>
                    </a:lnTo>
                    <a:lnTo>
                      <a:pt x="754392" y="115570"/>
                    </a:lnTo>
                    <a:lnTo>
                      <a:pt x="756043" y="113030"/>
                    </a:lnTo>
                    <a:lnTo>
                      <a:pt x="757262" y="111785"/>
                    </a:lnTo>
                    <a:lnTo>
                      <a:pt x="757262" y="113030"/>
                    </a:lnTo>
                    <a:lnTo>
                      <a:pt x="758088" y="113030"/>
                    </a:lnTo>
                    <a:lnTo>
                      <a:pt x="758494" y="114300"/>
                    </a:lnTo>
                    <a:lnTo>
                      <a:pt x="758494" y="109067"/>
                    </a:lnTo>
                    <a:lnTo>
                      <a:pt x="756450" y="106680"/>
                    </a:lnTo>
                    <a:lnTo>
                      <a:pt x="756310" y="105410"/>
                    </a:lnTo>
                    <a:lnTo>
                      <a:pt x="756043" y="102870"/>
                    </a:lnTo>
                    <a:lnTo>
                      <a:pt x="757275" y="99060"/>
                    </a:lnTo>
                    <a:lnTo>
                      <a:pt x="757682" y="99060"/>
                    </a:lnTo>
                    <a:lnTo>
                      <a:pt x="758088" y="97790"/>
                    </a:lnTo>
                    <a:lnTo>
                      <a:pt x="759320" y="97790"/>
                    </a:lnTo>
                    <a:lnTo>
                      <a:pt x="759320" y="99060"/>
                    </a:lnTo>
                    <a:lnTo>
                      <a:pt x="760145" y="100330"/>
                    </a:lnTo>
                    <a:lnTo>
                      <a:pt x="760145" y="101600"/>
                    </a:lnTo>
                    <a:lnTo>
                      <a:pt x="758913" y="104140"/>
                    </a:lnTo>
                    <a:lnTo>
                      <a:pt x="763841" y="109220"/>
                    </a:lnTo>
                    <a:lnTo>
                      <a:pt x="764654" y="109220"/>
                    </a:lnTo>
                    <a:lnTo>
                      <a:pt x="765886" y="110490"/>
                    </a:lnTo>
                    <a:lnTo>
                      <a:pt x="766305" y="110490"/>
                    </a:lnTo>
                    <a:lnTo>
                      <a:pt x="777798" y="111760"/>
                    </a:lnTo>
                    <a:lnTo>
                      <a:pt x="783958" y="109220"/>
                    </a:lnTo>
                    <a:lnTo>
                      <a:pt x="784377" y="107950"/>
                    </a:lnTo>
                    <a:lnTo>
                      <a:pt x="784783" y="107950"/>
                    </a:lnTo>
                    <a:lnTo>
                      <a:pt x="789711" y="104140"/>
                    </a:lnTo>
                    <a:lnTo>
                      <a:pt x="792175" y="101600"/>
                    </a:lnTo>
                    <a:lnTo>
                      <a:pt x="792175" y="100330"/>
                    </a:lnTo>
                    <a:lnTo>
                      <a:pt x="792581" y="100330"/>
                    </a:lnTo>
                    <a:lnTo>
                      <a:pt x="793826" y="97790"/>
                    </a:lnTo>
                    <a:lnTo>
                      <a:pt x="793826" y="96520"/>
                    </a:lnTo>
                    <a:lnTo>
                      <a:pt x="795045" y="96520"/>
                    </a:lnTo>
                    <a:lnTo>
                      <a:pt x="795464" y="95250"/>
                    </a:lnTo>
                    <a:lnTo>
                      <a:pt x="795870" y="92710"/>
                    </a:lnTo>
                    <a:lnTo>
                      <a:pt x="796683" y="92710"/>
                    </a:lnTo>
                    <a:lnTo>
                      <a:pt x="796696" y="91440"/>
                    </a:lnTo>
                    <a:lnTo>
                      <a:pt x="796696" y="88900"/>
                    </a:lnTo>
                    <a:lnTo>
                      <a:pt x="799566" y="88900"/>
                    </a:lnTo>
                    <a:lnTo>
                      <a:pt x="801217" y="87630"/>
                    </a:lnTo>
                    <a:lnTo>
                      <a:pt x="801217" y="86385"/>
                    </a:lnTo>
                    <a:lnTo>
                      <a:pt x="802436" y="87630"/>
                    </a:lnTo>
                    <a:lnTo>
                      <a:pt x="803262" y="87630"/>
                    </a:lnTo>
                    <a:lnTo>
                      <a:pt x="803668" y="88900"/>
                    </a:lnTo>
                    <a:lnTo>
                      <a:pt x="807364" y="88900"/>
                    </a:lnTo>
                    <a:lnTo>
                      <a:pt x="805726" y="86360"/>
                    </a:lnTo>
                    <a:lnTo>
                      <a:pt x="804913" y="82550"/>
                    </a:lnTo>
                    <a:lnTo>
                      <a:pt x="804799" y="76200"/>
                    </a:lnTo>
                    <a:lnTo>
                      <a:pt x="804494" y="72390"/>
                    </a:lnTo>
                    <a:lnTo>
                      <a:pt x="810247" y="80010"/>
                    </a:lnTo>
                    <a:lnTo>
                      <a:pt x="815174" y="82550"/>
                    </a:lnTo>
                    <a:lnTo>
                      <a:pt x="817219" y="83820"/>
                    </a:lnTo>
                    <a:lnTo>
                      <a:pt x="817638" y="83820"/>
                    </a:lnTo>
                    <a:lnTo>
                      <a:pt x="817638" y="87630"/>
                    </a:lnTo>
                    <a:lnTo>
                      <a:pt x="818045" y="88900"/>
                    </a:lnTo>
                    <a:lnTo>
                      <a:pt x="818045" y="80010"/>
                    </a:lnTo>
                    <a:lnTo>
                      <a:pt x="817232" y="80010"/>
                    </a:lnTo>
                    <a:lnTo>
                      <a:pt x="814349" y="77470"/>
                    </a:lnTo>
                    <a:lnTo>
                      <a:pt x="809421" y="72390"/>
                    </a:lnTo>
                    <a:lnTo>
                      <a:pt x="807783" y="69850"/>
                    </a:lnTo>
                    <a:lnTo>
                      <a:pt x="806145" y="62230"/>
                    </a:lnTo>
                    <a:lnTo>
                      <a:pt x="805726" y="62230"/>
                    </a:lnTo>
                    <a:lnTo>
                      <a:pt x="805726" y="60960"/>
                    </a:lnTo>
                    <a:lnTo>
                      <a:pt x="804913" y="59690"/>
                    </a:lnTo>
                    <a:lnTo>
                      <a:pt x="804913" y="57150"/>
                    </a:lnTo>
                    <a:lnTo>
                      <a:pt x="804494" y="53340"/>
                    </a:lnTo>
                    <a:lnTo>
                      <a:pt x="804494" y="52070"/>
                    </a:lnTo>
                    <a:lnTo>
                      <a:pt x="803681" y="49530"/>
                    </a:lnTo>
                    <a:lnTo>
                      <a:pt x="802843" y="47815"/>
                    </a:lnTo>
                    <a:lnTo>
                      <a:pt x="802843" y="55880"/>
                    </a:lnTo>
                    <a:lnTo>
                      <a:pt x="802843" y="58420"/>
                    </a:lnTo>
                    <a:lnTo>
                      <a:pt x="802030" y="62230"/>
                    </a:lnTo>
                    <a:lnTo>
                      <a:pt x="801611" y="64770"/>
                    </a:lnTo>
                    <a:lnTo>
                      <a:pt x="801217" y="64770"/>
                    </a:lnTo>
                    <a:lnTo>
                      <a:pt x="801204" y="66040"/>
                    </a:lnTo>
                    <a:lnTo>
                      <a:pt x="802030" y="71120"/>
                    </a:lnTo>
                    <a:lnTo>
                      <a:pt x="801204" y="76200"/>
                    </a:lnTo>
                    <a:lnTo>
                      <a:pt x="801611" y="80010"/>
                    </a:lnTo>
                    <a:lnTo>
                      <a:pt x="802843" y="83820"/>
                    </a:lnTo>
                    <a:lnTo>
                      <a:pt x="801217" y="83820"/>
                    </a:lnTo>
                    <a:lnTo>
                      <a:pt x="800392" y="83820"/>
                    </a:lnTo>
                    <a:lnTo>
                      <a:pt x="797521" y="81280"/>
                    </a:lnTo>
                    <a:lnTo>
                      <a:pt x="795870" y="78740"/>
                    </a:lnTo>
                    <a:lnTo>
                      <a:pt x="795451" y="77431"/>
                    </a:lnTo>
                    <a:lnTo>
                      <a:pt x="795451" y="83820"/>
                    </a:lnTo>
                    <a:lnTo>
                      <a:pt x="795045" y="85090"/>
                    </a:lnTo>
                    <a:lnTo>
                      <a:pt x="792175" y="85090"/>
                    </a:lnTo>
                    <a:lnTo>
                      <a:pt x="792175" y="92710"/>
                    </a:lnTo>
                    <a:lnTo>
                      <a:pt x="792175" y="95250"/>
                    </a:lnTo>
                    <a:lnTo>
                      <a:pt x="791756" y="97790"/>
                    </a:lnTo>
                    <a:lnTo>
                      <a:pt x="790524" y="100330"/>
                    </a:lnTo>
                    <a:lnTo>
                      <a:pt x="789711" y="100330"/>
                    </a:lnTo>
                    <a:lnTo>
                      <a:pt x="789292" y="101600"/>
                    </a:lnTo>
                    <a:lnTo>
                      <a:pt x="788479" y="102870"/>
                    </a:lnTo>
                    <a:lnTo>
                      <a:pt x="784377" y="105410"/>
                    </a:lnTo>
                    <a:lnTo>
                      <a:pt x="779449" y="107950"/>
                    </a:lnTo>
                    <a:lnTo>
                      <a:pt x="770826" y="107950"/>
                    </a:lnTo>
                    <a:lnTo>
                      <a:pt x="766711" y="109220"/>
                    </a:lnTo>
                    <a:lnTo>
                      <a:pt x="763841" y="107950"/>
                    </a:lnTo>
                    <a:lnTo>
                      <a:pt x="762203" y="102870"/>
                    </a:lnTo>
                    <a:lnTo>
                      <a:pt x="762355" y="100330"/>
                    </a:lnTo>
                    <a:lnTo>
                      <a:pt x="762533" y="97790"/>
                    </a:lnTo>
                    <a:lnTo>
                      <a:pt x="762609" y="96520"/>
                    </a:lnTo>
                    <a:lnTo>
                      <a:pt x="763422" y="96520"/>
                    </a:lnTo>
                    <a:lnTo>
                      <a:pt x="763435" y="95250"/>
                    </a:lnTo>
                    <a:lnTo>
                      <a:pt x="767118" y="95250"/>
                    </a:lnTo>
                    <a:lnTo>
                      <a:pt x="767537" y="93980"/>
                    </a:lnTo>
                    <a:lnTo>
                      <a:pt x="767537" y="92710"/>
                    </a:lnTo>
                    <a:lnTo>
                      <a:pt x="763435" y="92710"/>
                    </a:lnTo>
                    <a:lnTo>
                      <a:pt x="765898" y="90170"/>
                    </a:lnTo>
                    <a:lnTo>
                      <a:pt x="767537" y="90170"/>
                    </a:lnTo>
                    <a:lnTo>
                      <a:pt x="768362" y="88900"/>
                    </a:lnTo>
                    <a:lnTo>
                      <a:pt x="768769" y="88900"/>
                    </a:lnTo>
                    <a:lnTo>
                      <a:pt x="769175" y="88900"/>
                    </a:lnTo>
                    <a:lnTo>
                      <a:pt x="769175" y="87630"/>
                    </a:lnTo>
                    <a:lnTo>
                      <a:pt x="768350" y="87630"/>
                    </a:lnTo>
                    <a:lnTo>
                      <a:pt x="764654" y="87630"/>
                    </a:lnTo>
                    <a:lnTo>
                      <a:pt x="763016" y="87630"/>
                    </a:lnTo>
                    <a:lnTo>
                      <a:pt x="761784" y="88900"/>
                    </a:lnTo>
                    <a:lnTo>
                      <a:pt x="759320" y="91440"/>
                    </a:lnTo>
                    <a:lnTo>
                      <a:pt x="759320" y="90170"/>
                    </a:lnTo>
                    <a:lnTo>
                      <a:pt x="761784" y="87630"/>
                    </a:lnTo>
                    <a:lnTo>
                      <a:pt x="764247" y="83820"/>
                    </a:lnTo>
                    <a:lnTo>
                      <a:pt x="764247" y="82550"/>
                    </a:lnTo>
                    <a:lnTo>
                      <a:pt x="763841" y="82550"/>
                    </a:lnTo>
                    <a:lnTo>
                      <a:pt x="767537" y="80010"/>
                    </a:lnTo>
                    <a:lnTo>
                      <a:pt x="767943" y="80010"/>
                    </a:lnTo>
                    <a:lnTo>
                      <a:pt x="767118" y="82550"/>
                    </a:lnTo>
                    <a:lnTo>
                      <a:pt x="765898" y="82550"/>
                    </a:lnTo>
                    <a:lnTo>
                      <a:pt x="765479" y="83820"/>
                    </a:lnTo>
                    <a:lnTo>
                      <a:pt x="768350" y="83820"/>
                    </a:lnTo>
                    <a:lnTo>
                      <a:pt x="770001" y="85090"/>
                    </a:lnTo>
                    <a:lnTo>
                      <a:pt x="770001" y="86360"/>
                    </a:lnTo>
                    <a:lnTo>
                      <a:pt x="774509" y="86360"/>
                    </a:lnTo>
                    <a:lnTo>
                      <a:pt x="775335" y="87630"/>
                    </a:lnTo>
                    <a:lnTo>
                      <a:pt x="775335" y="92710"/>
                    </a:lnTo>
                    <a:lnTo>
                      <a:pt x="774928" y="93980"/>
                    </a:lnTo>
                    <a:lnTo>
                      <a:pt x="773696" y="95250"/>
                    </a:lnTo>
                    <a:lnTo>
                      <a:pt x="772871" y="96520"/>
                    </a:lnTo>
                    <a:lnTo>
                      <a:pt x="772464" y="96520"/>
                    </a:lnTo>
                    <a:lnTo>
                      <a:pt x="770826" y="97790"/>
                    </a:lnTo>
                    <a:lnTo>
                      <a:pt x="767537" y="97790"/>
                    </a:lnTo>
                    <a:lnTo>
                      <a:pt x="767118" y="99060"/>
                    </a:lnTo>
                    <a:lnTo>
                      <a:pt x="766305" y="100330"/>
                    </a:lnTo>
                    <a:lnTo>
                      <a:pt x="766305" y="102870"/>
                    </a:lnTo>
                    <a:lnTo>
                      <a:pt x="767537" y="104140"/>
                    </a:lnTo>
                    <a:lnTo>
                      <a:pt x="769175" y="105410"/>
                    </a:lnTo>
                    <a:lnTo>
                      <a:pt x="779856" y="105410"/>
                    </a:lnTo>
                    <a:lnTo>
                      <a:pt x="781913" y="104140"/>
                    </a:lnTo>
                    <a:lnTo>
                      <a:pt x="781913" y="102870"/>
                    </a:lnTo>
                    <a:lnTo>
                      <a:pt x="784783" y="100330"/>
                    </a:lnTo>
                    <a:lnTo>
                      <a:pt x="786422" y="96520"/>
                    </a:lnTo>
                    <a:lnTo>
                      <a:pt x="786841" y="91440"/>
                    </a:lnTo>
                    <a:lnTo>
                      <a:pt x="790943" y="91440"/>
                    </a:lnTo>
                    <a:lnTo>
                      <a:pt x="791756" y="92710"/>
                    </a:lnTo>
                    <a:lnTo>
                      <a:pt x="792175" y="92710"/>
                    </a:lnTo>
                    <a:lnTo>
                      <a:pt x="792175" y="85090"/>
                    </a:lnTo>
                    <a:lnTo>
                      <a:pt x="790130" y="83820"/>
                    </a:lnTo>
                    <a:lnTo>
                      <a:pt x="788479" y="80010"/>
                    </a:lnTo>
                    <a:lnTo>
                      <a:pt x="787654" y="79375"/>
                    </a:lnTo>
                    <a:lnTo>
                      <a:pt x="787654" y="86360"/>
                    </a:lnTo>
                    <a:lnTo>
                      <a:pt x="785190" y="86360"/>
                    </a:lnTo>
                    <a:lnTo>
                      <a:pt x="782726" y="83820"/>
                    </a:lnTo>
                    <a:lnTo>
                      <a:pt x="782320" y="81280"/>
                    </a:lnTo>
                    <a:lnTo>
                      <a:pt x="781913" y="80010"/>
                    </a:lnTo>
                    <a:lnTo>
                      <a:pt x="781900" y="88900"/>
                    </a:lnTo>
                    <a:lnTo>
                      <a:pt x="781900" y="91440"/>
                    </a:lnTo>
                    <a:lnTo>
                      <a:pt x="780262" y="93980"/>
                    </a:lnTo>
                    <a:lnTo>
                      <a:pt x="780262" y="95250"/>
                    </a:lnTo>
                    <a:lnTo>
                      <a:pt x="778217" y="96520"/>
                    </a:lnTo>
                    <a:lnTo>
                      <a:pt x="777392" y="96520"/>
                    </a:lnTo>
                    <a:lnTo>
                      <a:pt x="777392" y="101600"/>
                    </a:lnTo>
                    <a:lnTo>
                      <a:pt x="776566" y="102870"/>
                    </a:lnTo>
                    <a:lnTo>
                      <a:pt x="774522" y="102870"/>
                    </a:lnTo>
                    <a:lnTo>
                      <a:pt x="774509" y="104140"/>
                    </a:lnTo>
                    <a:lnTo>
                      <a:pt x="771639" y="104140"/>
                    </a:lnTo>
                    <a:lnTo>
                      <a:pt x="769175" y="102870"/>
                    </a:lnTo>
                    <a:lnTo>
                      <a:pt x="767943" y="100330"/>
                    </a:lnTo>
                    <a:lnTo>
                      <a:pt x="770813" y="101600"/>
                    </a:lnTo>
                    <a:lnTo>
                      <a:pt x="777392" y="101600"/>
                    </a:lnTo>
                    <a:lnTo>
                      <a:pt x="777392" y="96520"/>
                    </a:lnTo>
                    <a:lnTo>
                      <a:pt x="775335" y="96520"/>
                    </a:lnTo>
                    <a:lnTo>
                      <a:pt x="778217" y="91440"/>
                    </a:lnTo>
                    <a:lnTo>
                      <a:pt x="779030" y="87630"/>
                    </a:lnTo>
                    <a:lnTo>
                      <a:pt x="779030" y="86360"/>
                    </a:lnTo>
                    <a:lnTo>
                      <a:pt x="779437" y="86360"/>
                    </a:lnTo>
                    <a:lnTo>
                      <a:pt x="781900" y="88900"/>
                    </a:lnTo>
                    <a:lnTo>
                      <a:pt x="781900" y="80010"/>
                    </a:lnTo>
                    <a:lnTo>
                      <a:pt x="780262" y="80010"/>
                    </a:lnTo>
                    <a:lnTo>
                      <a:pt x="780681" y="76200"/>
                    </a:lnTo>
                    <a:lnTo>
                      <a:pt x="779449" y="73660"/>
                    </a:lnTo>
                    <a:lnTo>
                      <a:pt x="779449" y="67310"/>
                    </a:lnTo>
                    <a:lnTo>
                      <a:pt x="779030" y="67310"/>
                    </a:lnTo>
                    <a:lnTo>
                      <a:pt x="778217" y="66040"/>
                    </a:lnTo>
                    <a:lnTo>
                      <a:pt x="777798" y="67310"/>
                    </a:lnTo>
                    <a:lnTo>
                      <a:pt x="776973" y="68580"/>
                    </a:lnTo>
                    <a:lnTo>
                      <a:pt x="776566" y="69850"/>
                    </a:lnTo>
                    <a:lnTo>
                      <a:pt x="776566" y="71120"/>
                    </a:lnTo>
                    <a:lnTo>
                      <a:pt x="776973" y="73660"/>
                    </a:lnTo>
                    <a:lnTo>
                      <a:pt x="779030" y="78740"/>
                    </a:lnTo>
                    <a:lnTo>
                      <a:pt x="779030" y="80010"/>
                    </a:lnTo>
                    <a:lnTo>
                      <a:pt x="778217" y="80010"/>
                    </a:lnTo>
                    <a:lnTo>
                      <a:pt x="778205" y="81267"/>
                    </a:lnTo>
                    <a:lnTo>
                      <a:pt x="777392" y="80010"/>
                    </a:lnTo>
                    <a:lnTo>
                      <a:pt x="776566" y="80010"/>
                    </a:lnTo>
                    <a:lnTo>
                      <a:pt x="775335" y="77470"/>
                    </a:lnTo>
                    <a:lnTo>
                      <a:pt x="773696" y="74930"/>
                    </a:lnTo>
                    <a:lnTo>
                      <a:pt x="772871" y="71120"/>
                    </a:lnTo>
                    <a:lnTo>
                      <a:pt x="773074" y="69850"/>
                    </a:lnTo>
                    <a:lnTo>
                      <a:pt x="773290" y="68580"/>
                    </a:lnTo>
                    <a:lnTo>
                      <a:pt x="773290" y="66040"/>
                    </a:lnTo>
                    <a:lnTo>
                      <a:pt x="774103" y="64770"/>
                    </a:lnTo>
                    <a:lnTo>
                      <a:pt x="775754" y="63500"/>
                    </a:lnTo>
                    <a:lnTo>
                      <a:pt x="777392" y="63500"/>
                    </a:lnTo>
                    <a:lnTo>
                      <a:pt x="777392" y="62230"/>
                    </a:lnTo>
                    <a:lnTo>
                      <a:pt x="777798" y="62230"/>
                    </a:lnTo>
                    <a:lnTo>
                      <a:pt x="780262" y="59690"/>
                    </a:lnTo>
                    <a:lnTo>
                      <a:pt x="781900" y="59690"/>
                    </a:lnTo>
                    <a:lnTo>
                      <a:pt x="782320" y="60960"/>
                    </a:lnTo>
                    <a:lnTo>
                      <a:pt x="783132" y="63500"/>
                    </a:lnTo>
                    <a:lnTo>
                      <a:pt x="783132" y="77470"/>
                    </a:lnTo>
                    <a:lnTo>
                      <a:pt x="784783" y="82550"/>
                    </a:lnTo>
                    <a:lnTo>
                      <a:pt x="786422" y="83820"/>
                    </a:lnTo>
                    <a:lnTo>
                      <a:pt x="787247" y="85090"/>
                    </a:lnTo>
                    <a:lnTo>
                      <a:pt x="787654" y="86360"/>
                    </a:lnTo>
                    <a:lnTo>
                      <a:pt x="787654" y="79375"/>
                    </a:lnTo>
                    <a:lnTo>
                      <a:pt x="786841" y="78740"/>
                    </a:lnTo>
                    <a:lnTo>
                      <a:pt x="786422" y="76200"/>
                    </a:lnTo>
                    <a:lnTo>
                      <a:pt x="786841" y="73660"/>
                    </a:lnTo>
                    <a:lnTo>
                      <a:pt x="786422" y="73660"/>
                    </a:lnTo>
                    <a:lnTo>
                      <a:pt x="786422" y="63500"/>
                    </a:lnTo>
                    <a:lnTo>
                      <a:pt x="783958" y="60960"/>
                    </a:lnTo>
                    <a:lnTo>
                      <a:pt x="783145" y="59690"/>
                    </a:lnTo>
                    <a:lnTo>
                      <a:pt x="786422" y="57150"/>
                    </a:lnTo>
                    <a:lnTo>
                      <a:pt x="788479" y="53340"/>
                    </a:lnTo>
                    <a:lnTo>
                      <a:pt x="789292" y="53340"/>
                    </a:lnTo>
                    <a:lnTo>
                      <a:pt x="789711" y="54610"/>
                    </a:lnTo>
                    <a:lnTo>
                      <a:pt x="790943" y="55880"/>
                    </a:lnTo>
                    <a:lnTo>
                      <a:pt x="790943" y="58420"/>
                    </a:lnTo>
                    <a:lnTo>
                      <a:pt x="791756" y="59690"/>
                    </a:lnTo>
                    <a:lnTo>
                      <a:pt x="792175" y="59690"/>
                    </a:lnTo>
                    <a:lnTo>
                      <a:pt x="792175" y="60960"/>
                    </a:lnTo>
                    <a:lnTo>
                      <a:pt x="792581" y="63500"/>
                    </a:lnTo>
                    <a:lnTo>
                      <a:pt x="792581" y="66040"/>
                    </a:lnTo>
                    <a:lnTo>
                      <a:pt x="792175" y="69850"/>
                    </a:lnTo>
                    <a:lnTo>
                      <a:pt x="790943" y="73660"/>
                    </a:lnTo>
                    <a:lnTo>
                      <a:pt x="791349" y="76200"/>
                    </a:lnTo>
                    <a:lnTo>
                      <a:pt x="792988" y="80010"/>
                    </a:lnTo>
                    <a:lnTo>
                      <a:pt x="793813" y="81280"/>
                    </a:lnTo>
                    <a:lnTo>
                      <a:pt x="794639" y="81280"/>
                    </a:lnTo>
                    <a:lnTo>
                      <a:pt x="795451" y="83820"/>
                    </a:lnTo>
                    <a:lnTo>
                      <a:pt x="795451" y="77431"/>
                    </a:lnTo>
                    <a:lnTo>
                      <a:pt x="795058" y="76200"/>
                    </a:lnTo>
                    <a:lnTo>
                      <a:pt x="795464" y="72390"/>
                    </a:lnTo>
                    <a:lnTo>
                      <a:pt x="795058" y="54610"/>
                    </a:lnTo>
                    <a:lnTo>
                      <a:pt x="794575" y="53340"/>
                    </a:lnTo>
                    <a:lnTo>
                      <a:pt x="794092" y="52070"/>
                    </a:lnTo>
                    <a:lnTo>
                      <a:pt x="792175" y="46990"/>
                    </a:lnTo>
                    <a:lnTo>
                      <a:pt x="792175" y="44450"/>
                    </a:lnTo>
                    <a:lnTo>
                      <a:pt x="792581" y="44450"/>
                    </a:lnTo>
                    <a:lnTo>
                      <a:pt x="792594" y="43180"/>
                    </a:lnTo>
                    <a:lnTo>
                      <a:pt x="793813" y="43180"/>
                    </a:lnTo>
                    <a:lnTo>
                      <a:pt x="793826" y="41910"/>
                    </a:lnTo>
                    <a:lnTo>
                      <a:pt x="795045" y="41910"/>
                    </a:lnTo>
                    <a:lnTo>
                      <a:pt x="797915" y="44450"/>
                    </a:lnTo>
                    <a:lnTo>
                      <a:pt x="800379" y="48260"/>
                    </a:lnTo>
                    <a:lnTo>
                      <a:pt x="802843" y="55880"/>
                    </a:lnTo>
                    <a:lnTo>
                      <a:pt x="802843" y="47815"/>
                    </a:lnTo>
                    <a:lnTo>
                      <a:pt x="802449" y="46990"/>
                    </a:lnTo>
                    <a:lnTo>
                      <a:pt x="801217" y="46990"/>
                    </a:lnTo>
                    <a:lnTo>
                      <a:pt x="799566" y="43180"/>
                    </a:lnTo>
                    <a:lnTo>
                      <a:pt x="797521" y="41910"/>
                    </a:lnTo>
                    <a:lnTo>
                      <a:pt x="795870" y="40640"/>
                    </a:lnTo>
                    <a:lnTo>
                      <a:pt x="795261" y="39370"/>
                    </a:lnTo>
                    <a:lnTo>
                      <a:pt x="794639" y="38100"/>
                    </a:lnTo>
                    <a:lnTo>
                      <a:pt x="793826" y="38100"/>
                    </a:lnTo>
                    <a:lnTo>
                      <a:pt x="793826" y="35560"/>
                    </a:lnTo>
                    <a:lnTo>
                      <a:pt x="796683" y="35560"/>
                    </a:lnTo>
                    <a:lnTo>
                      <a:pt x="797915" y="36830"/>
                    </a:lnTo>
                    <a:lnTo>
                      <a:pt x="801204" y="38100"/>
                    </a:lnTo>
                    <a:lnTo>
                      <a:pt x="804075" y="40640"/>
                    </a:lnTo>
                    <a:lnTo>
                      <a:pt x="804176" y="40881"/>
                    </a:lnTo>
                    <a:lnTo>
                      <a:pt x="805726" y="44450"/>
                    </a:lnTo>
                    <a:lnTo>
                      <a:pt x="807656" y="48031"/>
                    </a:lnTo>
                    <a:lnTo>
                      <a:pt x="807770" y="48260"/>
                    </a:lnTo>
                    <a:lnTo>
                      <a:pt x="808596" y="52070"/>
                    </a:lnTo>
                    <a:lnTo>
                      <a:pt x="809015" y="55880"/>
                    </a:lnTo>
                    <a:lnTo>
                      <a:pt x="809421" y="58420"/>
                    </a:lnTo>
                    <a:lnTo>
                      <a:pt x="810247" y="58420"/>
                    </a:lnTo>
                    <a:lnTo>
                      <a:pt x="810653" y="60960"/>
                    </a:lnTo>
                    <a:lnTo>
                      <a:pt x="811060" y="62230"/>
                    </a:lnTo>
                    <a:lnTo>
                      <a:pt x="811479" y="62230"/>
                    </a:lnTo>
                    <a:lnTo>
                      <a:pt x="811479" y="64770"/>
                    </a:lnTo>
                    <a:lnTo>
                      <a:pt x="812292" y="66040"/>
                    </a:lnTo>
                    <a:lnTo>
                      <a:pt x="813523" y="67310"/>
                    </a:lnTo>
                    <a:lnTo>
                      <a:pt x="813943" y="67310"/>
                    </a:lnTo>
                    <a:lnTo>
                      <a:pt x="815581" y="71120"/>
                    </a:lnTo>
                    <a:lnTo>
                      <a:pt x="817219" y="72390"/>
                    </a:lnTo>
                    <a:lnTo>
                      <a:pt x="818451" y="74930"/>
                    </a:lnTo>
                    <a:lnTo>
                      <a:pt x="822566" y="77470"/>
                    </a:lnTo>
                    <a:lnTo>
                      <a:pt x="825842" y="77470"/>
                    </a:lnTo>
                    <a:lnTo>
                      <a:pt x="827900" y="78740"/>
                    </a:lnTo>
                    <a:lnTo>
                      <a:pt x="827900" y="76708"/>
                    </a:lnTo>
                    <a:lnTo>
                      <a:pt x="825030" y="74930"/>
                    </a:lnTo>
                    <a:lnTo>
                      <a:pt x="825030" y="73660"/>
                    </a:lnTo>
                    <a:lnTo>
                      <a:pt x="824750" y="71120"/>
                    </a:lnTo>
                    <a:lnTo>
                      <a:pt x="824204" y="66040"/>
                    </a:lnTo>
                    <a:lnTo>
                      <a:pt x="824204" y="64770"/>
                    </a:lnTo>
                    <a:lnTo>
                      <a:pt x="822566" y="59690"/>
                    </a:lnTo>
                    <a:lnTo>
                      <a:pt x="822159" y="57150"/>
                    </a:lnTo>
                    <a:lnTo>
                      <a:pt x="821740" y="55245"/>
                    </a:lnTo>
                    <a:lnTo>
                      <a:pt x="821740" y="71120"/>
                    </a:lnTo>
                    <a:lnTo>
                      <a:pt x="817638" y="68580"/>
                    </a:lnTo>
                    <a:lnTo>
                      <a:pt x="814349" y="63500"/>
                    </a:lnTo>
                    <a:lnTo>
                      <a:pt x="812304" y="57150"/>
                    </a:lnTo>
                    <a:lnTo>
                      <a:pt x="809421" y="48260"/>
                    </a:lnTo>
                    <a:lnTo>
                      <a:pt x="805726" y="40640"/>
                    </a:lnTo>
                    <a:lnTo>
                      <a:pt x="805319" y="40640"/>
                    </a:lnTo>
                    <a:lnTo>
                      <a:pt x="802855" y="38100"/>
                    </a:lnTo>
                    <a:lnTo>
                      <a:pt x="800595" y="35560"/>
                    </a:lnTo>
                    <a:lnTo>
                      <a:pt x="798334" y="33020"/>
                    </a:lnTo>
                    <a:lnTo>
                      <a:pt x="795464" y="30480"/>
                    </a:lnTo>
                    <a:lnTo>
                      <a:pt x="793826" y="29210"/>
                    </a:lnTo>
                    <a:lnTo>
                      <a:pt x="794219" y="29210"/>
                    </a:lnTo>
                    <a:lnTo>
                      <a:pt x="795058" y="27940"/>
                    </a:lnTo>
                    <a:lnTo>
                      <a:pt x="796683" y="27940"/>
                    </a:lnTo>
                    <a:lnTo>
                      <a:pt x="799566" y="30480"/>
                    </a:lnTo>
                    <a:lnTo>
                      <a:pt x="805726" y="35560"/>
                    </a:lnTo>
                    <a:lnTo>
                      <a:pt x="811479" y="44450"/>
                    </a:lnTo>
                    <a:lnTo>
                      <a:pt x="813943" y="46990"/>
                    </a:lnTo>
                    <a:lnTo>
                      <a:pt x="816813" y="50800"/>
                    </a:lnTo>
                    <a:lnTo>
                      <a:pt x="815174" y="46990"/>
                    </a:lnTo>
                    <a:lnTo>
                      <a:pt x="814349" y="44450"/>
                    </a:lnTo>
                    <a:lnTo>
                      <a:pt x="811072" y="38100"/>
                    </a:lnTo>
                    <a:lnTo>
                      <a:pt x="810653" y="38100"/>
                    </a:lnTo>
                    <a:lnTo>
                      <a:pt x="810653" y="36830"/>
                    </a:lnTo>
                    <a:lnTo>
                      <a:pt x="809421" y="36830"/>
                    </a:lnTo>
                    <a:lnTo>
                      <a:pt x="807783" y="34290"/>
                    </a:lnTo>
                    <a:lnTo>
                      <a:pt x="804087" y="30480"/>
                    </a:lnTo>
                    <a:lnTo>
                      <a:pt x="801065" y="27940"/>
                    </a:lnTo>
                    <a:lnTo>
                      <a:pt x="799566" y="26670"/>
                    </a:lnTo>
                    <a:lnTo>
                      <a:pt x="796696" y="24130"/>
                    </a:lnTo>
                    <a:lnTo>
                      <a:pt x="795464" y="24130"/>
                    </a:lnTo>
                    <a:lnTo>
                      <a:pt x="795058" y="22860"/>
                    </a:lnTo>
                    <a:lnTo>
                      <a:pt x="794639" y="22860"/>
                    </a:lnTo>
                    <a:lnTo>
                      <a:pt x="790943" y="21590"/>
                    </a:lnTo>
                    <a:lnTo>
                      <a:pt x="790117" y="20955"/>
                    </a:lnTo>
                    <a:lnTo>
                      <a:pt x="790117" y="26670"/>
                    </a:lnTo>
                    <a:lnTo>
                      <a:pt x="786422" y="27940"/>
                    </a:lnTo>
                    <a:lnTo>
                      <a:pt x="786422" y="29210"/>
                    </a:lnTo>
                    <a:lnTo>
                      <a:pt x="786828" y="30480"/>
                    </a:lnTo>
                    <a:lnTo>
                      <a:pt x="788479" y="33020"/>
                    </a:lnTo>
                    <a:lnTo>
                      <a:pt x="789711" y="34290"/>
                    </a:lnTo>
                    <a:lnTo>
                      <a:pt x="789711" y="36830"/>
                    </a:lnTo>
                    <a:lnTo>
                      <a:pt x="789292" y="39357"/>
                    </a:lnTo>
                    <a:lnTo>
                      <a:pt x="787654" y="36830"/>
                    </a:lnTo>
                    <a:lnTo>
                      <a:pt x="786422" y="36830"/>
                    </a:lnTo>
                    <a:lnTo>
                      <a:pt x="786422" y="41910"/>
                    </a:lnTo>
                    <a:lnTo>
                      <a:pt x="786828" y="41910"/>
                    </a:lnTo>
                    <a:lnTo>
                      <a:pt x="787146" y="43929"/>
                    </a:lnTo>
                    <a:lnTo>
                      <a:pt x="787209" y="44246"/>
                    </a:lnTo>
                    <a:lnTo>
                      <a:pt x="787247" y="45720"/>
                    </a:lnTo>
                    <a:lnTo>
                      <a:pt x="786422" y="48260"/>
                    </a:lnTo>
                    <a:lnTo>
                      <a:pt x="786422" y="49530"/>
                    </a:lnTo>
                    <a:lnTo>
                      <a:pt x="786015" y="49530"/>
                    </a:lnTo>
                    <a:lnTo>
                      <a:pt x="786422" y="50800"/>
                    </a:lnTo>
                    <a:lnTo>
                      <a:pt x="786015" y="50800"/>
                    </a:lnTo>
                    <a:lnTo>
                      <a:pt x="785190" y="52070"/>
                    </a:lnTo>
                    <a:lnTo>
                      <a:pt x="783958" y="52070"/>
                    </a:lnTo>
                    <a:lnTo>
                      <a:pt x="783958" y="44450"/>
                    </a:lnTo>
                    <a:lnTo>
                      <a:pt x="783145" y="43180"/>
                    </a:lnTo>
                    <a:lnTo>
                      <a:pt x="781088" y="41910"/>
                    </a:lnTo>
                    <a:lnTo>
                      <a:pt x="780262" y="41910"/>
                    </a:lnTo>
                    <a:lnTo>
                      <a:pt x="779856" y="45720"/>
                    </a:lnTo>
                    <a:lnTo>
                      <a:pt x="780262" y="45720"/>
                    </a:lnTo>
                    <a:lnTo>
                      <a:pt x="780262" y="46990"/>
                    </a:lnTo>
                    <a:lnTo>
                      <a:pt x="779856" y="46990"/>
                    </a:lnTo>
                    <a:lnTo>
                      <a:pt x="779856" y="48260"/>
                    </a:lnTo>
                    <a:lnTo>
                      <a:pt x="780262" y="49530"/>
                    </a:lnTo>
                    <a:lnTo>
                      <a:pt x="779437" y="53340"/>
                    </a:lnTo>
                    <a:lnTo>
                      <a:pt x="777798" y="55880"/>
                    </a:lnTo>
                    <a:lnTo>
                      <a:pt x="774928" y="58420"/>
                    </a:lnTo>
                    <a:lnTo>
                      <a:pt x="774522" y="58420"/>
                    </a:lnTo>
                    <a:lnTo>
                      <a:pt x="774928" y="55880"/>
                    </a:lnTo>
                    <a:lnTo>
                      <a:pt x="775335" y="55880"/>
                    </a:lnTo>
                    <a:lnTo>
                      <a:pt x="775335" y="53340"/>
                    </a:lnTo>
                    <a:lnTo>
                      <a:pt x="773696" y="52070"/>
                    </a:lnTo>
                    <a:lnTo>
                      <a:pt x="772871" y="53340"/>
                    </a:lnTo>
                    <a:lnTo>
                      <a:pt x="772871" y="54610"/>
                    </a:lnTo>
                    <a:lnTo>
                      <a:pt x="772464" y="54610"/>
                    </a:lnTo>
                    <a:lnTo>
                      <a:pt x="772045" y="55880"/>
                    </a:lnTo>
                    <a:lnTo>
                      <a:pt x="771639" y="58420"/>
                    </a:lnTo>
                    <a:lnTo>
                      <a:pt x="770826" y="58420"/>
                    </a:lnTo>
                    <a:lnTo>
                      <a:pt x="770813" y="59690"/>
                    </a:lnTo>
                    <a:lnTo>
                      <a:pt x="770407" y="59690"/>
                    </a:lnTo>
                    <a:lnTo>
                      <a:pt x="770407" y="73660"/>
                    </a:lnTo>
                    <a:lnTo>
                      <a:pt x="770001" y="74930"/>
                    </a:lnTo>
                    <a:lnTo>
                      <a:pt x="769175" y="74930"/>
                    </a:lnTo>
                    <a:lnTo>
                      <a:pt x="766305" y="76200"/>
                    </a:lnTo>
                    <a:lnTo>
                      <a:pt x="763841" y="77470"/>
                    </a:lnTo>
                    <a:lnTo>
                      <a:pt x="761784" y="78740"/>
                    </a:lnTo>
                    <a:lnTo>
                      <a:pt x="760145" y="80010"/>
                    </a:lnTo>
                    <a:lnTo>
                      <a:pt x="761784" y="77470"/>
                    </a:lnTo>
                    <a:lnTo>
                      <a:pt x="763841" y="74930"/>
                    </a:lnTo>
                    <a:lnTo>
                      <a:pt x="766305" y="72390"/>
                    </a:lnTo>
                    <a:lnTo>
                      <a:pt x="768362" y="71120"/>
                    </a:lnTo>
                    <a:lnTo>
                      <a:pt x="770001" y="71120"/>
                    </a:lnTo>
                    <a:lnTo>
                      <a:pt x="770001" y="73660"/>
                    </a:lnTo>
                    <a:lnTo>
                      <a:pt x="770407" y="73660"/>
                    </a:lnTo>
                    <a:lnTo>
                      <a:pt x="770407" y="59690"/>
                    </a:lnTo>
                    <a:lnTo>
                      <a:pt x="764247" y="63500"/>
                    </a:lnTo>
                    <a:lnTo>
                      <a:pt x="763841" y="63500"/>
                    </a:lnTo>
                    <a:lnTo>
                      <a:pt x="761377" y="60960"/>
                    </a:lnTo>
                    <a:lnTo>
                      <a:pt x="759320" y="59690"/>
                    </a:lnTo>
                    <a:lnTo>
                      <a:pt x="759320" y="69850"/>
                    </a:lnTo>
                    <a:lnTo>
                      <a:pt x="758913" y="69316"/>
                    </a:lnTo>
                    <a:lnTo>
                      <a:pt x="758913" y="73660"/>
                    </a:lnTo>
                    <a:lnTo>
                      <a:pt x="758913" y="74930"/>
                    </a:lnTo>
                    <a:lnTo>
                      <a:pt x="758088" y="74930"/>
                    </a:lnTo>
                    <a:lnTo>
                      <a:pt x="757262" y="76200"/>
                    </a:lnTo>
                    <a:lnTo>
                      <a:pt x="756450" y="76200"/>
                    </a:lnTo>
                    <a:lnTo>
                      <a:pt x="756450" y="95250"/>
                    </a:lnTo>
                    <a:lnTo>
                      <a:pt x="756031" y="97790"/>
                    </a:lnTo>
                    <a:lnTo>
                      <a:pt x="756031" y="105410"/>
                    </a:lnTo>
                    <a:lnTo>
                      <a:pt x="755218" y="110490"/>
                    </a:lnTo>
                    <a:lnTo>
                      <a:pt x="751522" y="118110"/>
                    </a:lnTo>
                    <a:lnTo>
                      <a:pt x="749871" y="124460"/>
                    </a:lnTo>
                    <a:lnTo>
                      <a:pt x="747814" y="128104"/>
                    </a:lnTo>
                    <a:lnTo>
                      <a:pt x="747814" y="148590"/>
                    </a:lnTo>
                    <a:lnTo>
                      <a:pt x="747814" y="151130"/>
                    </a:lnTo>
                    <a:lnTo>
                      <a:pt x="746175" y="153670"/>
                    </a:lnTo>
                    <a:lnTo>
                      <a:pt x="742480" y="157480"/>
                    </a:lnTo>
                    <a:lnTo>
                      <a:pt x="736320" y="166370"/>
                    </a:lnTo>
                    <a:lnTo>
                      <a:pt x="730580" y="171450"/>
                    </a:lnTo>
                    <a:lnTo>
                      <a:pt x="728929" y="173990"/>
                    </a:lnTo>
                    <a:lnTo>
                      <a:pt x="728929" y="175260"/>
                    </a:lnTo>
                    <a:lnTo>
                      <a:pt x="727697" y="175260"/>
                    </a:lnTo>
                    <a:lnTo>
                      <a:pt x="727697" y="171450"/>
                    </a:lnTo>
                    <a:lnTo>
                      <a:pt x="728929" y="170180"/>
                    </a:lnTo>
                    <a:lnTo>
                      <a:pt x="732218" y="165100"/>
                    </a:lnTo>
                    <a:lnTo>
                      <a:pt x="737146" y="157480"/>
                    </a:lnTo>
                    <a:lnTo>
                      <a:pt x="739203" y="154940"/>
                    </a:lnTo>
                    <a:lnTo>
                      <a:pt x="740841" y="153670"/>
                    </a:lnTo>
                    <a:lnTo>
                      <a:pt x="743305" y="152400"/>
                    </a:lnTo>
                    <a:lnTo>
                      <a:pt x="743305" y="151130"/>
                    </a:lnTo>
                    <a:lnTo>
                      <a:pt x="747001" y="148590"/>
                    </a:lnTo>
                    <a:lnTo>
                      <a:pt x="747814" y="148590"/>
                    </a:lnTo>
                    <a:lnTo>
                      <a:pt x="747814" y="128104"/>
                    </a:lnTo>
                    <a:lnTo>
                      <a:pt x="747001" y="129540"/>
                    </a:lnTo>
                    <a:lnTo>
                      <a:pt x="743712" y="132943"/>
                    </a:lnTo>
                    <a:lnTo>
                      <a:pt x="743712" y="143510"/>
                    </a:lnTo>
                    <a:lnTo>
                      <a:pt x="743305" y="144780"/>
                    </a:lnTo>
                    <a:lnTo>
                      <a:pt x="742480" y="146050"/>
                    </a:lnTo>
                    <a:lnTo>
                      <a:pt x="740841" y="149860"/>
                    </a:lnTo>
                    <a:lnTo>
                      <a:pt x="731393" y="160020"/>
                    </a:lnTo>
                    <a:lnTo>
                      <a:pt x="726884" y="163830"/>
                    </a:lnTo>
                    <a:lnTo>
                      <a:pt x="725233" y="161290"/>
                    </a:lnTo>
                    <a:lnTo>
                      <a:pt x="725233" y="167640"/>
                    </a:lnTo>
                    <a:lnTo>
                      <a:pt x="725233" y="170180"/>
                    </a:lnTo>
                    <a:lnTo>
                      <a:pt x="724001" y="172720"/>
                    </a:lnTo>
                    <a:lnTo>
                      <a:pt x="724001" y="175260"/>
                    </a:lnTo>
                    <a:lnTo>
                      <a:pt x="723595" y="177800"/>
                    </a:lnTo>
                    <a:lnTo>
                      <a:pt x="723176" y="179070"/>
                    </a:lnTo>
                    <a:lnTo>
                      <a:pt x="723176" y="180340"/>
                    </a:lnTo>
                    <a:lnTo>
                      <a:pt x="719074" y="187960"/>
                    </a:lnTo>
                    <a:lnTo>
                      <a:pt x="714552" y="194310"/>
                    </a:lnTo>
                    <a:lnTo>
                      <a:pt x="709218" y="199390"/>
                    </a:lnTo>
                    <a:lnTo>
                      <a:pt x="706755" y="199390"/>
                    </a:lnTo>
                    <a:lnTo>
                      <a:pt x="706348" y="198120"/>
                    </a:lnTo>
                    <a:lnTo>
                      <a:pt x="705942" y="198120"/>
                    </a:lnTo>
                    <a:lnTo>
                      <a:pt x="709637" y="194310"/>
                    </a:lnTo>
                    <a:lnTo>
                      <a:pt x="713333" y="186690"/>
                    </a:lnTo>
                    <a:lnTo>
                      <a:pt x="714971" y="182880"/>
                    </a:lnTo>
                    <a:lnTo>
                      <a:pt x="715797" y="179070"/>
                    </a:lnTo>
                    <a:lnTo>
                      <a:pt x="716610" y="177800"/>
                    </a:lnTo>
                    <a:lnTo>
                      <a:pt x="716610" y="176530"/>
                    </a:lnTo>
                    <a:lnTo>
                      <a:pt x="718820" y="170180"/>
                    </a:lnTo>
                    <a:lnTo>
                      <a:pt x="722363" y="160020"/>
                    </a:lnTo>
                    <a:lnTo>
                      <a:pt x="723176" y="161290"/>
                    </a:lnTo>
                    <a:lnTo>
                      <a:pt x="724001" y="163830"/>
                    </a:lnTo>
                    <a:lnTo>
                      <a:pt x="724001" y="165100"/>
                    </a:lnTo>
                    <a:lnTo>
                      <a:pt x="724827" y="166370"/>
                    </a:lnTo>
                    <a:lnTo>
                      <a:pt x="725233" y="167640"/>
                    </a:lnTo>
                    <a:lnTo>
                      <a:pt x="725233" y="161290"/>
                    </a:lnTo>
                    <a:lnTo>
                      <a:pt x="726465" y="160020"/>
                    </a:lnTo>
                    <a:lnTo>
                      <a:pt x="731393" y="154940"/>
                    </a:lnTo>
                    <a:lnTo>
                      <a:pt x="736333" y="149860"/>
                    </a:lnTo>
                    <a:lnTo>
                      <a:pt x="741667" y="146050"/>
                    </a:lnTo>
                    <a:lnTo>
                      <a:pt x="742492" y="144780"/>
                    </a:lnTo>
                    <a:lnTo>
                      <a:pt x="742899" y="143510"/>
                    </a:lnTo>
                    <a:lnTo>
                      <a:pt x="743305" y="143510"/>
                    </a:lnTo>
                    <a:lnTo>
                      <a:pt x="743712" y="143510"/>
                    </a:lnTo>
                    <a:lnTo>
                      <a:pt x="743712" y="132943"/>
                    </a:lnTo>
                    <a:lnTo>
                      <a:pt x="743305" y="133350"/>
                    </a:lnTo>
                    <a:lnTo>
                      <a:pt x="742886" y="133731"/>
                    </a:lnTo>
                    <a:lnTo>
                      <a:pt x="742886" y="140970"/>
                    </a:lnTo>
                    <a:lnTo>
                      <a:pt x="742886" y="142240"/>
                    </a:lnTo>
                    <a:lnTo>
                      <a:pt x="742492" y="142240"/>
                    </a:lnTo>
                    <a:lnTo>
                      <a:pt x="741260" y="142240"/>
                    </a:lnTo>
                    <a:lnTo>
                      <a:pt x="736333" y="146050"/>
                    </a:lnTo>
                    <a:lnTo>
                      <a:pt x="735507" y="146050"/>
                    </a:lnTo>
                    <a:lnTo>
                      <a:pt x="735495" y="147320"/>
                    </a:lnTo>
                    <a:lnTo>
                      <a:pt x="734275" y="147320"/>
                    </a:lnTo>
                    <a:lnTo>
                      <a:pt x="733031" y="148590"/>
                    </a:lnTo>
                    <a:lnTo>
                      <a:pt x="730580" y="149860"/>
                    </a:lnTo>
                    <a:lnTo>
                      <a:pt x="727697" y="152400"/>
                    </a:lnTo>
                    <a:lnTo>
                      <a:pt x="725233" y="153670"/>
                    </a:lnTo>
                    <a:lnTo>
                      <a:pt x="724827" y="153670"/>
                    </a:lnTo>
                    <a:lnTo>
                      <a:pt x="724420" y="154901"/>
                    </a:lnTo>
                    <a:lnTo>
                      <a:pt x="724420" y="153670"/>
                    </a:lnTo>
                    <a:lnTo>
                      <a:pt x="724827" y="153670"/>
                    </a:lnTo>
                    <a:lnTo>
                      <a:pt x="724827" y="152400"/>
                    </a:lnTo>
                    <a:lnTo>
                      <a:pt x="726059" y="149860"/>
                    </a:lnTo>
                    <a:lnTo>
                      <a:pt x="726465" y="149860"/>
                    </a:lnTo>
                    <a:lnTo>
                      <a:pt x="733450" y="144780"/>
                    </a:lnTo>
                    <a:lnTo>
                      <a:pt x="740435" y="139700"/>
                    </a:lnTo>
                    <a:lnTo>
                      <a:pt x="741248" y="139700"/>
                    </a:lnTo>
                    <a:lnTo>
                      <a:pt x="741260" y="138468"/>
                    </a:lnTo>
                    <a:lnTo>
                      <a:pt x="742480" y="140970"/>
                    </a:lnTo>
                    <a:lnTo>
                      <a:pt x="742886" y="140970"/>
                    </a:lnTo>
                    <a:lnTo>
                      <a:pt x="742886" y="133731"/>
                    </a:lnTo>
                    <a:lnTo>
                      <a:pt x="740435" y="135890"/>
                    </a:lnTo>
                    <a:lnTo>
                      <a:pt x="736333" y="139700"/>
                    </a:lnTo>
                    <a:lnTo>
                      <a:pt x="730986" y="142240"/>
                    </a:lnTo>
                    <a:lnTo>
                      <a:pt x="727290" y="143510"/>
                    </a:lnTo>
                    <a:lnTo>
                      <a:pt x="724827" y="144780"/>
                    </a:lnTo>
                    <a:lnTo>
                      <a:pt x="724001" y="144780"/>
                    </a:lnTo>
                    <a:lnTo>
                      <a:pt x="723188" y="143510"/>
                    </a:lnTo>
                    <a:lnTo>
                      <a:pt x="726059" y="142240"/>
                    </a:lnTo>
                    <a:lnTo>
                      <a:pt x="732637" y="138430"/>
                    </a:lnTo>
                    <a:lnTo>
                      <a:pt x="736333" y="135890"/>
                    </a:lnTo>
                    <a:lnTo>
                      <a:pt x="739203" y="133350"/>
                    </a:lnTo>
                    <a:lnTo>
                      <a:pt x="741667" y="130810"/>
                    </a:lnTo>
                    <a:lnTo>
                      <a:pt x="743305" y="129540"/>
                    </a:lnTo>
                    <a:lnTo>
                      <a:pt x="747420" y="120650"/>
                    </a:lnTo>
                    <a:lnTo>
                      <a:pt x="748233" y="119380"/>
                    </a:lnTo>
                    <a:lnTo>
                      <a:pt x="751928" y="106680"/>
                    </a:lnTo>
                    <a:lnTo>
                      <a:pt x="752754" y="105410"/>
                    </a:lnTo>
                    <a:lnTo>
                      <a:pt x="756031" y="105410"/>
                    </a:lnTo>
                    <a:lnTo>
                      <a:pt x="756031" y="97790"/>
                    </a:lnTo>
                    <a:lnTo>
                      <a:pt x="752754" y="100330"/>
                    </a:lnTo>
                    <a:lnTo>
                      <a:pt x="752348" y="100330"/>
                    </a:lnTo>
                    <a:lnTo>
                      <a:pt x="750697" y="104140"/>
                    </a:lnTo>
                    <a:lnTo>
                      <a:pt x="749871" y="105410"/>
                    </a:lnTo>
                    <a:lnTo>
                      <a:pt x="748639" y="106680"/>
                    </a:lnTo>
                    <a:lnTo>
                      <a:pt x="747407" y="109220"/>
                    </a:lnTo>
                    <a:lnTo>
                      <a:pt x="747001" y="109220"/>
                    </a:lnTo>
                    <a:lnTo>
                      <a:pt x="747001" y="110490"/>
                    </a:lnTo>
                    <a:lnTo>
                      <a:pt x="746175" y="111760"/>
                    </a:lnTo>
                    <a:lnTo>
                      <a:pt x="745350" y="114300"/>
                    </a:lnTo>
                    <a:lnTo>
                      <a:pt x="744118" y="119367"/>
                    </a:lnTo>
                    <a:lnTo>
                      <a:pt x="743305" y="118110"/>
                    </a:lnTo>
                    <a:lnTo>
                      <a:pt x="743305" y="105410"/>
                    </a:lnTo>
                    <a:lnTo>
                      <a:pt x="746188" y="100330"/>
                    </a:lnTo>
                    <a:lnTo>
                      <a:pt x="748233" y="97790"/>
                    </a:lnTo>
                    <a:lnTo>
                      <a:pt x="748233" y="96520"/>
                    </a:lnTo>
                    <a:lnTo>
                      <a:pt x="749884" y="95250"/>
                    </a:lnTo>
                    <a:lnTo>
                      <a:pt x="751928" y="92710"/>
                    </a:lnTo>
                    <a:lnTo>
                      <a:pt x="751928" y="91440"/>
                    </a:lnTo>
                    <a:lnTo>
                      <a:pt x="752754" y="91440"/>
                    </a:lnTo>
                    <a:lnTo>
                      <a:pt x="754392" y="92710"/>
                    </a:lnTo>
                    <a:lnTo>
                      <a:pt x="755218" y="92710"/>
                    </a:lnTo>
                    <a:lnTo>
                      <a:pt x="756450" y="95250"/>
                    </a:lnTo>
                    <a:lnTo>
                      <a:pt x="756450" y="76200"/>
                    </a:lnTo>
                    <a:lnTo>
                      <a:pt x="756043" y="76200"/>
                    </a:lnTo>
                    <a:lnTo>
                      <a:pt x="753567" y="77736"/>
                    </a:lnTo>
                    <a:lnTo>
                      <a:pt x="753567" y="83820"/>
                    </a:lnTo>
                    <a:lnTo>
                      <a:pt x="753567" y="85090"/>
                    </a:lnTo>
                    <a:lnTo>
                      <a:pt x="753160" y="86360"/>
                    </a:lnTo>
                    <a:lnTo>
                      <a:pt x="752754" y="86360"/>
                    </a:lnTo>
                    <a:lnTo>
                      <a:pt x="749046" y="91440"/>
                    </a:lnTo>
                    <a:lnTo>
                      <a:pt x="747001" y="92710"/>
                    </a:lnTo>
                    <a:lnTo>
                      <a:pt x="742480" y="99161"/>
                    </a:lnTo>
                    <a:lnTo>
                      <a:pt x="742480" y="120650"/>
                    </a:lnTo>
                    <a:lnTo>
                      <a:pt x="742480" y="121920"/>
                    </a:lnTo>
                    <a:lnTo>
                      <a:pt x="742073" y="123190"/>
                    </a:lnTo>
                    <a:lnTo>
                      <a:pt x="742073" y="124460"/>
                    </a:lnTo>
                    <a:lnTo>
                      <a:pt x="739609" y="129540"/>
                    </a:lnTo>
                    <a:lnTo>
                      <a:pt x="734682" y="134620"/>
                    </a:lnTo>
                    <a:lnTo>
                      <a:pt x="731812" y="135890"/>
                    </a:lnTo>
                    <a:lnTo>
                      <a:pt x="729754" y="137160"/>
                    </a:lnTo>
                    <a:lnTo>
                      <a:pt x="728929" y="138430"/>
                    </a:lnTo>
                    <a:lnTo>
                      <a:pt x="725652" y="138430"/>
                    </a:lnTo>
                    <a:lnTo>
                      <a:pt x="725652" y="137160"/>
                    </a:lnTo>
                    <a:lnTo>
                      <a:pt x="728929" y="135890"/>
                    </a:lnTo>
                    <a:lnTo>
                      <a:pt x="734682" y="130810"/>
                    </a:lnTo>
                    <a:lnTo>
                      <a:pt x="741260" y="120650"/>
                    </a:lnTo>
                    <a:lnTo>
                      <a:pt x="742480" y="120650"/>
                    </a:lnTo>
                    <a:lnTo>
                      <a:pt x="742480" y="99161"/>
                    </a:lnTo>
                    <a:lnTo>
                      <a:pt x="741654" y="100330"/>
                    </a:lnTo>
                    <a:lnTo>
                      <a:pt x="736727" y="105105"/>
                    </a:lnTo>
                    <a:lnTo>
                      <a:pt x="736727" y="116840"/>
                    </a:lnTo>
                    <a:lnTo>
                      <a:pt x="736320" y="118110"/>
                    </a:lnTo>
                    <a:lnTo>
                      <a:pt x="736320" y="119380"/>
                    </a:lnTo>
                    <a:lnTo>
                      <a:pt x="735507" y="119380"/>
                    </a:lnTo>
                    <a:lnTo>
                      <a:pt x="735495" y="125730"/>
                    </a:lnTo>
                    <a:lnTo>
                      <a:pt x="735495" y="127000"/>
                    </a:lnTo>
                    <a:lnTo>
                      <a:pt x="731799" y="130810"/>
                    </a:lnTo>
                    <a:lnTo>
                      <a:pt x="730986" y="132080"/>
                    </a:lnTo>
                    <a:lnTo>
                      <a:pt x="726884" y="134620"/>
                    </a:lnTo>
                    <a:lnTo>
                      <a:pt x="721537" y="138430"/>
                    </a:lnTo>
                    <a:lnTo>
                      <a:pt x="723176" y="142240"/>
                    </a:lnTo>
                    <a:lnTo>
                      <a:pt x="723176" y="148590"/>
                    </a:lnTo>
                    <a:lnTo>
                      <a:pt x="717016" y="168910"/>
                    </a:lnTo>
                    <a:lnTo>
                      <a:pt x="715797" y="170167"/>
                    </a:lnTo>
                    <a:lnTo>
                      <a:pt x="715797" y="157480"/>
                    </a:lnTo>
                    <a:lnTo>
                      <a:pt x="717435" y="149860"/>
                    </a:lnTo>
                    <a:lnTo>
                      <a:pt x="717740" y="148590"/>
                    </a:lnTo>
                    <a:lnTo>
                      <a:pt x="718667" y="144780"/>
                    </a:lnTo>
                    <a:lnTo>
                      <a:pt x="720305" y="146050"/>
                    </a:lnTo>
                    <a:lnTo>
                      <a:pt x="721537" y="147320"/>
                    </a:lnTo>
                    <a:lnTo>
                      <a:pt x="723176" y="148590"/>
                    </a:lnTo>
                    <a:lnTo>
                      <a:pt x="723176" y="142240"/>
                    </a:lnTo>
                    <a:lnTo>
                      <a:pt x="722363" y="142240"/>
                    </a:lnTo>
                    <a:lnTo>
                      <a:pt x="721537" y="143510"/>
                    </a:lnTo>
                    <a:lnTo>
                      <a:pt x="719493" y="143510"/>
                    </a:lnTo>
                    <a:lnTo>
                      <a:pt x="719493" y="139700"/>
                    </a:lnTo>
                    <a:lnTo>
                      <a:pt x="720305" y="137160"/>
                    </a:lnTo>
                    <a:lnTo>
                      <a:pt x="721537" y="135890"/>
                    </a:lnTo>
                    <a:lnTo>
                      <a:pt x="723188" y="133350"/>
                    </a:lnTo>
                    <a:lnTo>
                      <a:pt x="727697" y="129540"/>
                    </a:lnTo>
                    <a:lnTo>
                      <a:pt x="728929" y="127000"/>
                    </a:lnTo>
                    <a:lnTo>
                      <a:pt x="730161" y="127000"/>
                    </a:lnTo>
                    <a:lnTo>
                      <a:pt x="730580" y="125730"/>
                    </a:lnTo>
                    <a:lnTo>
                      <a:pt x="735088" y="124472"/>
                    </a:lnTo>
                    <a:lnTo>
                      <a:pt x="735495" y="125730"/>
                    </a:lnTo>
                    <a:lnTo>
                      <a:pt x="735495" y="119380"/>
                    </a:lnTo>
                    <a:lnTo>
                      <a:pt x="735088" y="120650"/>
                    </a:lnTo>
                    <a:lnTo>
                      <a:pt x="734263" y="121920"/>
                    </a:lnTo>
                    <a:lnTo>
                      <a:pt x="733450" y="121920"/>
                    </a:lnTo>
                    <a:lnTo>
                      <a:pt x="728522" y="124460"/>
                    </a:lnTo>
                    <a:lnTo>
                      <a:pt x="724827" y="127000"/>
                    </a:lnTo>
                    <a:lnTo>
                      <a:pt x="723188" y="128270"/>
                    </a:lnTo>
                    <a:lnTo>
                      <a:pt x="722363" y="128270"/>
                    </a:lnTo>
                    <a:lnTo>
                      <a:pt x="721537" y="129540"/>
                    </a:lnTo>
                    <a:lnTo>
                      <a:pt x="717029" y="133350"/>
                    </a:lnTo>
                    <a:lnTo>
                      <a:pt x="713740" y="137160"/>
                    </a:lnTo>
                    <a:lnTo>
                      <a:pt x="712914" y="138874"/>
                    </a:lnTo>
                    <a:lnTo>
                      <a:pt x="712914" y="166370"/>
                    </a:lnTo>
                    <a:lnTo>
                      <a:pt x="712089" y="172720"/>
                    </a:lnTo>
                    <a:lnTo>
                      <a:pt x="712089" y="181610"/>
                    </a:lnTo>
                    <a:lnTo>
                      <a:pt x="710044" y="186690"/>
                    </a:lnTo>
                    <a:lnTo>
                      <a:pt x="705929" y="191770"/>
                    </a:lnTo>
                    <a:lnTo>
                      <a:pt x="703059" y="195580"/>
                    </a:lnTo>
                    <a:lnTo>
                      <a:pt x="703059" y="201930"/>
                    </a:lnTo>
                    <a:lnTo>
                      <a:pt x="701421" y="204470"/>
                    </a:lnTo>
                    <a:lnTo>
                      <a:pt x="693623" y="212090"/>
                    </a:lnTo>
                    <a:lnTo>
                      <a:pt x="693610" y="213360"/>
                    </a:lnTo>
                    <a:lnTo>
                      <a:pt x="692797" y="214630"/>
                    </a:lnTo>
                    <a:lnTo>
                      <a:pt x="690333" y="215900"/>
                    </a:lnTo>
                    <a:lnTo>
                      <a:pt x="684580" y="219710"/>
                    </a:lnTo>
                    <a:lnTo>
                      <a:pt x="678840" y="220980"/>
                    </a:lnTo>
                    <a:lnTo>
                      <a:pt x="670204" y="220980"/>
                    </a:lnTo>
                    <a:lnTo>
                      <a:pt x="670204" y="219710"/>
                    </a:lnTo>
                    <a:lnTo>
                      <a:pt x="666508" y="219710"/>
                    </a:lnTo>
                    <a:lnTo>
                      <a:pt x="664464" y="218440"/>
                    </a:lnTo>
                    <a:lnTo>
                      <a:pt x="662000" y="219710"/>
                    </a:lnTo>
                    <a:lnTo>
                      <a:pt x="661987" y="220980"/>
                    </a:lnTo>
                    <a:lnTo>
                      <a:pt x="661581" y="222250"/>
                    </a:lnTo>
                    <a:lnTo>
                      <a:pt x="662406" y="224790"/>
                    </a:lnTo>
                    <a:lnTo>
                      <a:pt x="664044" y="226060"/>
                    </a:lnTo>
                    <a:lnTo>
                      <a:pt x="661581" y="227330"/>
                    </a:lnTo>
                    <a:lnTo>
                      <a:pt x="656653" y="227330"/>
                    </a:lnTo>
                    <a:lnTo>
                      <a:pt x="655421" y="228600"/>
                    </a:lnTo>
                    <a:lnTo>
                      <a:pt x="645985" y="228600"/>
                    </a:lnTo>
                    <a:lnTo>
                      <a:pt x="642289" y="229870"/>
                    </a:lnTo>
                    <a:lnTo>
                      <a:pt x="637362" y="229870"/>
                    </a:lnTo>
                    <a:lnTo>
                      <a:pt x="636117" y="231140"/>
                    </a:lnTo>
                    <a:lnTo>
                      <a:pt x="635304" y="227330"/>
                    </a:lnTo>
                    <a:lnTo>
                      <a:pt x="634898" y="222250"/>
                    </a:lnTo>
                    <a:lnTo>
                      <a:pt x="635304" y="218440"/>
                    </a:lnTo>
                    <a:lnTo>
                      <a:pt x="635533" y="210820"/>
                    </a:lnTo>
                    <a:lnTo>
                      <a:pt x="635520" y="210185"/>
                    </a:lnTo>
                    <a:lnTo>
                      <a:pt x="635546" y="209550"/>
                    </a:lnTo>
                    <a:lnTo>
                      <a:pt x="635419" y="194310"/>
                    </a:lnTo>
                    <a:lnTo>
                      <a:pt x="635546" y="128270"/>
                    </a:lnTo>
                    <a:lnTo>
                      <a:pt x="635419" y="104140"/>
                    </a:lnTo>
                    <a:lnTo>
                      <a:pt x="635304" y="99060"/>
                    </a:lnTo>
                    <a:lnTo>
                      <a:pt x="640638" y="100330"/>
                    </a:lnTo>
                    <a:lnTo>
                      <a:pt x="641464" y="100330"/>
                    </a:lnTo>
                    <a:lnTo>
                      <a:pt x="641464" y="101600"/>
                    </a:lnTo>
                    <a:lnTo>
                      <a:pt x="641045" y="102870"/>
                    </a:lnTo>
                    <a:lnTo>
                      <a:pt x="641045" y="104140"/>
                    </a:lnTo>
                    <a:lnTo>
                      <a:pt x="641464" y="105410"/>
                    </a:lnTo>
                    <a:lnTo>
                      <a:pt x="642696" y="105410"/>
                    </a:lnTo>
                    <a:lnTo>
                      <a:pt x="642696" y="104140"/>
                    </a:lnTo>
                    <a:lnTo>
                      <a:pt x="643928" y="104140"/>
                    </a:lnTo>
                    <a:lnTo>
                      <a:pt x="644334" y="105410"/>
                    </a:lnTo>
                    <a:lnTo>
                      <a:pt x="645160" y="105410"/>
                    </a:lnTo>
                    <a:lnTo>
                      <a:pt x="645972" y="109220"/>
                    </a:lnTo>
                    <a:lnTo>
                      <a:pt x="645566" y="114300"/>
                    </a:lnTo>
                    <a:lnTo>
                      <a:pt x="643509" y="118110"/>
                    </a:lnTo>
                    <a:lnTo>
                      <a:pt x="643928" y="119380"/>
                    </a:lnTo>
                    <a:lnTo>
                      <a:pt x="645160" y="118110"/>
                    </a:lnTo>
                    <a:lnTo>
                      <a:pt x="648436" y="118110"/>
                    </a:lnTo>
                    <a:lnTo>
                      <a:pt x="649262" y="119380"/>
                    </a:lnTo>
                    <a:lnTo>
                      <a:pt x="649668" y="123190"/>
                    </a:lnTo>
                    <a:lnTo>
                      <a:pt x="649668" y="127000"/>
                    </a:lnTo>
                    <a:lnTo>
                      <a:pt x="648436" y="130810"/>
                    </a:lnTo>
                    <a:lnTo>
                      <a:pt x="648436" y="132080"/>
                    </a:lnTo>
                    <a:lnTo>
                      <a:pt x="648030" y="134620"/>
                    </a:lnTo>
                    <a:lnTo>
                      <a:pt x="648855" y="133350"/>
                    </a:lnTo>
                    <a:lnTo>
                      <a:pt x="650087" y="132080"/>
                    </a:lnTo>
                    <a:lnTo>
                      <a:pt x="651725" y="130810"/>
                    </a:lnTo>
                    <a:lnTo>
                      <a:pt x="652551" y="130810"/>
                    </a:lnTo>
                    <a:lnTo>
                      <a:pt x="652551" y="135890"/>
                    </a:lnTo>
                    <a:lnTo>
                      <a:pt x="654596" y="134632"/>
                    </a:lnTo>
                    <a:lnTo>
                      <a:pt x="655828" y="135890"/>
                    </a:lnTo>
                    <a:lnTo>
                      <a:pt x="656247" y="137160"/>
                    </a:lnTo>
                    <a:lnTo>
                      <a:pt x="656247" y="143510"/>
                    </a:lnTo>
                    <a:lnTo>
                      <a:pt x="655015" y="144780"/>
                    </a:lnTo>
                    <a:lnTo>
                      <a:pt x="655015" y="146050"/>
                    </a:lnTo>
                    <a:lnTo>
                      <a:pt x="655421" y="146050"/>
                    </a:lnTo>
                    <a:lnTo>
                      <a:pt x="656653" y="144780"/>
                    </a:lnTo>
                    <a:lnTo>
                      <a:pt x="658710" y="144780"/>
                    </a:lnTo>
                    <a:lnTo>
                      <a:pt x="659117" y="148590"/>
                    </a:lnTo>
                    <a:lnTo>
                      <a:pt x="659942" y="148590"/>
                    </a:lnTo>
                    <a:lnTo>
                      <a:pt x="660755" y="147332"/>
                    </a:lnTo>
                    <a:lnTo>
                      <a:pt x="661581" y="148590"/>
                    </a:lnTo>
                    <a:lnTo>
                      <a:pt x="662813" y="149860"/>
                    </a:lnTo>
                    <a:lnTo>
                      <a:pt x="663638" y="152400"/>
                    </a:lnTo>
                    <a:lnTo>
                      <a:pt x="663638" y="158750"/>
                    </a:lnTo>
                    <a:lnTo>
                      <a:pt x="662406" y="161290"/>
                    </a:lnTo>
                    <a:lnTo>
                      <a:pt x="659117" y="166370"/>
                    </a:lnTo>
                    <a:lnTo>
                      <a:pt x="659117" y="167640"/>
                    </a:lnTo>
                    <a:lnTo>
                      <a:pt x="660349" y="167640"/>
                    </a:lnTo>
                    <a:lnTo>
                      <a:pt x="662406" y="166370"/>
                    </a:lnTo>
                    <a:lnTo>
                      <a:pt x="663638" y="165100"/>
                    </a:lnTo>
                    <a:lnTo>
                      <a:pt x="664464" y="162560"/>
                    </a:lnTo>
                    <a:lnTo>
                      <a:pt x="666102" y="162560"/>
                    </a:lnTo>
                    <a:lnTo>
                      <a:pt x="666102" y="165100"/>
                    </a:lnTo>
                    <a:lnTo>
                      <a:pt x="661581" y="170180"/>
                    </a:lnTo>
                    <a:lnTo>
                      <a:pt x="660755" y="173990"/>
                    </a:lnTo>
                    <a:lnTo>
                      <a:pt x="664044" y="171450"/>
                    </a:lnTo>
                    <a:lnTo>
                      <a:pt x="664870" y="170180"/>
                    </a:lnTo>
                    <a:lnTo>
                      <a:pt x="665683" y="170180"/>
                    </a:lnTo>
                    <a:lnTo>
                      <a:pt x="665695" y="168960"/>
                    </a:lnTo>
                    <a:lnTo>
                      <a:pt x="666102" y="170180"/>
                    </a:lnTo>
                    <a:lnTo>
                      <a:pt x="666915" y="170180"/>
                    </a:lnTo>
                    <a:lnTo>
                      <a:pt x="667334" y="171450"/>
                    </a:lnTo>
                    <a:lnTo>
                      <a:pt x="667334" y="172720"/>
                    </a:lnTo>
                    <a:lnTo>
                      <a:pt x="666978" y="174891"/>
                    </a:lnTo>
                    <a:lnTo>
                      <a:pt x="668159" y="173990"/>
                    </a:lnTo>
                    <a:lnTo>
                      <a:pt x="670610" y="173990"/>
                    </a:lnTo>
                    <a:lnTo>
                      <a:pt x="671029" y="176530"/>
                    </a:lnTo>
                    <a:lnTo>
                      <a:pt x="670204" y="179070"/>
                    </a:lnTo>
                    <a:lnTo>
                      <a:pt x="668972" y="180340"/>
                    </a:lnTo>
                    <a:lnTo>
                      <a:pt x="668566" y="180340"/>
                    </a:lnTo>
                    <a:lnTo>
                      <a:pt x="668566" y="181610"/>
                    </a:lnTo>
                    <a:lnTo>
                      <a:pt x="666508" y="184150"/>
                    </a:lnTo>
                    <a:lnTo>
                      <a:pt x="677189" y="184150"/>
                    </a:lnTo>
                    <a:lnTo>
                      <a:pt x="677189" y="185420"/>
                    </a:lnTo>
                    <a:lnTo>
                      <a:pt x="677595" y="185420"/>
                    </a:lnTo>
                    <a:lnTo>
                      <a:pt x="677595" y="186690"/>
                    </a:lnTo>
                    <a:lnTo>
                      <a:pt x="674725" y="190500"/>
                    </a:lnTo>
                    <a:lnTo>
                      <a:pt x="671855" y="193040"/>
                    </a:lnTo>
                    <a:lnTo>
                      <a:pt x="667740" y="194310"/>
                    </a:lnTo>
                    <a:lnTo>
                      <a:pt x="666102" y="195580"/>
                    </a:lnTo>
                    <a:lnTo>
                      <a:pt x="675538" y="195580"/>
                    </a:lnTo>
                    <a:lnTo>
                      <a:pt x="675551" y="194310"/>
                    </a:lnTo>
                    <a:lnTo>
                      <a:pt x="678421" y="194310"/>
                    </a:lnTo>
                    <a:lnTo>
                      <a:pt x="680072" y="193040"/>
                    </a:lnTo>
                    <a:lnTo>
                      <a:pt x="682523" y="193040"/>
                    </a:lnTo>
                    <a:lnTo>
                      <a:pt x="682117" y="195580"/>
                    </a:lnTo>
                    <a:lnTo>
                      <a:pt x="681710" y="195580"/>
                    </a:lnTo>
                    <a:lnTo>
                      <a:pt x="681697" y="196850"/>
                    </a:lnTo>
                    <a:lnTo>
                      <a:pt x="680885" y="196850"/>
                    </a:lnTo>
                    <a:lnTo>
                      <a:pt x="679653" y="198120"/>
                    </a:lnTo>
                    <a:lnTo>
                      <a:pt x="678421" y="198120"/>
                    </a:lnTo>
                    <a:lnTo>
                      <a:pt x="677189" y="199390"/>
                    </a:lnTo>
                    <a:lnTo>
                      <a:pt x="676363" y="200660"/>
                    </a:lnTo>
                    <a:lnTo>
                      <a:pt x="675144" y="200660"/>
                    </a:lnTo>
                    <a:lnTo>
                      <a:pt x="673900" y="201930"/>
                    </a:lnTo>
                    <a:lnTo>
                      <a:pt x="672680" y="201930"/>
                    </a:lnTo>
                    <a:lnTo>
                      <a:pt x="667334" y="204470"/>
                    </a:lnTo>
                    <a:lnTo>
                      <a:pt x="679234" y="204470"/>
                    </a:lnTo>
                    <a:lnTo>
                      <a:pt x="679234" y="205740"/>
                    </a:lnTo>
                    <a:lnTo>
                      <a:pt x="678840" y="205740"/>
                    </a:lnTo>
                    <a:lnTo>
                      <a:pt x="673087" y="208280"/>
                    </a:lnTo>
                    <a:lnTo>
                      <a:pt x="667334" y="209550"/>
                    </a:lnTo>
                    <a:lnTo>
                      <a:pt x="657885" y="209550"/>
                    </a:lnTo>
                    <a:lnTo>
                      <a:pt x="657479" y="210820"/>
                    </a:lnTo>
                    <a:lnTo>
                      <a:pt x="659942" y="212090"/>
                    </a:lnTo>
                    <a:lnTo>
                      <a:pt x="663219" y="212090"/>
                    </a:lnTo>
                    <a:lnTo>
                      <a:pt x="667334" y="213360"/>
                    </a:lnTo>
                    <a:lnTo>
                      <a:pt x="671029" y="213360"/>
                    </a:lnTo>
                    <a:lnTo>
                      <a:pt x="685812" y="209550"/>
                    </a:lnTo>
                    <a:lnTo>
                      <a:pt x="691565" y="207010"/>
                    </a:lnTo>
                    <a:lnTo>
                      <a:pt x="703059" y="201930"/>
                    </a:lnTo>
                    <a:lnTo>
                      <a:pt x="703059" y="195580"/>
                    </a:lnTo>
                    <a:lnTo>
                      <a:pt x="700595" y="198120"/>
                    </a:lnTo>
                    <a:lnTo>
                      <a:pt x="698131" y="199390"/>
                    </a:lnTo>
                    <a:lnTo>
                      <a:pt x="697725" y="200660"/>
                    </a:lnTo>
                    <a:lnTo>
                      <a:pt x="694436" y="203200"/>
                    </a:lnTo>
                    <a:lnTo>
                      <a:pt x="689927" y="205740"/>
                    </a:lnTo>
                    <a:lnTo>
                      <a:pt x="684174" y="205740"/>
                    </a:lnTo>
                    <a:lnTo>
                      <a:pt x="683755" y="207010"/>
                    </a:lnTo>
                    <a:lnTo>
                      <a:pt x="682942" y="207010"/>
                    </a:lnTo>
                    <a:lnTo>
                      <a:pt x="682536" y="205740"/>
                    </a:lnTo>
                    <a:lnTo>
                      <a:pt x="681710" y="205740"/>
                    </a:lnTo>
                    <a:lnTo>
                      <a:pt x="682117" y="204470"/>
                    </a:lnTo>
                    <a:lnTo>
                      <a:pt x="681304" y="204470"/>
                    </a:lnTo>
                    <a:lnTo>
                      <a:pt x="684580" y="203200"/>
                    </a:lnTo>
                    <a:lnTo>
                      <a:pt x="687463" y="201930"/>
                    </a:lnTo>
                    <a:lnTo>
                      <a:pt x="700189" y="191770"/>
                    </a:lnTo>
                    <a:lnTo>
                      <a:pt x="702652" y="184150"/>
                    </a:lnTo>
                    <a:lnTo>
                      <a:pt x="704291" y="180340"/>
                    </a:lnTo>
                    <a:lnTo>
                      <a:pt x="705116" y="176530"/>
                    </a:lnTo>
                    <a:lnTo>
                      <a:pt x="706755" y="171450"/>
                    </a:lnTo>
                    <a:lnTo>
                      <a:pt x="707491" y="168071"/>
                    </a:lnTo>
                    <a:lnTo>
                      <a:pt x="707580" y="162560"/>
                    </a:lnTo>
                    <a:lnTo>
                      <a:pt x="707986" y="160020"/>
                    </a:lnTo>
                    <a:lnTo>
                      <a:pt x="708406" y="156210"/>
                    </a:lnTo>
                    <a:lnTo>
                      <a:pt x="709637" y="148590"/>
                    </a:lnTo>
                    <a:lnTo>
                      <a:pt x="711276" y="148590"/>
                    </a:lnTo>
                    <a:lnTo>
                      <a:pt x="712089" y="158750"/>
                    </a:lnTo>
                    <a:lnTo>
                      <a:pt x="712914" y="166370"/>
                    </a:lnTo>
                    <a:lnTo>
                      <a:pt x="712914" y="138874"/>
                    </a:lnTo>
                    <a:lnTo>
                      <a:pt x="711276" y="142240"/>
                    </a:lnTo>
                    <a:lnTo>
                      <a:pt x="710869" y="142240"/>
                    </a:lnTo>
                    <a:lnTo>
                      <a:pt x="710450" y="143510"/>
                    </a:lnTo>
                    <a:lnTo>
                      <a:pt x="710450" y="142240"/>
                    </a:lnTo>
                    <a:lnTo>
                      <a:pt x="712101" y="137160"/>
                    </a:lnTo>
                    <a:lnTo>
                      <a:pt x="712101" y="135890"/>
                    </a:lnTo>
                    <a:lnTo>
                      <a:pt x="714565" y="129540"/>
                    </a:lnTo>
                    <a:lnTo>
                      <a:pt x="715784" y="129540"/>
                    </a:lnTo>
                    <a:lnTo>
                      <a:pt x="717842" y="125730"/>
                    </a:lnTo>
                    <a:lnTo>
                      <a:pt x="720305" y="121920"/>
                    </a:lnTo>
                    <a:lnTo>
                      <a:pt x="721537" y="120650"/>
                    </a:lnTo>
                    <a:lnTo>
                      <a:pt x="723188" y="119380"/>
                    </a:lnTo>
                    <a:lnTo>
                      <a:pt x="724001" y="118110"/>
                    </a:lnTo>
                    <a:lnTo>
                      <a:pt x="727290" y="115570"/>
                    </a:lnTo>
                    <a:lnTo>
                      <a:pt x="730567" y="115570"/>
                    </a:lnTo>
                    <a:lnTo>
                      <a:pt x="734263" y="114312"/>
                    </a:lnTo>
                    <a:lnTo>
                      <a:pt x="735914" y="115570"/>
                    </a:lnTo>
                    <a:lnTo>
                      <a:pt x="736320" y="115570"/>
                    </a:lnTo>
                    <a:lnTo>
                      <a:pt x="736320" y="116840"/>
                    </a:lnTo>
                    <a:lnTo>
                      <a:pt x="736727" y="116840"/>
                    </a:lnTo>
                    <a:lnTo>
                      <a:pt x="736727" y="105105"/>
                    </a:lnTo>
                    <a:lnTo>
                      <a:pt x="735101" y="106680"/>
                    </a:lnTo>
                    <a:lnTo>
                      <a:pt x="730567" y="111760"/>
                    </a:lnTo>
                    <a:lnTo>
                      <a:pt x="724827" y="113030"/>
                    </a:lnTo>
                    <a:lnTo>
                      <a:pt x="721537" y="111836"/>
                    </a:lnTo>
                    <a:lnTo>
                      <a:pt x="721537" y="116840"/>
                    </a:lnTo>
                    <a:lnTo>
                      <a:pt x="719493" y="118110"/>
                    </a:lnTo>
                    <a:lnTo>
                      <a:pt x="718667" y="119380"/>
                    </a:lnTo>
                    <a:lnTo>
                      <a:pt x="718248" y="120650"/>
                    </a:lnTo>
                    <a:lnTo>
                      <a:pt x="716610" y="123190"/>
                    </a:lnTo>
                    <a:lnTo>
                      <a:pt x="715797" y="123190"/>
                    </a:lnTo>
                    <a:lnTo>
                      <a:pt x="714552" y="125730"/>
                    </a:lnTo>
                    <a:lnTo>
                      <a:pt x="712089" y="132080"/>
                    </a:lnTo>
                    <a:lnTo>
                      <a:pt x="710450" y="134620"/>
                    </a:lnTo>
                    <a:lnTo>
                      <a:pt x="709625" y="137160"/>
                    </a:lnTo>
                    <a:lnTo>
                      <a:pt x="708393" y="144780"/>
                    </a:lnTo>
                    <a:lnTo>
                      <a:pt x="707580" y="147320"/>
                    </a:lnTo>
                    <a:lnTo>
                      <a:pt x="706755" y="151130"/>
                    </a:lnTo>
                    <a:lnTo>
                      <a:pt x="705929" y="156210"/>
                    </a:lnTo>
                    <a:lnTo>
                      <a:pt x="705929" y="160020"/>
                    </a:lnTo>
                    <a:lnTo>
                      <a:pt x="704291" y="160020"/>
                    </a:lnTo>
                    <a:lnTo>
                      <a:pt x="705053" y="146050"/>
                    </a:lnTo>
                    <a:lnTo>
                      <a:pt x="705116" y="143510"/>
                    </a:lnTo>
                    <a:lnTo>
                      <a:pt x="705523" y="143510"/>
                    </a:lnTo>
                    <a:lnTo>
                      <a:pt x="705942" y="142240"/>
                    </a:lnTo>
                    <a:lnTo>
                      <a:pt x="706920" y="138430"/>
                    </a:lnTo>
                    <a:lnTo>
                      <a:pt x="707580" y="135890"/>
                    </a:lnTo>
                    <a:lnTo>
                      <a:pt x="707986" y="132080"/>
                    </a:lnTo>
                    <a:lnTo>
                      <a:pt x="709218" y="128270"/>
                    </a:lnTo>
                    <a:lnTo>
                      <a:pt x="711682" y="124460"/>
                    </a:lnTo>
                    <a:lnTo>
                      <a:pt x="712089" y="124460"/>
                    </a:lnTo>
                    <a:lnTo>
                      <a:pt x="714146" y="120650"/>
                    </a:lnTo>
                    <a:lnTo>
                      <a:pt x="716203" y="118110"/>
                    </a:lnTo>
                    <a:lnTo>
                      <a:pt x="718667" y="116840"/>
                    </a:lnTo>
                    <a:lnTo>
                      <a:pt x="720305" y="116840"/>
                    </a:lnTo>
                    <a:lnTo>
                      <a:pt x="720712" y="115595"/>
                    </a:lnTo>
                    <a:lnTo>
                      <a:pt x="721131" y="116840"/>
                    </a:lnTo>
                    <a:lnTo>
                      <a:pt x="721537" y="116840"/>
                    </a:lnTo>
                    <a:lnTo>
                      <a:pt x="721537" y="111836"/>
                    </a:lnTo>
                    <a:lnTo>
                      <a:pt x="717842" y="110490"/>
                    </a:lnTo>
                    <a:lnTo>
                      <a:pt x="713740" y="110490"/>
                    </a:lnTo>
                    <a:lnTo>
                      <a:pt x="712089" y="109474"/>
                    </a:lnTo>
                    <a:lnTo>
                      <a:pt x="712089" y="118110"/>
                    </a:lnTo>
                    <a:lnTo>
                      <a:pt x="711682" y="118110"/>
                    </a:lnTo>
                    <a:lnTo>
                      <a:pt x="710857" y="120650"/>
                    </a:lnTo>
                    <a:lnTo>
                      <a:pt x="709218" y="121920"/>
                    </a:lnTo>
                    <a:lnTo>
                      <a:pt x="708812" y="121920"/>
                    </a:lnTo>
                    <a:lnTo>
                      <a:pt x="705091" y="128295"/>
                    </a:lnTo>
                    <a:lnTo>
                      <a:pt x="703059" y="130810"/>
                    </a:lnTo>
                    <a:lnTo>
                      <a:pt x="702525" y="131635"/>
                    </a:lnTo>
                    <a:lnTo>
                      <a:pt x="702525" y="157480"/>
                    </a:lnTo>
                    <a:lnTo>
                      <a:pt x="702094" y="162102"/>
                    </a:lnTo>
                    <a:lnTo>
                      <a:pt x="694029" y="193040"/>
                    </a:lnTo>
                    <a:lnTo>
                      <a:pt x="693623" y="193040"/>
                    </a:lnTo>
                    <a:lnTo>
                      <a:pt x="692797" y="194310"/>
                    </a:lnTo>
                    <a:lnTo>
                      <a:pt x="690321" y="196850"/>
                    </a:lnTo>
                    <a:lnTo>
                      <a:pt x="689102" y="196850"/>
                    </a:lnTo>
                    <a:lnTo>
                      <a:pt x="689089" y="198120"/>
                    </a:lnTo>
                    <a:lnTo>
                      <a:pt x="688695" y="198120"/>
                    </a:lnTo>
                    <a:lnTo>
                      <a:pt x="686638" y="199390"/>
                    </a:lnTo>
                    <a:lnTo>
                      <a:pt x="680885" y="201930"/>
                    </a:lnTo>
                    <a:lnTo>
                      <a:pt x="679653" y="201930"/>
                    </a:lnTo>
                    <a:lnTo>
                      <a:pt x="680885" y="200660"/>
                    </a:lnTo>
                    <a:lnTo>
                      <a:pt x="685812" y="196850"/>
                    </a:lnTo>
                    <a:lnTo>
                      <a:pt x="687463" y="193040"/>
                    </a:lnTo>
                    <a:lnTo>
                      <a:pt x="688276" y="190500"/>
                    </a:lnTo>
                    <a:lnTo>
                      <a:pt x="688822" y="189230"/>
                    </a:lnTo>
                    <a:lnTo>
                      <a:pt x="689927" y="186690"/>
                    </a:lnTo>
                    <a:lnTo>
                      <a:pt x="691159" y="185420"/>
                    </a:lnTo>
                    <a:lnTo>
                      <a:pt x="692797" y="180340"/>
                    </a:lnTo>
                    <a:lnTo>
                      <a:pt x="695566" y="168071"/>
                    </a:lnTo>
                    <a:lnTo>
                      <a:pt x="695667" y="162560"/>
                    </a:lnTo>
                    <a:lnTo>
                      <a:pt x="696493" y="162560"/>
                    </a:lnTo>
                    <a:lnTo>
                      <a:pt x="696493" y="161290"/>
                    </a:lnTo>
                    <a:lnTo>
                      <a:pt x="698957" y="152400"/>
                    </a:lnTo>
                    <a:lnTo>
                      <a:pt x="700595" y="146050"/>
                    </a:lnTo>
                    <a:lnTo>
                      <a:pt x="702233" y="142278"/>
                    </a:lnTo>
                    <a:lnTo>
                      <a:pt x="702233" y="144780"/>
                    </a:lnTo>
                    <a:lnTo>
                      <a:pt x="701827" y="148590"/>
                    </a:lnTo>
                    <a:lnTo>
                      <a:pt x="702233" y="151130"/>
                    </a:lnTo>
                    <a:lnTo>
                      <a:pt x="702449" y="153670"/>
                    </a:lnTo>
                    <a:lnTo>
                      <a:pt x="702525" y="157480"/>
                    </a:lnTo>
                    <a:lnTo>
                      <a:pt x="702525" y="131635"/>
                    </a:lnTo>
                    <a:lnTo>
                      <a:pt x="702233" y="132080"/>
                    </a:lnTo>
                    <a:lnTo>
                      <a:pt x="701421" y="134620"/>
                    </a:lnTo>
                    <a:lnTo>
                      <a:pt x="699363" y="139700"/>
                    </a:lnTo>
                    <a:lnTo>
                      <a:pt x="697725" y="143510"/>
                    </a:lnTo>
                    <a:lnTo>
                      <a:pt x="697306" y="144780"/>
                    </a:lnTo>
                    <a:lnTo>
                      <a:pt x="696899" y="149860"/>
                    </a:lnTo>
                    <a:lnTo>
                      <a:pt x="695667" y="152400"/>
                    </a:lnTo>
                    <a:lnTo>
                      <a:pt x="694842" y="160020"/>
                    </a:lnTo>
                    <a:lnTo>
                      <a:pt x="694436" y="160020"/>
                    </a:lnTo>
                    <a:lnTo>
                      <a:pt x="693610" y="162560"/>
                    </a:lnTo>
                    <a:lnTo>
                      <a:pt x="692797" y="167640"/>
                    </a:lnTo>
                    <a:lnTo>
                      <a:pt x="691146" y="173990"/>
                    </a:lnTo>
                    <a:lnTo>
                      <a:pt x="688682" y="180340"/>
                    </a:lnTo>
                    <a:lnTo>
                      <a:pt x="687451" y="184150"/>
                    </a:lnTo>
                    <a:lnTo>
                      <a:pt x="685393" y="186690"/>
                    </a:lnTo>
                    <a:lnTo>
                      <a:pt x="682536" y="189230"/>
                    </a:lnTo>
                    <a:lnTo>
                      <a:pt x="680072" y="189230"/>
                    </a:lnTo>
                    <a:lnTo>
                      <a:pt x="680072" y="187960"/>
                    </a:lnTo>
                    <a:lnTo>
                      <a:pt x="683768" y="184150"/>
                    </a:lnTo>
                    <a:lnTo>
                      <a:pt x="684580" y="182880"/>
                    </a:lnTo>
                    <a:lnTo>
                      <a:pt x="688276" y="175260"/>
                    </a:lnTo>
                    <a:lnTo>
                      <a:pt x="689102" y="171450"/>
                    </a:lnTo>
                    <a:lnTo>
                      <a:pt x="690333" y="165100"/>
                    </a:lnTo>
                    <a:lnTo>
                      <a:pt x="691565" y="161290"/>
                    </a:lnTo>
                    <a:lnTo>
                      <a:pt x="692797" y="158750"/>
                    </a:lnTo>
                    <a:lnTo>
                      <a:pt x="694436" y="148590"/>
                    </a:lnTo>
                    <a:lnTo>
                      <a:pt x="695261" y="146050"/>
                    </a:lnTo>
                    <a:lnTo>
                      <a:pt x="695261" y="143510"/>
                    </a:lnTo>
                    <a:lnTo>
                      <a:pt x="695667" y="139700"/>
                    </a:lnTo>
                    <a:lnTo>
                      <a:pt x="696493" y="139700"/>
                    </a:lnTo>
                    <a:lnTo>
                      <a:pt x="696493" y="138430"/>
                    </a:lnTo>
                    <a:lnTo>
                      <a:pt x="702246" y="127000"/>
                    </a:lnTo>
                    <a:lnTo>
                      <a:pt x="703059" y="127000"/>
                    </a:lnTo>
                    <a:lnTo>
                      <a:pt x="705116" y="121920"/>
                    </a:lnTo>
                    <a:lnTo>
                      <a:pt x="705929" y="121920"/>
                    </a:lnTo>
                    <a:lnTo>
                      <a:pt x="707986" y="120650"/>
                    </a:lnTo>
                    <a:lnTo>
                      <a:pt x="710450" y="118110"/>
                    </a:lnTo>
                    <a:lnTo>
                      <a:pt x="710450" y="116840"/>
                    </a:lnTo>
                    <a:lnTo>
                      <a:pt x="711682" y="116840"/>
                    </a:lnTo>
                    <a:lnTo>
                      <a:pt x="712089" y="118110"/>
                    </a:lnTo>
                    <a:lnTo>
                      <a:pt x="712089" y="109474"/>
                    </a:lnTo>
                    <a:lnTo>
                      <a:pt x="711682" y="109220"/>
                    </a:lnTo>
                    <a:lnTo>
                      <a:pt x="710450" y="109220"/>
                    </a:lnTo>
                    <a:lnTo>
                      <a:pt x="710044" y="107950"/>
                    </a:lnTo>
                    <a:lnTo>
                      <a:pt x="711276" y="106680"/>
                    </a:lnTo>
                    <a:lnTo>
                      <a:pt x="712508" y="106680"/>
                    </a:lnTo>
                    <a:lnTo>
                      <a:pt x="720712" y="107950"/>
                    </a:lnTo>
                    <a:lnTo>
                      <a:pt x="723188" y="106680"/>
                    </a:lnTo>
                    <a:lnTo>
                      <a:pt x="728116" y="104140"/>
                    </a:lnTo>
                    <a:lnTo>
                      <a:pt x="733450" y="97790"/>
                    </a:lnTo>
                    <a:lnTo>
                      <a:pt x="734263" y="97790"/>
                    </a:lnTo>
                    <a:lnTo>
                      <a:pt x="739203" y="92710"/>
                    </a:lnTo>
                    <a:lnTo>
                      <a:pt x="741667" y="91440"/>
                    </a:lnTo>
                    <a:lnTo>
                      <a:pt x="743724" y="88900"/>
                    </a:lnTo>
                    <a:lnTo>
                      <a:pt x="745769" y="88900"/>
                    </a:lnTo>
                    <a:lnTo>
                      <a:pt x="745769" y="87630"/>
                    </a:lnTo>
                    <a:lnTo>
                      <a:pt x="746175" y="87630"/>
                    </a:lnTo>
                    <a:lnTo>
                      <a:pt x="747420" y="86360"/>
                    </a:lnTo>
                    <a:lnTo>
                      <a:pt x="749465" y="86360"/>
                    </a:lnTo>
                    <a:lnTo>
                      <a:pt x="750290" y="83820"/>
                    </a:lnTo>
                    <a:lnTo>
                      <a:pt x="753567" y="83820"/>
                    </a:lnTo>
                    <a:lnTo>
                      <a:pt x="753567" y="77736"/>
                    </a:lnTo>
                    <a:lnTo>
                      <a:pt x="749884" y="80010"/>
                    </a:lnTo>
                    <a:lnTo>
                      <a:pt x="749465" y="80010"/>
                    </a:lnTo>
                    <a:lnTo>
                      <a:pt x="749465" y="81280"/>
                    </a:lnTo>
                    <a:lnTo>
                      <a:pt x="741260" y="85090"/>
                    </a:lnTo>
                    <a:lnTo>
                      <a:pt x="740435" y="85090"/>
                    </a:lnTo>
                    <a:lnTo>
                      <a:pt x="739609" y="83820"/>
                    </a:lnTo>
                    <a:lnTo>
                      <a:pt x="737565" y="83820"/>
                    </a:lnTo>
                    <a:lnTo>
                      <a:pt x="735101" y="82550"/>
                    </a:lnTo>
                    <a:lnTo>
                      <a:pt x="740562" y="80010"/>
                    </a:lnTo>
                    <a:lnTo>
                      <a:pt x="743305" y="78740"/>
                    </a:lnTo>
                    <a:lnTo>
                      <a:pt x="745350" y="78740"/>
                    </a:lnTo>
                    <a:lnTo>
                      <a:pt x="746188" y="77470"/>
                    </a:lnTo>
                    <a:lnTo>
                      <a:pt x="749046" y="77470"/>
                    </a:lnTo>
                    <a:lnTo>
                      <a:pt x="749884" y="76200"/>
                    </a:lnTo>
                    <a:lnTo>
                      <a:pt x="752754" y="76200"/>
                    </a:lnTo>
                    <a:lnTo>
                      <a:pt x="755218" y="74930"/>
                    </a:lnTo>
                    <a:lnTo>
                      <a:pt x="756856" y="74930"/>
                    </a:lnTo>
                    <a:lnTo>
                      <a:pt x="757275" y="72390"/>
                    </a:lnTo>
                    <a:lnTo>
                      <a:pt x="757682" y="72390"/>
                    </a:lnTo>
                    <a:lnTo>
                      <a:pt x="758913" y="73660"/>
                    </a:lnTo>
                    <a:lnTo>
                      <a:pt x="758913" y="69316"/>
                    </a:lnTo>
                    <a:lnTo>
                      <a:pt x="756450" y="66040"/>
                    </a:lnTo>
                    <a:lnTo>
                      <a:pt x="755218" y="66040"/>
                    </a:lnTo>
                    <a:lnTo>
                      <a:pt x="753579" y="63500"/>
                    </a:lnTo>
                    <a:lnTo>
                      <a:pt x="753160" y="63500"/>
                    </a:lnTo>
                    <a:lnTo>
                      <a:pt x="750697" y="62230"/>
                    </a:lnTo>
                    <a:lnTo>
                      <a:pt x="750697" y="60960"/>
                    </a:lnTo>
                    <a:lnTo>
                      <a:pt x="751928" y="60960"/>
                    </a:lnTo>
                    <a:lnTo>
                      <a:pt x="753567" y="62230"/>
                    </a:lnTo>
                    <a:lnTo>
                      <a:pt x="756031" y="62230"/>
                    </a:lnTo>
                    <a:lnTo>
                      <a:pt x="758913" y="66040"/>
                    </a:lnTo>
                    <a:lnTo>
                      <a:pt x="759320" y="69850"/>
                    </a:lnTo>
                    <a:lnTo>
                      <a:pt x="759320" y="59690"/>
                    </a:lnTo>
                    <a:lnTo>
                      <a:pt x="757275" y="58420"/>
                    </a:lnTo>
                    <a:lnTo>
                      <a:pt x="756043" y="58420"/>
                    </a:lnTo>
                    <a:lnTo>
                      <a:pt x="755624" y="57150"/>
                    </a:lnTo>
                    <a:lnTo>
                      <a:pt x="755624" y="55880"/>
                    </a:lnTo>
                    <a:lnTo>
                      <a:pt x="755218" y="55880"/>
                    </a:lnTo>
                    <a:lnTo>
                      <a:pt x="755218" y="54610"/>
                    </a:lnTo>
                    <a:lnTo>
                      <a:pt x="753579" y="53340"/>
                    </a:lnTo>
                    <a:lnTo>
                      <a:pt x="751522" y="50800"/>
                    </a:lnTo>
                    <a:lnTo>
                      <a:pt x="749884" y="50800"/>
                    </a:lnTo>
                    <a:lnTo>
                      <a:pt x="749871" y="52070"/>
                    </a:lnTo>
                    <a:lnTo>
                      <a:pt x="751103" y="53340"/>
                    </a:lnTo>
                    <a:lnTo>
                      <a:pt x="751103" y="54610"/>
                    </a:lnTo>
                    <a:lnTo>
                      <a:pt x="751928" y="54610"/>
                    </a:lnTo>
                    <a:lnTo>
                      <a:pt x="751928" y="55880"/>
                    </a:lnTo>
                    <a:lnTo>
                      <a:pt x="752754" y="55880"/>
                    </a:lnTo>
                    <a:lnTo>
                      <a:pt x="753160" y="58420"/>
                    </a:lnTo>
                    <a:lnTo>
                      <a:pt x="752754" y="58420"/>
                    </a:lnTo>
                    <a:lnTo>
                      <a:pt x="750290" y="57150"/>
                    </a:lnTo>
                    <a:lnTo>
                      <a:pt x="748652" y="55880"/>
                    </a:lnTo>
                    <a:lnTo>
                      <a:pt x="748652" y="54610"/>
                    </a:lnTo>
                    <a:lnTo>
                      <a:pt x="745363" y="54610"/>
                    </a:lnTo>
                    <a:lnTo>
                      <a:pt x="744943" y="55880"/>
                    </a:lnTo>
                    <a:lnTo>
                      <a:pt x="745350" y="57150"/>
                    </a:lnTo>
                    <a:lnTo>
                      <a:pt x="748233" y="59690"/>
                    </a:lnTo>
                    <a:lnTo>
                      <a:pt x="747001" y="60960"/>
                    </a:lnTo>
                    <a:lnTo>
                      <a:pt x="746188" y="59690"/>
                    </a:lnTo>
                    <a:lnTo>
                      <a:pt x="745363" y="59690"/>
                    </a:lnTo>
                    <a:lnTo>
                      <a:pt x="745363" y="58420"/>
                    </a:lnTo>
                    <a:lnTo>
                      <a:pt x="743305" y="58420"/>
                    </a:lnTo>
                    <a:lnTo>
                      <a:pt x="740435" y="57150"/>
                    </a:lnTo>
                    <a:lnTo>
                      <a:pt x="737146" y="57150"/>
                    </a:lnTo>
                    <a:lnTo>
                      <a:pt x="736333" y="55880"/>
                    </a:lnTo>
                    <a:lnTo>
                      <a:pt x="736333" y="54610"/>
                    </a:lnTo>
                    <a:lnTo>
                      <a:pt x="736333" y="53340"/>
                    </a:lnTo>
                    <a:lnTo>
                      <a:pt x="734682" y="52070"/>
                    </a:lnTo>
                    <a:lnTo>
                      <a:pt x="733856" y="53340"/>
                    </a:lnTo>
                    <a:lnTo>
                      <a:pt x="732637" y="53340"/>
                    </a:lnTo>
                    <a:lnTo>
                      <a:pt x="729754" y="54610"/>
                    </a:lnTo>
                    <a:lnTo>
                      <a:pt x="726059" y="54610"/>
                    </a:lnTo>
                    <a:lnTo>
                      <a:pt x="723188" y="53340"/>
                    </a:lnTo>
                    <a:lnTo>
                      <a:pt x="724827" y="53340"/>
                    </a:lnTo>
                    <a:lnTo>
                      <a:pt x="728929" y="50800"/>
                    </a:lnTo>
                    <a:lnTo>
                      <a:pt x="726884" y="49530"/>
                    </a:lnTo>
                    <a:lnTo>
                      <a:pt x="717842" y="49530"/>
                    </a:lnTo>
                    <a:lnTo>
                      <a:pt x="717435" y="50800"/>
                    </a:lnTo>
                    <a:lnTo>
                      <a:pt x="717842" y="53340"/>
                    </a:lnTo>
                    <a:lnTo>
                      <a:pt x="717435" y="53340"/>
                    </a:lnTo>
                    <a:lnTo>
                      <a:pt x="714971" y="54610"/>
                    </a:lnTo>
                    <a:lnTo>
                      <a:pt x="712914" y="55880"/>
                    </a:lnTo>
                    <a:lnTo>
                      <a:pt x="711276" y="55880"/>
                    </a:lnTo>
                    <a:lnTo>
                      <a:pt x="711682" y="54610"/>
                    </a:lnTo>
                    <a:lnTo>
                      <a:pt x="710869" y="53340"/>
                    </a:lnTo>
                    <a:lnTo>
                      <a:pt x="709218" y="52070"/>
                    </a:lnTo>
                    <a:lnTo>
                      <a:pt x="709637" y="50800"/>
                    </a:lnTo>
                    <a:lnTo>
                      <a:pt x="709218" y="49530"/>
                    </a:lnTo>
                    <a:lnTo>
                      <a:pt x="708406" y="49530"/>
                    </a:lnTo>
                    <a:lnTo>
                      <a:pt x="708406" y="46990"/>
                    </a:lnTo>
                    <a:lnTo>
                      <a:pt x="706755" y="46990"/>
                    </a:lnTo>
                    <a:lnTo>
                      <a:pt x="709637" y="44450"/>
                    </a:lnTo>
                    <a:lnTo>
                      <a:pt x="710044" y="44450"/>
                    </a:lnTo>
                    <a:lnTo>
                      <a:pt x="710450" y="41910"/>
                    </a:lnTo>
                    <a:lnTo>
                      <a:pt x="711276" y="40640"/>
                    </a:lnTo>
                    <a:lnTo>
                      <a:pt x="712089" y="40640"/>
                    </a:lnTo>
                    <a:lnTo>
                      <a:pt x="712508" y="44450"/>
                    </a:lnTo>
                    <a:lnTo>
                      <a:pt x="712914" y="44450"/>
                    </a:lnTo>
                    <a:lnTo>
                      <a:pt x="714552" y="45720"/>
                    </a:lnTo>
                    <a:lnTo>
                      <a:pt x="716610" y="45720"/>
                    </a:lnTo>
                    <a:lnTo>
                      <a:pt x="718261" y="44450"/>
                    </a:lnTo>
                    <a:lnTo>
                      <a:pt x="719480" y="44450"/>
                    </a:lnTo>
                    <a:lnTo>
                      <a:pt x="719493" y="40640"/>
                    </a:lnTo>
                    <a:lnTo>
                      <a:pt x="717842" y="39370"/>
                    </a:lnTo>
                    <a:lnTo>
                      <a:pt x="717842" y="38100"/>
                    </a:lnTo>
                    <a:lnTo>
                      <a:pt x="712914" y="38100"/>
                    </a:lnTo>
                    <a:lnTo>
                      <a:pt x="710450" y="36830"/>
                    </a:lnTo>
                    <a:lnTo>
                      <a:pt x="710044" y="36830"/>
                    </a:lnTo>
                    <a:lnTo>
                      <a:pt x="709218" y="35560"/>
                    </a:lnTo>
                    <a:lnTo>
                      <a:pt x="707580" y="35560"/>
                    </a:lnTo>
                    <a:lnTo>
                      <a:pt x="706348" y="36830"/>
                    </a:lnTo>
                    <a:lnTo>
                      <a:pt x="703884" y="36830"/>
                    </a:lnTo>
                    <a:lnTo>
                      <a:pt x="703884" y="34290"/>
                    </a:lnTo>
                    <a:lnTo>
                      <a:pt x="705942" y="33020"/>
                    </a:lnTo>
                    <a:lnTo>
                      <a:pt x="708812" y="31750"/>
                    </a:lnTo>
                    <a:lnTo>
                      <a:pt x="711276" y="30480"/>
                    </a:lnTo>
                    <a:lnTo>
                      <a:pt x="711682" y="30480"/>
                    </a:lnTo>
                    <a:lnTo>
                      <a:pt x="714146" y="29210"/>
                    </a:lnTo>
                    <a:lnTo>
                      <a:pt x="715378" y="29210"/>
                    </a:lnTo>
                    <a:lnTo>
                      <a:pt x="722363" y="24130"/>
                    </a:lnTo>
                    <a:lnTo>
                      <a:pt x="726871" y="24130"/>
                    </a:lnTo>
                    <a:lnTo>
                      <a:pt x="727697" y="25400"/>
                    </a:lnTo>
                    <a:lnTo>
                      <a:pt x="728103" y="26670"/>
                    </a:lnTo>
                    <a:lnTo>
                      <a:pt x="728522" y="26670"/>
                    </a:lnTo>
                    <a:lnTo>
                      <a:pt x="728929" y="36830"/>
                    </a:lnTo>
                    <a:lnTo>
                      <a:pt x="728522" y="38100"/>
                    </a:lnTo>
                    <a:lnTo>
                      <a:pt x="728522" y="39370"/>
                    </a:lnTo>
                    <a:lnTo>
                      <a:pt x="728929" y="40640"/>
                    </a:lnTo>
                    <a:lnTo>
                      <a:pt x="730567" y="41910"/>
                    </a:lnTo>
                    <a:lnTo>
                      <a:pt x="733044" y="39370"/>
                    </a:lnTo>
                    <a:lnTo>
                      <a:pt x="735495" y="39370"/>
                    </a:lnTo>
                    <a:lnTo>
                      <a:pt x="735914" y="41910"/>
                    </a:lnTo>
                    <a:lnTo>
                      <a:pt x="735914" y="43180"/>
                    </a:lnTo>
                    <a:lnTo>
                      <a:pt x="735495" y="44450"/>
                    </a:lnTo>
                    <a:lnTo>
                      <a:pt x="736727" y="46990"/>
                    </a:lnTo>
                    <a:lnTo>
                      <a:pt x="737958" y="50800"/>
                    </a:lnTo>
                    <a:lnTo>
                      <a:pt x="739609" y="50800"/>
                    </a:lnTo>
                    <a:lnTo>
                      <a:pt x="740422" y="52070"/>
                    </a:lnTo>
                    <a:lnTo>
                      <a:pt x="741654" y="53340"/>
                    </a:lnTo>
                    <a:lnTo>
                      <a:pt x="742480" y="53340"/>
                    </a:lnTo>
                    <a:lnTo>
                      <a:pt x="743305" y="52070"/>
                    </a:lnTo>
                    <a:lnTo>
                      <a:pt x="743305" y="48260"/>
                    </a:lnTo>
                    <a:lnTo>
                      <a:pt x="742899" y="46990"/>
                    </a:lnTo>
                    <a:lnTo>
                      <a:pt x="741260" y="46990"/>
                    </a:lnTo>
                    <a:lnTo>
                      <a:pt x="740435" y="44450"/>
                    </a:lnTo>
                    <a:lnTo>
                      <a:pt x="741260" y="41910"/>
                    </a:lnTo>
                    <a:lnTo>
                      <a:pt x="740841" y="40640"/>
                    </a:lnTo>
                    <a:lnTo>
                      <a:pt x="739609" y="40640"/>
                    </a:lnTo>
                    <a:lnTo>
                      <a:pt x="740435" y="39370"/>
                    </a:lnTo>
                    <a:lnTo>
                      <a:pt x="741260" y="36830"/>
                    </a:lnTo>
                    <a:lnTo>
                      <a:pt x="740435" y="35560"/>
                    </a:lnTo>
                    <a:lnTo>
                      <a:pt x="741260" y="34290"/>
                    </a:lnTo>
                    <a:lnTo>
                      <a:pt x="742886" y="34290"/>
                    </a:lnTo>
                    <a:lnTo>
                      <a:pt x="743305" y="33020"/>
                    </a:lnTo>
                    <a:lnTo>
                      <a:pt x="743305" y="31750"/>
                    </a:lnTo>
                    <a:lnTo>
                      <a:pt x="742073" y="30480"/>
                    </a:lnTo>
                    <a:lnTo>
                      <a:pt x="738797" y="29210"/>
                    </a:lnTo>
                    <a:lnTo>
                      <a:pt x="736333" y="26670"/>
                    </a:lnTo>
                    <a:lnTo>
                      <a:pt x="734275" y="25400"/>
                    </a:lnTo>
                    <a:lnTo>
                      <a:pt x="733856" y="24130"/>
                    </a:lnTo>
                    <a:lnTo>
                      <a:pt x="731812" y="17780"/>
                    </a:lnTo>
                    <a:lnTo>
                      <a:pt x="733450" y="17780"/>
                    </a:lnTo>
                    <a:lnTo>
                      <a:pt x="738797" y="15240"/>
                    </a:lnTo>
                    <a:lnTo>
                      <a:pt x="739609" y="15240"/>
                    </a:lnTo>
                    <a:lnTo>
                      <a:pt x="747826" y="11430"/>
                    </a:lnTo>
                    <a:lnTo>
                      <a:pt x="753160" y="11430"/>
                    </a:lnTo>
                    <a:lnTo>
                      <a:pt x="756043" y="10160"/>
                    </a:lnTo>
                    <a:lnTo>
                      <a:pt x="765073" y="10160"/>
                    </a:lnTo>
                    <a:lnTo>
                      <a:pt x="763841" y="12700"/>
                    </a:lnTo>
                    <a:lnTo>
                      <a:pt x="763841" y="15240"/>
                    </a:lnTo>
                    <a:lnTo>
                      <a:pt x="764654" y="19050"/>
                    </a:lnTo>
                    <a:lnTo>
                      <a:pt x="767118" y="19050"/>
                    </a:lnTo>
                    <a:lnTo>
                      <a:pt x="767943" y="16510"/>
                    </a:lnTo>
                    <a:lnTo>
                      <a:pt x="767943" y="12700"/>
                    </a:lnTo>
                    <a:lnTo>
                      <a:pt x="769175" y="11430"/>
                    </a:lnTo>
                    <a:lnTo>
                      <a:pt x="770001" y="10160"/>
                    </a:lnTo>
                    <a:lnTo>
                      <a:pt x="770826" y="8890"/>
                    </a:lnTo>
                    <a:lnTo>
                      <a:pt x="777392" y="7620"/>
                    </a:lnTo>
                    <a:lnTo>
                      <a:pt x="783958" y="6350"/>
                    </a:lnTo>
                    <a:lnTo>
                      <a:pt x="785596" y="6350"/>
                    </a:lnTo>
                    <a:lnTo>
                      <a:pt x="785190" y="10160"/>
                    </a:lnTo>
                    <a:lnTo>
                      <a:pt x="785190" y="19050"/>
                    </a:lnTo>
                    <a:lnTo>
                      <a:pt x="783551" y="24130"/>
                    </a:lnTo>
                    <a:lnTo>
                      <a:pt x="783145" y="24130"/>
                    </a:lnTo>
                    <a:lnTo>
                      <a:pt x="783132" y="26670"/>
                    </a:lnTo>
                    <a:lnTo>
                      <a:pt x="783958" y="26670"/>
                    </a:lnTo>
                    <a:lnTo>
                      <a:pt x="785190" y="27940"/>
                    </a:lnTo>
                    <a:lnTo>
                      <a:pt x="786841" y="26670"/>
                    </a:lnTo>
                    <a:lnTo>
                      <a:pt x="790117" y="26670"/>
                    </a:lnTo>
                    <a:lnTo>
                      <a:pt x="790117" y="20955"/>
                    </a:lnTo>
                    <a:lnTo>
                      <a:pt x="789305" y="20320"/>
                    </a:lnTo>
                    <a:lnTo>
                      <a:pt x="788479" y="19050"/>
                    </a:lnTo>
                    <a:lnTo>
                      <a:pt x="788479" y="17780"/>
                    </a:lnTo>
                    <a:lnTo>
                      <a:pt x="790943" y="17780"/>
                    </a:lnTo>
                    <a:lnTo>
                      <a:pt x="799566" y="21590"/>
                    </a:lnTo>
                    <a:lnTo>
                      <a:pt x="799566" y="22860"/>
                    </a:lnTo>
                    <a:lnTo>
                      <a:pt x="804964" y="26670"/>
                    </a:lnTo>
                    <a:lnTo>
                      <a:pt x="809472" y="30480"/>
                    </a:lnTo>
                    <a:lnTo>
                      <a:pt x="813142" y="36830"/>
                    </a:lnTo>
                    <a:lnTo>
                      <a:pt x="815987" y="44450"/>
                    </a:lnTo>
                    <a:lnTo>
                      <a:pt x="818451" y="50800"/>
                    </a:lnTo>
                    <a:lnTo>
                      <a:pt x="819683" y="57150"/>
                    </a:lnTo>
                    <a:lnTo>
                      <a:pt x="820102" y="59690"/>
                    </a:lnTo>
                    <a:lnTo>
                      <a:pt x="820508" y="64770"/>
                    </a:lnTo>
                    <a:lnTo>
                      <a:pt x="820915" y="68580"/>
                    </a:lnTo>
                    <a:lnTo>
                      <a:pt x="821740" y="71120"/>
                    </a:lnTo>
                    <a:lnTo>
                      <a:pt x="821740" y="55245"/>
                    </a:lnTo>
                    <a:lnTo>
                      <a:pt x="821334" y="53340"/>
                    </a:lnTo>
                    <a:lnTo>
                      <a:pt x="819277" y="44450"/>
                    </a:lnTo>
                    <a:lnTo>
                      <a:pt x="815174" y="36830"/>
                    </a:lnTo>
                    <a:lnTo>
                      <a:pt x="811479" y="29210"/>
                    </a:lnTo>
                    <a:lnTo>
                      <a:pt x="811072" y="29210"/>
                    </a:lnTo>
                    <a:lnTo>
                      <a:pt x="809421" y="26670"/>
                    </a:lnTo>
                    <a:lnTo>
                      <a:pt x="810653" y="25400"/>
                    </a:lnTo>
                    <a:lnTo>
                      <a:pt x="815581" y="25400"/>
                    </a:lnTo>
                    <a:lnTo>
                      <a:pt x="816000" y="24130"/>
                    </a:lnTo>
                    <a:lnTo>
                      <a:pt x="816000" y="22860"/>
                    </a:lnTo>
                    <a:lnTo>
                      <a:pt x="815174" y="22860"/>
                    </a:lnTo>
                    <a:lnTo>
                      <a:pt x="806958" y="21590"/>
                    </a:lnTo>
                    <a:lnTo>
                      <a:pt x="804087" y="21590"/>
                    </a:lnTo>
                    <a:lnTo>
                      <a:pt x="803681" y="20320"/>
                    </a:lnTo>
                    <a:lnTo>
                      <a:pt x="800392" y="19050"/>
                    </a:lnTo>
                    <a:lnTo>
                      <a:pt x="798499" y="17780"/>
                    </a:lnTo>
                    <a:lnTo>
                      <a:pt x="790943" y="12700"/>
                    </a:lnTo>
                    <a:lnTo>
                      <a:pt x="789711" y="12700"/>
                    </a:lnTo>
                    <a:lnTo>
                      <a:pt x="788885" y="11430"/>
                    </a:lnTo>
                    <a:lnTo>
                      <a:pt x="788479" y="11430"/>
                    </a:lnTo>
                    <a:lnTo>
                      <a:pt x="788073" y="10160"/>
                    </a:lnTo>
                    <a:lnTo>
                      <a:pt x="787654" y="10160"/>
                    </a:lnTo>
                    <a:lnTo>
                      <a:pt x="787654" y="7620"/>
                    </a:lnTo>
                    <a:lnTo>
                      <a:pt x="788479" y="7620"/>
                    </a:lnTo>
                    <a:lnTo>
                      <a:pt x="788479" y="6350"/>
                    </a:lnTo>
                    <a:lnTo>
                      <a:pt x="788479" y="5080"/>
                    </a:lnTo>
                    <a:lnTo>
                      <a:pt x="788073" y="3810"/>
                    </a:lnTo>
                    <a:lnTo>
                      <a:pt x="773696" y="3810"/>
                    </a:lnTo>
                    <a:lnTo>
                      <a:pt x="770826" y="6350"/>
                    </a:lnTo>
                    <a:lnTo>
                      <a:pt x="768362" y="7620"/>
                    </a:lnTo>
                    <a:lnTo>
                      <a:pt x="766305" y="6350"/>
                    </a:lnTo>
                    <a:lnTo>
                      <a:pt x="762609" y="3810"/>
                    </a:lnTo>
                    <a:lnTo>
                      <a:pt x="760145" y="1270"/>
                    </a:lnTo>
                    <a:lnTo>
                      <a:pt x="756043" y="0"/>
                    </a:lnTo>
                    <a:lnTo>
                      <a:pt x="755624" y="1270"/>
                    </a:lnTo>
                    <a:lnTo>
                      <a:pt x="755624" y="0"/>
                    </a:lnTo>
                    <a:lnTo>
                      <a:pt x="753160" y="0"/>
                    </a:lnTo>
                    <a:lnTo>
                      <a:pt x="752754" y="1270"/>
                    </a:lnTo>
                    <a:lnTo>
                      <a:pt x="752754" y="3810"/>
                    </a:lnTo>
                    <a:lnTo>
                      <a:pt x="751928" y="6350"/>
                    </a:lnTo>
                    <a:lnTo>
                      <a:pt x="751928" y="7620"/>
                    </a:lnTo>
                    <a:lnTo>
                      <a:pt x="750697" y="8890"/>
                    </a:lnTo>
                    <a:lnTo>
                      <a:pt x="749884" y="8890"/>
                    </a:lnTo>
                    <a:lnTo>
                      <a:pt x="742073" y="10160"/>
                    </a:lnTo>
                    <a:lnTo>
                      <a:pt x="736739" y="12700"/>
                    </a:lnTo>
                    <a:lnTo>
                      <a:pt x="733869" y="13970"/>
                    </a:lnTo>
                    <a:lnTo>
                      <a:pt x="731812" y="13970"/>
                    </a:lnTo>
                    <a:lnTo>
                      <a:pt x="731393" y="15240"/>
                    </a:lnTo>
                    <a:lnTo>
                      <a:pt x="729754" y="16510"/>
                    </a:lnTo>
                    <a:lnTo>
                      <a:pt x="728929" y="17780"/>
                    </a:lnTo>
                    <a:lnTo>
                      <a:pt x="728929" y="19050"/>
                    </a:lnTo>
                    <a:lnTo>
                      <a:pt x="727290" y="20320"/>
                    </a:lnTo>
                    <a:lnTo>
                      <a:pt x="724827" y="20320"/>
                    </a:lnTo>
                    <a:lnTo>
                      <a:pt x="702246" y="31750"/>
                    </a:lnTo>
                    <a:lnTo>
                      <a:pt x="701421" y="33020"/>
                    </a:lnTo>
                    <a:lnTo>
                      <a:pt x="701421" y="34290"/>
                    </a:lnTo>
                    <a:lnTo>
                      <a:pt x="700595" y="35560"/>
                    </a:lnTo>
                    <a:lnTo>
                      <a:pt x="701001" y="38100"/>
                    </a:lnTo>
                    <a:lnTo>
                      <a:pt x="702233" y="39370"/>
                    </a:lnTo>
                    <a:lnTo>
                      <a:pt x="703884" y="39370"/>
                    </a:lnTo>
                    <a:lnTo>
                      <a:pt x="706348" y="40640"/>
                    </a:lnTo>
                    <a:lnTo>
                      <a:pt x="707986" y="41910"/>
                    </a:lnTo>
                    <a:lnTo>
                      <a:pt x="708393" y="43180"/>
                    </a:lnTo>
                    <a:lnTo>
                      <a:pt x="706348" y="44450"/>
                    </a:lnTo>
                    <a:lnTo>
                      <a:pt x="705116" y="46990"/>
                    </a:lnTo>
                    <a:lnTo>
                      <a:pt x="704291" y="49530"/>
                    </a:lnTo>
                    <a:lnTo>
                      <a:pt x="704291" y="50800"/>
                    </a:lnTo>
                    <a:lnTo>
                      <a:pt x="705929" y="50800"/>
                    </a:lnTo>
                    <a:lnTo>
                      <a:pt x="706755" y="52070"/>
                    </a:lnTo>
                    <a:lnTo>
                      <a:pt x="706755" y="53340"/>
                    </a:lnTo>
                    <a:lnTo>
                      <a:pt x="709218" y="57150"/>
                    </a:lnTo>
                    <a:lnTo>
                      <a:pt x="709218" y="58420"/>
                    </a:lnTo>
                    <a:lnTo>
                      <a:pt x="709625" y="58420"/>
                    </a:lnTo>
                    <a:lnTo>
                      <a:pt x="714146" y="59690"/>
                    </a:lnTo>
                    <a:lnTo>
                      <a:pt x="714552" y="59690"/>
                    </a:lnTo>
                    <a:lnTo>
                      <a:pt x="718667" y="63500"/>
                    </a:lnTo>
                    <a:lnTo>
                      <a:pt x="719480" y="63500"/>
                    </a:lnTo>
                    <a:lnTo>
                      <a:pt x="721537" y="64770"/>
                    </a:lnTo>
                    <a:lnTo>
                      <a:pt x="721537" y="59690"/>
                    </a:lnTo>
                    <a:lnTo>
                      <a:pt x="723188" y="58420"/>
                    </a:lnTo>
                    <a:lnTo>
                      <a:pt x="725233" y="58420"/>
                    </a:lnTo>
                    <a:lnTo>
                      <a:pt x="726884" y="57150"/>
                    </a:lnTo>
                    <a:lnTo>
                      <a:pt x="733450" y="57150"/>
                    </a:lnTo>
                    <a:lnTo>
                      <a:pt x="737552" y="58420"/>
                    </a:lnTo>
                    <a:lnTo>
                      <a:pt x="741248" y="59690"/>
                    </a:lnTo>
                    <a:lnTo>
                      <a:pt x="743305" y="59690"/>
                    </a:lnTo>
                    <a:lnTo>
                      <a:pt x="745350" y="60960"/>
                    </a:lnTo>
                    <a:lnTo>
                      <a:pt x="747814" y="63500"/>
                    </a:lnTo>
                    <a:lnTo>
                      <a:pt x="750697" y="66040"/>
                    </a:lnTo>
                    <a:lnTo>
                      <a:pt x="752335" y="67310"/>
                    </a:lnTo>
                    <a:lnTo>
                      <a:pt x="752754" y="68580"/>
                    </a:lnTo>
                    <a:lnTo>
                      <a:pt x="751928" y="69850"/>
                    </a:lnTo>
                    <a:lnTo>
                      <a:pt x="743305" y="76200"/>
                    </a:lnTo>
                    <a:lnTo>
                      <a:pt x="737971" y="76200"/>
                    </a:lnTo>
                    <a:lnTo>
                      <a:pt x="737146" y="74930"/>
                    </a:lnTo>
                    <a:lnTo>
                      <a:pt x="737146" y="77470"/>
                    </a:lnTo>
                    <a:lnTo>
                      <a:pt x="737146" y="78740"/>
                    </a:lnTo>
                    <a:lnTo>
                      <a:pt x="736739" y="78740"/>
                    </a:lnTo>
                    <a:lnTo>
                      <a:pt x="735495" y="80010"/>
                    </a:lnTo>
                    <a:lnTo>
                      <a:pt x="734275" y="80010"/>
                    </a:lnTo>
                    <a:lnTo>
                      <a:pt x="733044" y="74930"/>
                    </a:lnTo>
                    <a:lnTo>
                      <a:pt x="735495" y="74930"/>
                    </a:lnTo>
                    <a:lnTo>
                      <a:pt x="736727" y="76200"/>
                    </a:lnTo>
                    <a:lnTo>
                      <a:pt x="737146" y="77470"/>
                    </a:lnTo>
                    <a:lnTo>
                      <a:pt x="737146" y="74930"/>
                    </a:lnTo>
                    <a:lnTo>
                      <a:pt x="736333" y="73660"/>
                    </a:lnTo>
                    <a:lnTo>
                      <a:pt x="735914" y="73660"/>
                    </a:lnTo>
                    <a:lnTo>
                      <a:pt x="735914" y="72390"/>
                    </a:lnTo>
                    <a:lnTo>
                      <a:pt x="731405" y="72390"/>
                    </a:lnTo>
                    <a:lnTo>
                      <a:pt x="730161" y="73660"/>
                    </a:lnTo>
                    <a:lnTo>
                      <a:pt x="729754" y="74930"/>
                    </a:lnTo>
                    <a:lnTo>
                      <a:pt x="730567" y="74930"/>
                    </a:lnTo>
                    <a:lnTo>
                      <a:pt x="730567" y="77470"/>
                    </a:lnTo>
                    <a:lnTo>
                      <a:pt x="730986" y="77470"/>
                    </a:lnTo>
                    <a:lnTo>
                      <a:pt x="731393" y="78740"/>
                    </a:lnTo>
                    <a:lnTo>
                      <a:pt x="731393" y="80010"/>
                    </a:lnTo>
                    <a:lnTo>
                      <a:pt x="730986" y="81280"/>
                    </a:lnTo>
                    <a:lnTo>
                      <a:pt x="730986" y="82550"/>
                    </a:lnTo>
                    <a:lnTo>
                      <a:pt x="731393" y="82550"/>
                    </a:lnTo>
                    <a:lnTo>
                      <a:pt x="731799" y="83820"/>
                    </a:lnTo>
                    <a:lnTo>
                      <a:pt x="732218" y="83820"/>
                    </a:lnTo>
                    <a:lnTo>
                      <a:pt x="733450" y="85090"/>
                    </a:lnTo>
                    <a:lnTo>
                      <a:pt x="734263" y="85090"/>
                    </a:lnTo>
                    <a:lnTo>
                      <a:pt x="735088" y="86360"/>
                    </a:lnTo>
                    <a:lnTo>
                      <a:pt x="735914" y="86360"/>
                    </a:lnTo>
                    <a:lnTo>
                      <a:pt x="735914" y="87630"/>
                    </a:lnTo>
                    <a:lnTo>
                      <a:pt x="737146" y="87630"/>
                    </a:lnTo>
                    <a:lnTo>
                      <a:pt x="737146" y="88900"/>
                    </a:lnTo>
                    <a:lnTo>
                      <a:pt x="735088" y="89230"/>
                    </a:lnTo>
                    <a:lnTo>
                      <a:pt x="735088" y="92710"/>
                    </a:lnTo>
                    <a:lnTo>
                      <a:pt x="733450" y="95250"/>
                    </a:lnTo>
                    <a:lnTo>
                      <a:pt x="732218" y="96520"/>
                    </a:lnTo>
                    <a:lnTo>
                      <a:pt x="727697" y="101600"/>
                    </a:lnTo>
                    <a:lnTo>
                      <a:pt x="721956" y="104140"/>
                    </a:lnTo>
                    <a:lnTo>
                      <a:pt x="714146" y="104140"/>
                    </a:lnTo>
                    <a:lnTo>
                      <a:pt x="714146" y="102870"/>
                    </a:lnTo>
                    <a:lnTo>
                      <a:pt x="715378" y="102870"/>
                    </a:lnTo>
                    <a:lnTo>
                      <a:pt x="717842" y="100330"/>
                    </a:lnTo>
                    <a:lnTo>
                      <a:pt x="719493" y="99060"/>
                    </a:lnTo>
                    <a:lnTo>
                      <a:pt x="721537" y="97790"/>
                    </a:lnTo>
                    <a:lnTo>
                      <a:pt x="731405" y="92710"/>
                    </a:lnTo>
                    <a:lnTo>
                      <a:pt x="735088" y="92710"/>
                    </a:lnTo>
                    <a:lnTo>
                      <a:pt x="735088" y="89230"/>
                    </a:lnTo>
                    <a:lnTo>
                      <a:pt x="728929" y="90170"/>
                    </a:lnTo>
                    <a:lnTo>
                      <a:pt x="721537" y="93980"/>
                    </a:lnTo>
                    <a:lnTo>
                      <a:pt x="714565" y="99060"/>
                    </a:lnTo>
                    <a:lnTo>
                      <a:pt x="714146" y="100330"/>
                    </a:lnTo>
                    <a:lnTo>
                      <a:pt x="712914" y="100330"/>
                    </a:lnTo>
                    <a:lnTo>
                      <a:pt x="712508" y="101600"/>
                    </a:lnTo>
                    <a:lnTo>
                      <a:pt x="712101" y="101600"/>
                    </a:lnTo>
                    <a:lnTo>
                      <a:pt x="711682" y="102870"/>
                    </a:lnTo>
                    <a:lnTo>
                      <a:pt x="710869" y="102870"/>
                    </a:lnTo>
                    <a:lnTo>
                      <a:pt x="708812" y="104978"/>
                    </a:lnTo>
                    <a:lnTo>
                      <a:pt x="708812" y="115570"/>
                    </a:lnTo>
                    <a:lnTo>
                      <a:pt x="708393" y="116840"/>
                    </a:lnTo>
                    <a:lnTo>
                      <a:pt x="703478" y="120650"/>
                    </a:lnTo>
                    <a:lnTo>
                      <a:pt x="701421" y="123190"/>
                    </a:lnTo>
                    <a:lnTo>
                      <a:pt x="700189" y="125730"/>
                    </a:lnTo>
                    <a:lnTo>
                      <a:pt x="697725" y="129540"/>
                    </a:lnTo>
                    <a:lnTo>
                      <a:pt x="696899" y="132080"/>
                    </a:lnTo>
                    <a:lnTo>
                      <a:pt x="695261" y="135890"/>
                    </a:lnTo>
                    <a:lnTo>
                      <a:pt x="694029" y="139700"/>
                    </a:lnTo>
                    <a:lnTo>
                      <a:pt x="692797" y="144780"/>
                    </a:lnTo>
                    <a:lnTo>
                      <a:pt x="692797" y="146050"/>
                    </a:lnTo>
                    <a:lnTo>
                      <a:pt x="692391" y="146050"/>
                    </a:lnTo>
                    <a:lnTo>
                      <a:pt x="691146" y="153670"/>
                    </a:lnTo>
                    <a:lnTo>
                      <a:pt x="691146" y="156210"/>
                    </a:lnTo>
                    <a:lnTo>
                      <a:pt x="690321" y="158750"/>
                    </a:lnTo>
                    <a:lnTo>
                      <a:pt x="690321" y="160020"/>
                    </a:lnTo>
                    <a:lnTo>
                      <a:pt x="689927" y="160020"/>
                    </a:lnTo>
                    <a:lnTo>
                      <a:pt x="689508" y="161290"/>
                    </a:lnTo>
                    <a:lnTo>
                      <a:pt x="689089" y="165100"/>
                    </a:lnTo>
                    <a:lnTo>
                      <a:pt x="687044" y="171450"/>
                    </a:lnTo>
                    <a:lnTo>
                      <a:pt x="686638" y="171450"/>
                    </a:lnTo>
                    <a:lnTo>
                      <a:pt x="685393" y="175260"/>
                    </a:lnTo>
                    <a:lnTo>
                      <a:pt x="683768" y="176530"/>
                    </a:lnTo>
                    <a:lnTo>
                      <a:pt x="681697" y="179070"/>
                    </a:lnTo>
                    <a:lnTo>
                      <a:pt x="680885" y="180340"/>
                    </a:lnTo>
                    <a:lnTo>
                      <a:pt x="678421" y="180340"/>
                    </a:lnTo>
                    <a:lnTo>
                      <a:pt x="680059" y="179070"/>
                    </a:lnTo>
                    <a:lnTo>
                      <a:pt x="681710" y="177800"/>
                    </a:lnTo>
                    <a:lnTo>
                      <a:pt x="683348" y="173990"/>
                    </a:lnTo>
                    <a:lnTo>
                      <a:pt x="683768" y="170180"/>
                    </a:lnTo>
                    <a:lnTo>
                      <a:pt x="685812" y="162560"/>
                    </a:lnTo>
                    <a:lnTo>
                      <a:pt x="685812" y="160020"/>
                    </a:lnTo>
                    <a:lnTo>
                      <a:pt x="686638" y="154940"/>
                    </a:lnTo>
                    <a:lnTo>
                      <a:pt x="688695" y="140970"/>
                    </a:lnTo>
                    <a:lnTo>
                      <a:pt x="688695" y="139700"/>
                    </a:lnTo>
                    <a:lnTo>
                      <a:pt x="690333" y="135890"/>
                    </a:lnTo>
                    <a:lnTo>
                      <a:pt x="690740" y="134620"/>
                    </a:lnTo>
                    <a:lnTo>
                      <a:pt x="691565" y="133350"/>
                    </a:lnTo>
                    <a:lnTo>
                      <a:pt x="692797" y="129540"/>
                    </a:lnTo>
                    <a:lnTo>
                      <a:pt x="694436" y="128270"/>
                    </a:lnTo>
                    <a:lnTo>
                      <a:pt x="696074" y="125730"/>
                    </a:lnTo>
                    <a:lnTo>
                      <a:pt x="698550" y="121920"/>
                    </a:lnTo>
                    <a:lnTo>
                      <a:pt x="703478" y="116840"/>
                    </a:lnTo>
                    <a:lnTo>
                      <a:pt x="704710" y="115570"/>
                    </a:lnTo>
                    <a:lnTo>
                      <a:pt x="705116" y="115570"/>
                    </a:lnTo>
                    <a:lnTo>
                      <a:pt x="706755" y="114300"/>
                    </a:lnTo>
                    <a:lnTo>
                      <a:pt x="708393" y="114300"/>
                    </a:lnTo>
                    <a:lnTo>
                      <a:pt x="708393" y="115570"/>
                    </a:lnTo>
                    <a:lnTo>
                      <a:pt x="708812" y="115570"/>
                    </a:lnTo>
                    <a:lnTo>
                      <a:pt x="708812" y="104978"/>
                    </a:lnTo>
                    <a:lnTo>
                      <a:pt x="708393" y="105410"/>
                    </a:lnTo>
                    <a:lnTo>
                      <a:pt x="703884" y="109220"/>
                    </a:lnTo>
                    <a:lnTo>
                      <a:pt x="703884" y="110490"/>
                    </a:lnTo>
                    <a:lnTo>
                      <a:pt x="700189" y="113030"/>
                    </a:lnTo>
                    <a:lnTo>
                      <a:pt x="699782" y="113030"/>
                    </a:lnTo>
                    <a:lnTo>
                      <a:pt x="698538" y="114300"/>
                    </a:lnTo>
                    <a:lnTo>
                      <a:pt x="695667" y="114300"/>
                    </a:lnTo>
                    <a:lnTo>
                      <a:pt x="695667" y="115570"/>
                    </a:lnTo>
                    <a:lnTo>
                      <a:pt x="694436" y="115570"/>
                    </a:lnTo>
                    <a:lnTo>
                      <a:pt x="693204" y="116840"/>
                    </a:lnTo>
                    <a:lnTo>
                      <a:pt x="691972" y="116840"/>
                    </a:lnTo>
                    <a:lnTo>
                      <a:pt x="690333" y="115570"/>
                    </a:lnTo>
                    <a:lnTo>
                      <a:pt x="689914" y="115570"/>
                    </a:lnTo>
                    <a:lnTo>
                      <a:pt x="689914" y="120650"/>
                    </a:lnTo>
                    <a:lnTo>
                      <a:pt x="687044" y="133350"/>
                    </a:lnTo>
                    <a:lnTo>
                      <a:pt x="687044" y="139700"/>
                    </a:lnTo>
                    <a:lnTo>
                      <a:pt x="686219" y="143510"/>
                    </a:lnTo>
                    <a:lnTo>
                      <a:pt x="684580" y="146050"/>
                    </a:lnTo>
                    <a:lnTo>
                      <a:pt x="684580" y="153670"/>
                    </a:lnTo>
                    <a:lnTo>
                      <a:pt x="684161" y="154940"/>
                    </a:lnTo>
                    <a:lnTo>
                      <a:pt x="683755" y="157480"/>
                    </a:lnTo>
                    <a:lnTo>
                      <a:pt x="683755" y="158750"/>
                    </a:lnTo>
                    <a:lnTo>
                      <a:pt x="682929" y="163830"/>
                    </a:lnTo>
                    <a:lnTo>
                      <a:pt x="682929" y="165100"/>
                    </a:lnTo>
                    <a:lnTo>
                      <a:pt x="682536" y="165100"/>
                    </a:lnTo>
                    <a:lnTo>
                      <a:pt x="681697" y="170180"/>
                    </a:lnTo>
                    <a:lnTo>
                      <a:pt x="680885" y="171450"/>
                    </a:lnTo>
                    <a:lnTo>
                      <a:pt x="680059" y="173990"/>
                    </a:lnTo>
                    <a:lnTo>
                      <a:pt x="678014" y="173990"/>
                    </a:lnTo>
                    <a:lnTo>
                      <a:pt x="677189" y="170180"/>
                    </a:lnTo>
                    <a:lnTo>
                      <a:pt x="676363" y="171450"/>
                    </a:lnTo>
                    <a:lnTo>
                      <a:pt x="675538" y="175260"/>
                    </a:lnTo>
                    <a:lnTo>
                      <a:pt x="673900" y="177800"/>
                    </a:lnTo>
                    <a:lnTo>
                      <a:pt x="673493" y="177800"/>
                    </a:lnTo>
                    <a:lnTo>
                      <a:pt x="672261" y="179070"/>
                    </a:lnTo>
                    <a:lnTo>
                      <a:pt x="671855" y="179070"/>
                    </a:lnTo>
                    <a:lnTo>
                      <a:pt x="672680" y="177800"/>
                    </a:lnTo>
                    <a:lnTo>
                      <a:pt x="672680" y="173990"/>
                    </a:lnTo>
                    <a:lnTo>
                      <a:pt x="673493" y="168910"/>
                    </a:lnTo>
                    <a:lnTo>
                      <a:pt x="673087" y="167690"/>
                    </a:lnTo>
                    <a:lnTo>
                      <a:pt x="673074" y="168910"/>
                    </a:lnTo>
                    <a:lnTo>
                      <a:pt x="672261" y="168910"/>
                    </a:lnTo>
                    <a:lnTo>
                      <a:pt x="671029" y="170180"/>
                    </a:lnTo>
                    <a:lnTo>
                      <a:pt x="669798" y="170180"/>
                    </a:lnTo>
                    <a:lnTo>
                      <a:pt x="669391" y="168910"/>
                    </a:lnTo>
                    <a:lnTo>
                      <a:pt x="669391" y="167640"/>
                    </a:lnTo>
                    <a:lnTo>
                      <a:pt x="668159" y="167640"/>
                    </a:lnTo>
                    <a:lnTo>
                      <a:pt x="668159" y="162560"/>
                    </a:lnTo>
                    <a:lnTo>
                      <a:pt x="666508" y="160020"/>
                    </a:lnTo>
                    <a:lnTo>
                      <a:pt x="665276" y="160020"/>
                    </a:lnTo>
                    <a:lnTo>
                      <a:pt x="666102" y="158750"/>
                    </a:lnTo>
                    <a:lnTo>
                      <a:pt x="666102" y="156210"/>
                    </a:lnTo>
                    <a:lnTo>
                      <a:pt x="666508" y="154940"/>
                    </a:lnTo>
                    <a:lnTo>
                      <a:pt x="666102" y="152400"/>
                    </a:lnTo>
                    <a:lnTo>
                      <a:pt x="665695" y="152400"/>
                    </a:lnTo>
                    <a:lnTo>
                      <a:pt x="665276" y="148590"/>
                    </a:lnTo>
                    <a:lnTo>
                      <a:pt x="664870" y="147320"/>
                    </a:lnTo>
                    <a:lnTo>
                      <a:pt x="664044" y="144780"/>
                    </a:lnTo>
                    <a:lnTo>
                      <a:pt x="663638" y="144780"/>
                    </a:lnTo>
                    <a:lnTo>
                      <a:pt x="662813" y="143510"/>
                    </a:lnTo>
                    <a:lnTo>
                      <a:pt x="662406" y="143510"/>
                    </a:lnTo>
                    <a:lnTo>
                      <a:pt x="662406" y="139700"/>
                    </a:lnTo>
                    <a:lnTo>
                      <a:pt x="661581" y="139700"/>
                    </a:lnTo>
                    <a:lnTo>
                      <a:pt x="662000" y="135890"/>
                    </a:lnTo>
                    <a:lnTo>
                      <a:pt x="661581" y="137160"/>
                    </a:lnTo>
                    <a:lnTo>
                      <a:pt x="660755" y="138430"/>
                    </a:lnTo>
                    <a:lnTo>
                      <a:pt x="659117" y="139700"/>
                    </a:lnTo>
                    <a:lnTo>
                      <a:pt x="659117" y="134620"/>
                    </a:lnTo>
                    <a:lnTo>
                      <a:pt x="658710" y="134620"/>
                    </a:lnTo>
                    <a:lnTo>
                      <a:pt x="657885" y="130810"/>
                    </a:lnTo>
                    <a:lnTo>
                      <a:pt x="657479" y="130810"/>
                    </a:lnTo>
                    <a:lnTo>
                      <a:pt x="657479" y="129540"/>
                    </a:lnTo>
                    <a:lnTo>
                      <a:pt x="657479" y="125730"/>
                    </a:lnTo>
                    <a:lnTo>
                      <a:pt x="657059" y="127000"/>
                    </a:lnTo>
                    <a:lnTo>
                      <a:pt x="657059" y="128270"/>
                    </a:lnTo>
                    <a:lnTo>
                      <a:pt x="656247" y="128270"/>
                    </a:lnTo>
                    <a:lnTo>
                      <a:pt x="656247" y="129540"/>
                    </a:lnTo>
                    <a:lnTo>
                      <a:pt x="655840" y="129540"/>
                    </a:lnTo>
                    <a:lnTo>
                      <a:pt x="655015" y="128270"/>
                    </a:lnTo>
                    <a:lnTo>
                      <a:pt x="654608" y="127000"/>
                    </a:lnTo>
                    <a:lnTo>
                      <a:pt x="654608" y="124460"/>
                    </a:lnTo>
                    <a:lnTo>
                      <a:pt x="654608" y="123190"/>
                    </a:lnTo>
                    <a:lnTo>
                      <a:pt x="655015" y="123190"/>
                    </a:lnTo>
                    <a:lnTo>
                      <a:pt x="654608" y="121920"/>
                    </a:lnTo>
                    <a:lnTo>
                      <a:pt x="654608" y="120650"/>
                    </a:lnTo>
                    <a:lnTo>
                      <a:pt x="655015" y="119380"/>
                    </a:lnTo>
                    <a:lnTo>
                      <a:pt x="655015" y="118110"/>
                    </a:lnTo>
                    <a:lnTo>
                      <a:pt x="654608" y="118110"/>
                    </a:lnTo>
                    <a:lnTo>
                      <a:pt x="653783" y="120650"/>
                    </a:lnTo>
                    <a:lnTo>
                      <a:pt x="653364" y="123190"/>
                    </a:lnTo>
                    <a:lnTo>
                      <a:pt x="652551" y="124460"/>
                    </a:lnTo>
                    <a:lnTo>
                      <a:pt x="650913" y="120650"/>
                    </a:lnTo>
                    <a:lnTo>
                      <a:pt x="650913" y="119380"/>
                    </a:lnTo>
                    <a:lnTo>
                      <a:pt x="650494" y="118110"/>
                    </a:lnTo>
                    <a:lnTo>
                      <a:pt x="650087" y="118110"/>
                    </a:lnTo>
                    <a:lnTo>
                      <a:pt x="650087" y="115570"/>
                    </a:lnTo>
                    <a:lnTo>
                      <a:pt x="651941" y="113030"/>
                    </a:lnTo>
                    <a:lnTo>
                      <a:pt x="653783" y="110490"/>
                    </a:lnTo>
                    <a:lnTo>
                      <a:pt x="653376" y="110490"/>
                    </a:lnTo>
                    <a:lnTo>
                      <a:pt x="649681" y="113030"/>
                    </a:lnTo>
                    <a:lnTo>
                      <a:pt x="649262" y="113030"/>
                    </a:lnTo>
                    <a:lnTo>
                      <a:pt x="649681" y="109220"/>
                    </a:lnTo>
                    <a:lnTo>
                      <a:pt x="649262" y="107950"/>
                    </a:lnTo>
                    <a:lnTo>
                      <a:pt x="650087" y="105410"/>
                    </a:lnTo>
                    <a:lnTo>
                      <a:pt x="650913" y="104140"/>
                    </a:lnTo>
                    <a:lnTo>
                      <a:pt x="651725" y="102870"/>
                    </a:lnTo>
                    <a:lnTo>
                      <a:pt x="652551" y="101600"/>
                    </a:lnTo>
                    <a:lnTo>
                      <a:pt x="652551" y="100330"/>
                    </a:lnTo>
                    <a:lnTo>
                      <a:pt x="652145" y="100330"/>
                    </a:lnTo>
                    <a:lnTo>
                      <a:pt x="649668" y="102870"/>
                    </a:lnTo>
                    <a:lnTo>
                      <a:pt x="649262" y="102870"/>
                    </a:lnTo>
                    <a:lnTo>
                      <a:pt x="648855" y="101600"/>
                    </a:lnTo>
                    <a:lnTo>
                      <a:pt x="648030" y="101600"/>
                    </a:lnTo>
                    <a:lnTo>
                      <a:pt x="648030" y="99060"/>
                    </a:lnTo>
                    <a:lnTo>
                      <a:pt x="648030" y="97790"/>
                    </a:lnTo>
                    <a:lnTo>
                      <a:pt x="648576" y="96520"/>
                    </a:lnTo>
                    <a:lnTo>
                      <a:pt x="649681" y="93980"/>
                    </a:lnTo>
                    <a:lnTo>
                      <a:pt x="648855" y="93980"/>
                    </a:lnTo>
                    <a:lnTo>
                      <a:pt x="648855" y="95250"/>
                    </a:lnTo>
                    <a:lnTo>
                      <a:pt x="648030" y="95250"/>
                    </a:lnTo>
                    <a:lnTo>
                      <a:pt x="648030" y="96520"/>
                    </a:lnTo>
                    <a:lnTo>
                      <a:pt x="644753" y="96520"/>
                    </a:lnTo>
                    <a:lnTo>
                      <a:pt x="645566" y="95250"/>
                    </a:lnTo>
                    <a:lnTo>
                      <a:pt x="645566" y="93980"/>
                    </a:lnTo>
                    <a:lnTo>
                      <a:pt x="645160" y="92710"/>
                    </a:lnTo>
                    <a:lnTo>
                      <a:pt x="641870" y="92710"/>
                    </a:lnTo>
                    <a:lnTo>
                      <a:pt x="640638" y="95250"/>
                    </a:lnTo>
                    <a:lnTo>
                      <a:pt x="635304" y="95250"/>
                    </a:lnTo>
                    <a:lnTo>
                      <a:pt x="635304" y="92710"/>
                    </a:lnTo>
                    <a:lnTo>
                      <a:pt x="637349" y="92710"/>
                    </a:lnTo>
                    <a:lnTo>
                      <a:pt x="637768" y="91440"/>
                    </a:lnTo>
                    <a:lnTo>
                      <a:pt x="637768" y="90170"/>
                    </a:lnTo>
                    <a:lnTo>
                      <a:pt x="636536" y="91440"/>
                    </a:lnTo>
                    <a:lnTo>
                      <a:pt x="634072" y="91440"/>
                    </a:lnTo>
                    <a:lnTo>
                      <a:pt x="631609" y="90170"/>
                    </a:lnTo>
                    <a:lnTo>
                      <a:pt x="635304" y="90170"/>
                    </a:lnTo>
                    <a:lnTo>
                      <a:pt x="638594" y="87630"/>
                    </a:lnTo>
                    <a:lnTo>
                      <a:pt x="639000" y="87630"/>
                    </a:lnTo>
                    <a:lnTo>
                      <a:pt x="640638" y="85090"/>
                    </a:lnTo>
                    <a:lnTo>
                      <a:pt x="641464" y="82550"/>
                    </a:lnTo>
                    <a:lnTo>
                      <a:pt x="641464" y="80010"/>
                    </a:lnTo>
                    <a:lnTo>
                      <a:pt x="639826" y="77470"/>
                    </a:lnTo>
                    <a:lnTo>
                      <a:pt x="639406" y="77228"/>
                    </a:lnTo>
                    <a:lnTo>
                      <a:pt x="639406" y="81280"/>
                    </a:lnTo>
                    <a:lnTo>
                      <a:pt x="637768" y="85090"/>
                    </a:lnTo>
                    <a:lnTo>
                      <a:pt x="635304" y="87630"/>
                    </a:lnTo>
                    <a:lnTo>
                      <a:pt x="631202" y="87630"/>
                    </a:lnTo>
                    <a:lnTo>
                      <a:pt x="631190" y="227330"/>
                    </a:lnTo>
                    <a:lnTo>
                      <a:pt x="630783" y="227330"/>
                    </a:lnTo>
                    <a:lnTo>
                      <a:pt x="630783" y="228600"/>
                    </a:lnTo>
                    <a:lnTo>
                      <a:pt x="631190" y="232410"/>
                    </a:lnTo>
                    <a:lnTo>
                      <a:pt x="630377" y="232410"/>
                    </a:lnTo>
                    <a:lnTo>
                      <a:pt x="630783" y="233680"/>
                    </a:lnTo>
                    <a:lnTo>
                      <a:pt x="630364" y="234950"/>
                    </a:lnTo>
                    <a:lnTo>
                      <a:pt x="628738" y="236220"/>
                    </a:lnTo>
                    <a:lnTo>
                      <a:pt x="625856" y="238760"/>
                    </a:lnTo>
                    <a:lnTo>
                      <a:pt x="625043" y="238760"/>
                    </a:lnTo>
                    <a:lnTo>
                      <a:pt x="620928" y="240030"/>
                    </a:lnTo>
                    <a:lnTo>
                      <a:pt x="618871" y="242570"/>
                    </a:lnTo>
                    <a:lnTo>
                      <a:pt x="614768" y="245110"/>
                    </a:lnTo>
                    <a:lnTo>
                      <a:pt x="613943" y="246380"/>
                    </a:lnTo>
                    <a:lnTo>
                      <a:pt x="615175" y="248920"/>
                    </a:lnTo>
                    <a:lnTo>
                      <a:pt x="618464" y="250190"/>
                    </a:lnTo>
                    <a:lnTo>
                      <a:pt x="620928" y="252730"/>
                    </a:lnTo>
                    <a:lnTo>
                      <a:pt x="625030" y="255270"/>
                    </a:lnTo>
                    <a:lnTo>
                      <a:pt x="625030" y="257810"/>
                    </a:lnTo>
                    <a:lnTo>
                      <a:pt x="624624" y="257810"/>
                    </a:lnTo>
                    <a:lnTo>
                      <a:pt x="624624" y="260350"/>
                    </a:lnTo>
                    <a:lnTo>
                      <a:pt x="624205" y="261620"/>
                    </a:lnTo>
                    <a:lnTo>
                      <a:pt x="623798" y="264160"/>
                    </a:lnTo>
                    <a:lnTo>
                      <a:pt x="623392" y="265430"/>
                    </a:lnTo>
                    <a:lnTo>
                      <a:pt x="622160" y="267970"/>
                    </a:lnTo>
                    <a:lnTo>
                      <a:pt x="621753" y="267970"/>
                    </a:lnTo>
                    <a:lnTo>
                      <a:pt x="619277" y="280670"/>
                    </a:lnTo>
                    <a:lnTo>
                      <a:pt x="622160" y="280670"/>
                    </a:lnTo>
                    <a:lnTo>
                      <a:pt x="624205" y="281940"/>
                    </a:lnTo>
                    <a:lnTo>
                      <a:pt x="625030" y="281940"/>
                    </a:lnTo>
                    <a:lnTo>
                      <a:pt x="625030" y="283210"/>
                    </a:lnTo>
                    <a:lnTo>
                      <a:pt x="625436" y="284480"/>
                    </a:lnTo>
                    <a:lnTo>
                      <a:pt x="623658" y="290830"/>
                    </a:lnTo>
                    <a:lnTo>
                      <a:pt x="606653" y="326390"/>
                    </a:lnTo>
                    <a:lnTo>
                      <a:pt x="597928" y="337820"/>
                    </a:lnTo>
                    <a:lnTo>
                      <a:pt x="590524" y="346710"/>
                    </a:lnTo>
                    <a:lnTo>
                      <a:pt x="583044" y="354330"/>
                    </a:lnTo>
                    <a:lnTo>
                      <a:pt x="575411" y="360680"/>
                    </a:lnTo>
                    <a:lnTo>
                      <a:pt x="567550" y="365760"/>
                    </a:lnTo>
                    <a:lnTo>
                      <a:pt x="557364" y="372110"/>
                    </a:lnTo>
                    <a:lnTo>
                      <a:pt x="546493" y="377190"/>
                    </a:lnTo>
                    <a:lnTo>
                      <a:pt x="534860" y="382270"/>
                    </a:lnTo>
                    <a:lnTo>
                      <a:pt x="522376" y="386080"/>
                    </a:lnTo>
                    <a:lnTo>
                      <a:pt x="498094" y="388620"/>
                    </a:lnTo>
                    <a:lnTo>
                      <a:pt x="473506" y="388620"/>
                    </a:lnTo>
                    <a:lnTo>
                      <a:pt x="464032" y="387350"/>
                    </a:lnTo>
                    <a:lnTo>
                      <a:pt x="445554" y="382270"/>
                    </a:lnTo>
                    <a:lnTo>
                      <a:pt x="436537" y="378460"/>
                    </a:lnTo>
                    <a:lnTo>
                      <a:pt x="427139" y="374650"/>
                    </a:lnTo>
                    <a:lnTo>
                      <a:pt x="418680" y="369570"/>
                    </a:lnTo>
                    <a:lnTo>
                      <a:pt x="411137" y="364490"/>
                    </a:lnTo>
                    <a:lnTo>
                      <a:pt x="404507" y="359410"/>
                    </a:lnTo>
                    <a:lnTo>
                      <a:pt x="392264" y="346710"/>
                    </a:lnTo>
                    <a:lnTo>
                      <a:pt x="381406" y="334010"/>
                    </a:lnTo>
                    <a:lnTo>
                      <a:pt x="371944" y="320040"/>
                    </a:lnTo>
                    <a:lnTo>
                      <a:pt x="360464" y="298450"/>
                    </a:lnTo>
                    <a:lnTo>
                      <a:pt x="357695" y="292100"/>
                    </a:lnTo>
                    <a:lnTo>
                      <a:pt x="355536" y="285750"/>
                    </a:lnTo>
                    <a:lnTo>
                      <a:pt x="353999" y="280670"/>
                    </a:lnTo>
                    <a:lnTo>
                      <a:pt x="353999" y="279400"/>
                    </a:lnTo>
                    <a:lnTo>
                      <a:pt x="354406" y="279400"/>
                    </a:lnTo>
                    <a:lnTo>
                      <a:pt x="354406" y="278130"/>
                    </a:lnTo>
                    <a:lnTo>
                      <a:pt x="363855" y="278130"/>
                    </a:lnTo>
                    <a:lnTo>
                      <a:pt x="364680" y="276860"/>
                    </a:lnTo>
                    <a:lnTo>
                      <a:pt x="364680" y="275590"/>
                    </a:lnTo>
                    <a:lnTo>
                      <a:pt x="364680" y="274320"/>
                    </a:lnTo>
                    <a:lnTo>
                      <a:pt x="364680" y="269240"/>
                    </a:lnTo>
                    <a:lnTo>
                      <a:pt x="362623" y="262890"/>
                    </a:lnTo>
                    <a:lnTo>
                      <a:pt x="362623" y="261620"/>
                    </a:lnTo>
                    <a:lnTo>
                      <a:pt x="362623" y="260350"/>
                    </a:lnTo>
                    <a:lnTo>
                      <a:pt x="363029" y="260350"/>
                    </a:lnTo>
                    <a:lnTo>
                      <a:pt x="363029" y="259080"/>
                    </a:lnTo>
                    <a:lnTo>
                      <a:pt x="363855" y="257810"/>
                    </a:lnTo>
                    <a:lnTo>
                      <a:pt x="365912" y="255270"/>
                    </a:lnTo>
                    <a:lnTo>
                      <a:pt x="367550" y="252730"/>
                    </a:lnTo>
                    <a:lnTo>
                      <a:pt x="367550" y="247650"/>
                    </a:lnTo>
                    <a:lnTo>
                      <a:pt x="365899" y="245478"/>
                    </a:lnTo>
                    <a:lnTo>
                      <a:pt x="365899" y="250190"/>
                    </a:lnTo>
                    <a:lnTo>
                      <a:pt x="365086" y="252730"/>
                    </a:lnTo>
                    <a:lnTo>
                      <a:pt x="363029" y="255270"/>
                    </a:lnTo>
                    <a:lnTo>
                      <a:pt x="361391" y="254431"/>
                    </a:lnTo>
                    <a:lnTo>
                      <a:pt x="361391" y="269240"/>
                    </a:lnTo>
                    <a:lnTo>
                      <a:pt x="360565" y="273050"/>
                    </a:lnTo>
                    <a:lnTo>
                      <a:pt x="360159" y="274320"/>
                    </a:lnTo>
                    <a:lnTo>
                      <a:pt x="357695" y="274320"/>
                    </a:lnTo>
                    <a:lnTo>
                      <a:pt x="357695" y="273050"/>
                    </a:lnTo>
                    <a:lnTo>
                      <a:pt x="354825" y="271780"/>
                    </a:lnTo>
                    <a:lnTo>
                      <a:pt x="352361" y="271780"/>
                    </a:lnTo>
                    <a:lnTo>
                      <a:pt x="351129" y="270510"/>
                    </a:lnTo>
                    <a:lnTo>
                      <a:pt x="350710" y="270510"/>
                    </a:lnTo>
                    <a:lnTo>
                      <a:pt x="350710" y="269240"/>
                    </a:lnTo>
                    <a:lnTo>
                      <a:pt x="351116" y="269240"/>
                    </a:lnTo>
                    <a:lnTo>
                      <a:pt x="351942" y="266700"/>
                    </a:lnTo>
                    <a:lnTo>
                      <a:pt x="353174" y="264160"/>
                    </a:lnTo>
                    <a:lnTo>
                      <a:pt x="353999" y="261620"/>
                    </a:lnTo>
                    <a:lnTo>
                      <a:pt x="356870" y="261620"/>
                    </a:lnTo>
                    <a:lnTo>
                      <a:pt x="358927" y="262890"/>
                    </a:lnTo>
                    <a:lnTo>
                      <a:pt x="358927" y="264160"/>
                    </a:lnTo>
                    <a:lnTo>
                      <a:pt x="360972" y="266700"/>
                    </a:lnTo>
                    <a:lnTo>
                      <a:pt x="361391" y="269240"/>
                    </a:lnTo>
                    <a:lnTo>
                      <a:pt x="361391" y="254431"/>
                    </a:lnTo>
                    <a:lnTo>
                      <a:pt x="360565" y="254000"/>
                    </a:lnTo>
                    <a:lnTo>
                      <a:pt x="358927" y="252730"/>
                    </a:lnTo>
                    <a:lnTo>
                      <a:pt x="358101" y="251460"/>
                    </a:lnTo>
                    <a:lnTo>
                      <a:pt x="357695" y="251460"/>
                    </a:lnTo>
                    <a:lnTo>
                      <a:pt x="356971" y="249237"/>
                    </a:lnTo>
                    <a:lnTo>
                      <a:pt x="356870" y="246380"/>
                    </a:lnTo>
                    <a:lnTo>
                      <a:pt x="356870" y="255270"/>
                    </a:lnTo>
                    <a:lnTo>
                      <a:pt x="356870" y="257810"/>
                    </a:lnTo>
                    <a:lnTo>
                      <a:pt x="355638" y="257810"/>
                    </a:lnTo>
                    <a:lnTo>
                      <a:pt x="354406" y="259080"/>
                    </a:lnTo>
                    <a:lnTo>
                      <a:pt x="352767" y="260350"/>
                    </a:lnTo>
                    <a:lnTo>
                      <a:pt x="350304" y="261620"/>
                    </a:lnTo>
                    <a:lnTo>
                      <a:pt x="349072" y="262890"/>
                    </a:lnTo>
                    <a:lnTo>
                      <a:pt x="347421" y="267970"/>
                    </a:lnTo>
                    <a:lnTo>
                      <a:pt x="347014" y="267970"/>
                    </a:lnTo>
                    <a:lnTo>
                      <a:pt x="346608" y="269240"/>
                    </a:lnTo>
                    <a:lnTo>
                      <a:pt x="346608" y="271780"/>
                    </a:lnTo>
                    <a:lnTo>
                      <a:pt x="347840" y="273050"/>
                    </a:lnTo>
                    <a:lnTo>
                      <a:pt x="348653" y="274320"/>
                    </a:lnTo>
                    <a:lnTo>
                      <a:pt x="348246" y="275590"/>
                    </a:lnTo>
                    <a:lnTo>
                      <a:pt x="346608" y="275590"/>
                    </a:lnTo>
                    <a:lnTo>
                      <a:pt x="344970" y="274320"/>
                    </a:lnTo>
                    <a:lnTo>
                      <a:pt x="343738" y="274320"/>
                    </a:lnTo>
                    <a:lnTo>
                      <a:pt x="342087" y="271780"/>
                    </a:lnTo>
                    <a:lnTo>
                      <a:pt x="342087" y="281940"/>
                    </a:lnTo>
                    <a:lnTo>
                      <a:pt x="342087" y="283210"/>
                    </a:lnTo>
                    <a:lnTo>
                      <a:pt x="341261" y="285750"/>
                    </a:lnTo>
                    <a:lnTo>
                      <a:pt x="337578" y="285750"/>
                    </a:lnTo>
                    <a:lnTo>
                      <a:pt x="337578" y="284480"/>
                    </a:lnTo>
                    <a:lnTo>
                      <a:pt x="336753" y="283210"/>
                    </a:lnTo>
                    <a:lnTo>
                      <a:pt x="335927" y="283210"/>
                    </a:lnTo>
                    <a:lnTo>
                      <a:pt x="337578" y="280670"/>
                    </a:lnTo>
                    <a:lnTo>
                      <a:pt x="341261" y="280670"/>
                    </a:lnTo>
                    <a:lnTo>
                      <a:pt x="342087" y="281940"/>
                    </a:lnTo>
                    <a:lnTo>
                      <a:pt x="342087" y="271780"/>
                    </a:lnTo>
                    <a:lnTo>
                      <a:pt x="341680" y="271780"/>
                    </a:lnTo>
                    <a:lnTo>
                      <a:pt x="341668" y="273050"/>
                    </a:lnTo>
                    <a:lnTo>
                      <a:pt x="341261" y="274320"/>
                    </a:lnTo>
                    <a:lnTo>
                      <a:pt x="339623" y="274320"/>
                    </a:lnTo>
                    <a:lnTo>
                      <a:pt x="339623" y="273050"/>
                    </a:lnTo>
                    <a:lnTo>
                      <a:pt x="339217" y="271780"/>
                    </a:lnTo>
                    <a:lnTo>
                      <a:pt x="338391" y="271780"/>
                    </a:lnTo>
                    <a:lnTo>
                      <a:pt x="337578" y="270510"/>
                    </a:lnTo>
                    <a:lnTo>
                      <a:pt x="337362" y="269240"/>
                    </a:lnTo>
                    <a:lnTo>
                      <a:pt x="337159" y="267970"/>
                    </a:lnTo>
                    <a:lnTo>
                      <a:pt x="335927" y="266700"/>
                    </a:lnTo>
                    <a:lnTo>
                      <a:pt x="335521" y="266700"/>
                    </a:lnTo>
                    <a:lnTo>
                      <a:pt x="335508" y="269240"/>
                    </a:lnTo>
                    <a:lnTo>
                      <a:pt x="332651" y="269240"/>
                    </a:lnTo>
                    <a:lnTo>
                      <a:pt x="331000" y="266700"/>
                    </a:lnTo>
                    <a:lnTo>
                      <a:pt x="328536" y="265430"/>
                    </a:lnTo>
                    <a:lnTo>
                      <a:pt x="328129" y="264160"/>
                    </a:lnTo>
                    <a:lnTo>
                      <a:pt x="327304" y="262890"/>
                    </a:lnTo>
                    <a:lnTo>
                      <a:pt x="325666" y="262890"/>
                    </a:lnTo>
                    <a:lnTo>
                      <a:pt x="325653" y="265430"/>
                    </a:lnTo>
                    <a:lnTo>
                      <a:pt x="326478" y="266700"/>
                    </a:lnTo>
                    <a:lnTo>
                      <a:pt x="326885" y="266700"/>
                    </a:lnTo>
                    <a:lnTo>
                      <a:pt x="328536" y="274320"/>
                    </a:lnTo>
                    <a:lnTo>
                      <a:pt x="328942" y="274320"/>
                    </a:lnTo>
                    <a:lnTo>
                      <a:pt x="328955" y="273050"/>
                    </a:lnTo>
                    <a:lnTo>
                      <a:pt x="330174" y="273050"/>
                    </a:lnTo>
                    <a:lnTo>
                      <a:pt x="330187" y="271780"/>
                    </a:lnTo>
                    <a:lnTo>
                      <a:pt x="331000" y="271780"/>
                    </a:lnTo>
                    <a:lnTo>
                      <a:pt x="332638" y="274320"/>
                    </a:lnTo>
                    <a:lnTo>
                      <a:pt x="334695" y="274320"/>
                    </a:lnTo>
                    <a:lnTo>
                      <a:pt x="336334" y="278130"/>
                    </a:lnTo>
                    <a:lnTo>
                      <a:pt x="335508" y="280670"/>
                    </a:lnTo>
                    <a:lnTo>
                      <a:pt x="331000" y="284480"/>
                    </a:lnTo>
                    <a:lnTo>
                      <a:pt x="324434" y="284480"/>
                    </a:lnTo>
                    <a:lnTo>
                      <a:pt x="324434" y="283210"/>
                    </a:lnTo>
                    <a:lnTo>
                      <a:pt x="320319" y="280670"/>
                    </a:lnTo>
                    <a:lnTo>
                      <a:pt x="319087" y="280670"/>
                    </a:lnTo>
                    <a:lnTo>
                      <a:pt x="317855" y="279400"/>
                    </a:lnTo>
                    <a:lnTo>
                      <a:pt x="317042" y="276860"/>
                    </a:lnTo>
                    <a:lnTo>
                      <a:pt x="316623" y="276860"/>
                    </a:lnTo>
                    <a:lnTo>
                      <a:pt x="316217" y="276860"/>
                    </a:lnTo>
                    <a:lnTo>
                      <a:pt x="316217" y="280670"/>
                    </a:lnTo>
                    <a:lnTo>
                      <a:pt x="314579" y="280670"/>
                    </a:lnTo>
                    <a:lnTo>
                      <a:pt x="312521" y="279400"/>
                    </a:lnTo>
                    <a:lnTo>
                      <a:pt x="311289" y="279400"/>
                    </a:lnTo>
                    <a:lnTo>
                      <a:pt x="313753" y="278130"/>
                    </a:lnTo>
                    <a:lnTo>
                      <a:pt x="314159" y="278130"/>
                    </a:lnTo>
                    <a:lnTo>
                      <a:pt x="316217" y="280670"/>
                    </a:lnTo>
                    <a:lnTo>
                      <a:pt x="316217" y="276860"/>
                    </a:lnTo>
                    <a:lnTo>
                      <a:pt x="315391" y="276860"/>
                    </a:lnTo>
                    <a:lnTo>
                      <a:pt x="313753" y="271780"/>
                    </a:lnTo>
                    <a:lnTo>
                      <a:pt x="313347" y="271780"/>
                    </a:lnTo>
                    <a:lnTo>
                      <a:pt x="311289" y="270510"/>
                    </a:lnTo>
                    <a:lnTo>
                      <a:pt x="310057" y="270510"/>
                    </a:lnTo>
                    <a:lnTo>
                      <a:pt x="310464" y="271780"/>
                    </a:lnTo>
                    <a:lnTo>
                      <a:pt x="311696" y="271780"/>
                    </a:lnTo>
                    <a:lnTo>
                      <a:pt x="311696" y="275590"/>
                    </a:lnTo>
                    <a:lnTo>
                      <a:pt x="310870" y="276860"/>
                    </a:lnTo>
                    <a:lnTo>
                      <a:pt x="307187" y="276860"/>
                    </a:lnTo>
                    <a:lnTo>
                      <a:pt x="307187" y="275590"/>
                    </a:lnTo>
                    <a:lnTo>
                      <a:pt x="302666" y="270510"/>
                    </a:lnTo>
                    <a:lnTo>
                      <a:pt x="299796" y="264160"/>
                    </a:lnTo>
                    <a:lnTo>
                      <a:pt x="296100" y="260350"/>
                    </a:lnTo>
                    <a:lnTo>
                      <a:pt x="295275" y="259080"/>
                    </a:lnTo>
                    <a:lnTo>
                      <a:pt x="292811" y="256540"/>
                    </a:lnTo>
                    <a:lnTo>
                      <a:pt x="289521" y="255270"/>
                    </a:lnTo>
                    <a:lnTo>
                      <a:pt x="289115" y="254000"/>
                    </a:lnTo>
                    <a:lnTo>
                      <a:pt x="288709" y="252730"/>
                    </a:lnTo>
                    <a:lnTo>
                      <a:pt x="287883" y="252730"/>
                    </a:lnTo>
                    <a:lnTo>
                      <a:pt x="287883" y="250190"/>
                    </a:lnTo>
                    <a:lnTo>
                      <a:pt x="286651" y="246380"/>
                    </a:lnTo>
                    <a:lnTo>
                      <a:pt x="285826" y="246380"/>
                    </a:lnTo>
                    <a:lnTo>
                      <a:pt x="285419" y="248920"/>
                    </a:lnTo>
                    <a:lnTo>
                      <a:pt x="286232" y="252730"/>
                    </a:lnTo>
                    <a:lnTo>
                      <a:pt x="285419" y="254000"/>
                    </a:lnTo>
                    <a:lnTo>
                      <a:pt x="284187" y="252730"/>
                    </a:lnTo>
                    <a:lnTo>
                      <a:pt x="281317" y="248920"/>
                    </a:lnTo>
                    <a:lnTo>
                      <a:pt x="277622" y="246380"/>
                    </a:lnTo>
                    <a:lnTo>
                      <a:pt x="275971" y="245110"/>
                    </a:lnTo>
                    <a:lnTo>
                      <a:pt x="273926" y="243840"/>
                    </a:lnTo>
                    <a:lnTo>
                      <a:pt x="271462" y="243840"/>
                    </a:lnTo>
                    <a:lnTo>
                      <a:pt x="268998" y="242570"/>
                    </a:lnTo>
                    <a:lnTo>
                      <a:pt x="264883" y="242570"/>
                    </a:lnTo>
                    <a:lnTo>
                      <a:pt x="264883" y="241300"/>
                    </a:lnTo>
                    <a:lnTo>
                      <a:pt x="264477" y="240030"/>
                    </a:lnTo>
                    <a:lnTo>
                      <a:pt x="264071" y="240030"/>
                    </a:lnTo>
                    <a:lnTo>
                      <a:pt x="262420" y="237490"/>
                    </a:lnTo>
                    <a:lnTo>
                      <a:pt x="262013" y="236220"/>
                    </a:lnTo>
                    <a:lnTo>
                      <a:pt x="261188" y="237490"/>
                    </a:lnTo>
                    <a:lnTo>
                      <a:pt x="262001" y="240030"/>
                    </a:lnTo>
                    <a:lnTo>
                      <a:pt x="263232" y="242570"/>
                    </a:lnTo>
                    <a:lnTo>
                      <a:pt x="262013" y="242570"/>
                    </a:lnTo>
                    <a:lnTo>
                      <a:pt x="260362" y="241300"/>
                    </a:lnTo>
                    <a:lnTo>
                      <a:pt x="260083" y="240030"/>
                    </a:lnTo>
                    <a:lnTo>
                      <a:pt x="259549" y="237490"/>
                    </a:lnTo>
                    <a:lnTo>
                      <a:pt x="258724" y="236220"/>
                    </a:lnTo>
                    <a:lnTo>
                      <a:pt x="257898" y="237490"/>
                    </a:lnTo>
                    <a:lnTo>
                      <a:pt x="257492" y="237490"/>
                    </a:lnTo>
                    <a:lnTo>
                      <a:pt x="258292" y="240017"/>
                    </a:lnTo>
                    <a:lnTo>
                      <a:pt x="257086" y="238760"/>
                    </a:lnTo>
                    <a:lnTo>
                      <a:pt x="256260" y="238760"/>
                    </a:lnTo>
                    <a:lnTo>
                      <a:pt x="255435" y="237490"/>
                    </a:lnTo>
                    <a:lnTo>
                      <a:pt x="254609" y="238760"/>
                    </a:lnTo>
                    <a:lnTo>
                      <a:pt x="255028" y="240030"/>
                    </a:lnTo>
                    <a:lnTo>
                      <a:pt x="257073" y="241300"/>
                    </a:lnTo>
                    <a:lnTo>
                      <a:pt x="256260" y="243840"/>
                    </a:lnTo>
                    <a:lnTo>
                      <a:pt x="253796" y="241300"/>
                    </a:lnTo>
                    <a:lnTo>
                      <a:pt x="253796" y="243840"/>
                    </a:lnTo>
                    <a:lnTo>
                      <a:pt x="251333" y="242570"/>
                    </a:lnTo>
                    <a:lnTo>
                      <a:pt x="248869" y="237490"/>
                    </a:lnTo>
                    <a:lnTo>
                      <a:pt x="246405" y="237490"/>
                    </a:lnTo>
                    <a:lnTo>
                      <a:pt x="245579" y="236220"/>
                    </a:lnTo>
                    <a:lnTo>
                      <a:pt x="244767" y="233680"/>
                    </a:lnTo>
                    <a:lnTo>
                      <a:pt x="243941" y="232410"/>
                    </a:lnTo>
                    <a:lnTo>
                      <a:pt x="242303" y="231140"/>
                    </a:lnTo>
                    <a:lnTo>
                      <a:pt x="242303" y="229870"/>
                    </a:lnTo>
                    <a:lnTo>
                      <a:pt x="239420" y="229870"/>
                    </a:lnTo>
                    <a:lnTo>
                      <a:pt x="239826" y="232410"/>
                    </a:lnTo>
                    <a:lnTo>
                      <a:pt x="240652" y="233680"/>
                    </a:lnTo>
                    <a:lnTo>
                      <a:pt x="241884" y="234950"/>
                    </a:lnTo>
                    <a:lnTo>
                      <a:pt x="242290" y="234950"/>
                    </a:lnTo>
                    <a:lnTo>
                      <a:pt x="243941" y="238760"/>
                    </a:lnTo>
                    <a:lnTo>
                      <a:pt x="241884" y="238760"/>
                    </a:lnTo>
                    <a:lnTo>
                      <a:pt x="239420" y="237490"/>
                    </a:lnTo>
                    <a:lnTo>
                      <a:pt x="238607" y="237490"/>
                    </a:lnTo>
                    <a:lnTo>
                      <a:pt x="237782" y="236220"/>
                    </a:lnTo>
                    <a:lnTo>
                      <a:pt x="236550" y="234950"/>
                    </a:lnTo>
                    <a:lnTo>
                      <a:pt x="236550" y="233680"/>
                    </a:lnTo>
                    <a:lnTo>
                      <a:pt x="235724" y="232410"/>
                    </a:lnTo>
                    <a:lnTo>
                      <a:pt x="233680" y="232410"/>
                    </a:lnTo>
                    <a:lnTo>
                      <a:pt x="233667" y="233680"/>
                    </a:lnTo>
                    <a:lnTo>
                      <a:pt x="232854" y="236220"/>
                    </a:lnTo>
                    <a:lnTo>
                      <a:pt x="231216" y="236220"/>
                    </a:lnTo>
                    <a:lnTo>
                      <a:pt x="230390" y="232410"/>
                    </a:lnTo>
                    <a:lnTo>
                      <a:pt x="229984" y="232410"/>
                    </a:lnTo>
                    <a:lnTo>
                      <a:pt x="229565" y="237490"/>
                    </a:lnTo>
                    <a:lnTo>
                      <a:pt x="229158" y="238760"/>
                    </a:lnTo>
                    <a:lnTo>
                      <a:pt x="228752" y="238760"/>
                    </a:lnTo>
                    <a:lnTo>
                      <a:pt x="226288" y="236220"/>
                    </a:lnTo>
                    <a:lnTo>
                      <a:pt x="225056" y="232410"/>
                    </a:lnTo>
                    <a:lnTo>
                      <a:pt x="225463" y="231140"/>
                    </a:lnTo>
                    <a:lnTo>
                      <a:pt x="224231" y="231140"/>
                    </a:lnTo>
                    <a:lnTo>
                      <a:pt x="223405" y="232410"/>
                    </a:lnTo>
                    <a:lnTo>
                      <a:pt x="222999" y="232410"/>
                    </a:lnTo>
                    <a:lnTo>
                      <a:pt x="222986" y="233680"/>
                    </a:lnTo>
                    <a:lnTo>
                      <a:pt x="222592" y="233680"/>
                    </a:lnTo>
                    <a:lnTo>
                      <a:pt x="222580" y="234950"/>
                    </a:lnTo>
                    <a:lnTo>
                      <a:pt x="221348" y="237490"/>
                    </a:lnTo>
                    <a:lnTo>
                      <a:pt x="220129" y="238747"/>
                    </a:lnTo>
                    <a:lnTo>
                      <a:pt x="220129" y="237490"/>
                    </a:lnTo>
                    <a:lnTo>
                      <a:pt x="218897" y="236220"/>
                    </a:lnTo>
                    <a:lnTo>
                      <a:pt x="218897" y="232410"/>
                    </a:lnTo>
                    <a:lnTo>
                      <a:pt x="219290" y="232410"/>
                    </a:lnTo>
                    <a:lnTo>
                      <a:pt x="220941" y="227330"/>
                    </a:lnTo>
                    <a:lnTo>
                      <a:pt x="221754" y="227330"/>
                    </a:lnTo>
                    <a:lnTo>
                      <a:pt x="221767" y="226060"/>
                    </a:lnTo>
                    <a:lnTo>
                      <a:pt x="219710" y="226060"/>
                    </a:lnTo>
                    <a:lnTo>
                      <a:pt x="218059" y="231140"/>
                    </a:lnTo>
                    <a:lnTo>
                      <a:pt x="217246" y="232410"/>
                    </a:lnTo>
                    <a:lnTo>
                      <a:pt x="216433" y="232410"/>
                    </a:lnTo>
                    <a:lnTo>
                      <a:pt x="216420" y="233680"/>
                    </a:lnTo>
                    <a:lnTo>
                      <a:pt x="216827" y="234950"/>
                    </a:lnTo>
                    <a:lnTo>
                      <a:pt x="216420" y="236220"/>
                    </a:lnTo>
                    <a:lnTo>
                      <a:pt x="214782" y="236220"/>
                    </a:lnTo>
                    <a:lnTo>
                      <a:pt x="214172" y="234950"/>
                    </a:lnTo>
                    <a:lnTo>
                      <a:pt x="213550" y="233680"/>
                    </a:lnTo>
                    <a:lnTo>
                      <a:pt x="213144" y="231140"/>
                    </a:lnTo>
                    <a:lnTo>
                      <a:pt x="213550" y="226060"/>
                    </a:lnTo>
                    <a:lnTo>
                      <a:pt x="213969" y="224790"/>
                    </a:lnTo>
                    <a:lnTo>
                      <a:pt x="214376" y="222250"/>
                    </a:lnTo>
                    <a:lnTo>
                      <a:pt x="213550" y="222250"/>
                    </a:lnTo>
                    <a:lnTo>
                      <a:pt x="213550" y="220980"/>
                    </a:lnTo>
                    <a:lnTo>
                      <a:pt x="213144" y="220980"/>
                    </a:lnTo>
                    <a:lnTo>
                      <a:pt x="213131" y="222250"/>
                    </a:lnTo>
                    <a:lnTo>
                      <a:pt x="210667" y="228600"/>
                    </a:lnTo>
                    <a:lnTo>
                      <a:pt x="210261" y="233680"/>
                    </a:lnTo>
                    <a:lnTo>
                      <a:pt x="209854" y="233680"/>
                    </a:lnTo>
                    <a:lnTo>
                      <a:pt x="209854" y="234950"/>
                    </a:lnTo>
                    <a:lnTo>
                      <a:pt x="209448" y="234950"/>
                    </a:lnTo>
                    <a:lnTo>
                      <a:pt x="206984" y="232410"/>
                    </a:lnTo>
                    <a:lnTo>
                      <a:pt x="206578" y="229870"/>
                    </a:lnTo>
                    <a:lnTo>
                      <a:pt x="207797" y="229870"/>
                    </a:lnTo>
                    <a:lnTo>
                      <a:pt x="207810" y="226060"/>
                    </a:lnTo>
                    <a:lnTo>
                      <a:pt x="208216" y="224790"/>
                    </a:lnTo>
                    <a:lnTo>
                      <a:pt x="209042" y="222250"/>
                    </a:lnTo>
                    <a:lnTo>
                      <a:pt x="212318" y="217170"/>
                    </a:lnTo>
                    <a:lnTo>
                      <a:pt x="212737" y="215900"/>
                    </a:lnTo>
                    <a:lnTo>
                      <a:pt x="212737" y="214630"/>
                    </a:lnTo>
                    <a:lnTo>
                      <a:pt x="211912" y="214630"/>
                    </a:lnTo>
                    <a:lnTo>
                      <a:pt x="211493" y="215900"/>
                    </a:lnTo>
                    <a:lnTo>
                      <a:pt x="209854" y="215900"/>
                    </a:lnTo>
                    <a:lnTo>
                      <a:pt x="207797" y="218440"/>
                    </a:lnTo>
                    <a:lnTo>
                      <a:pt x="206971" y="219710"/>
                    </a:lnTo>
                    <a:lnTo>
                      <a:pt x="206159" y="222250"/>
                    </a:lnTo>
                    <a:lnTo>
                      <a:pt x="204927" y="224790"/>
                    </a:lnTo>
                    <a:lnTo>
                      <a:pt x="204114" y="223520"/>
                    </a:lnTo>
                    <a:lnTo>
                      <a:pt x="203288" y="223520"/>
                    </a:lnTo>
                    <a:lnTo>
                      <a:pt x="203288" y="220980"/>
                    </a:lnTo>
                    <a:lnTo>
                      <a:pt x="205752" y="215900"/>
                    </a:lnTo>
                    <a:lnTo>
                      <a:pt x="206159" y="214630"/>
                    </a:lnTo>
                    <a:lnTo>
                      <a:pt x="206565" y="214630"/>
                    </a:lnTo>
                    <a:lnTo>
                      <a:pt x="206984" y="213360"/>
                    </a:lnTo>
                    <a:lnTo>
                      <a:pt x="207391" y="213360"/>
                    </a:lnTo>
                    <a:lnTo>
                      <a:pt x="207810" y="212090"/>
                    </a:lnTo>
                    <a:lnTo>
                      <a:pt x="209854" y="212090"/>
                    </a:lnTo>
                    <a:lnTo>
                      <a:pt x="210273" y="210820"/>
                    </a:lnTo>
                    <a:lnTo>
                      <a:pt x="212318" y="207010"/>
                    </a:lnTo>
                    <a:lnTo>
                      <a:pt x="209854" y="207010"/>
                    </a:lnTo>
                    <a:lnTo>
                      <a:pt x="206984" y="209550"/>
                    </a:lnTo>
                    <a:lnTo>
                      <a:pt x="203276" y="213360"/>
                    </a:lnTo>
                    <a:lnTo>
                      <a:pt x="202869" y="214630"/>
                    </a:lnTo>
                    <a:lnTo>
                      <a:pt x="202463" y="214630"/>
                    </a:lnTo>
                    <a:lnTo>
                      <a:pt x="202869" y="213360"/>
                    </a:lnTo>
                    <a:lnTo>
                      <a:pt x="203695" y="209550"/>
                    </a:lnTo>
                    <a:lnTo>
                      <a:pt x="204927" y="205740"/>
                    </a:lnTo>
                    <a:lnTo>
                      <a:pt x="207810" y="201930"/>
                    </a:lnTo>
                    <a:lnTo>
                      <a:pt x="209854" y="201930"/>
                    </a:lnTo>
                    <a:lnTo>
                      <a:pt x="210680" y="200660"/>
                    </a:lnTo>
                    <a:lnTo>
                      <a:pt x="210680" y="199390"/>
                    </a:lnTo>
                    <a:lnTo>
                      <a:pt x="210273" y="199390"/>
                    </a:lnTo>
                    <a:lnTo>
                      <a:pt x="210680" y="198120"/>
                    </a:lnTo>
                    <a:lnTo>
                      <a:pt x="210273" y="198120"/>
                    </a:lnTo>
                    <a:lnTo>
                      <a:pt x="204520" y="203200"/>
                    </a:lnTo>
                    <a:lnTo>
                      <a:pt x="201231" y="208280"/>
                    </a:lnTo>
                    <a:lnTo>
                      <a:pt x="200825" y="208280"/>
                    </a:lnTo>
                    <a:lnTo>
                      <a:pt x="200812" y="209550"/>
                    </a:lnTo>
                    <a:lnTo>
                      <a:pt x="199174" y="215900"/>
                    </a:lnTo>
                    <a:lnTo>
                      <a:pt x="199580" y="219710"/>
                    </a:lnTo>
                    <a:lnTo>
                      <a:pt x="199580" y="220980"/>
                    </a:lnTo>
                    <a:lnTo>
                      <a:pt x="200812" y="224790"/>
                    </a:lnTo>
                    <a:lnTo>
                      <a:pt x="202869" y="228600"/>
                    </a:lnTo>
                    <a:lnTo>
                      <a:pt x="204508" y="233680"/>
                    </a:lnTo>
                    <a:lnTo>
                      <a:pt x="206971" y="236220"/>
                    </a:lnTo>
                    <a:lnTo>
                      <a:pt x="208622" y="237490"/>
                    </a:lnTo>
                    <a:lnTo>
                      <a:pt x="209435" y="238760"/>
                    </a:lnTo>
                    <a:lnTo>
                      <a:pt x="211086" y="238760"/>
                    </a:lnTo>
                    <a:lnTo>
                      <a:pt x="213956" y="241300"/>
                    </a:lnTo>
                    <a:lnTo>
                      <a:pt x="216420" y="242570"/>
                    </a:lnTo>
                    <a:lnTo>
                      <a:pt x="217246" y="243840"/>
                    </a:lnTo>
                    <a:lnTo>
                      <a:pt x="215607" y="243840"/>
                    </a:lnTo>
                    <a:lnTo>
                      <a:pt x="214363" y="245110"/>
                    </a:lnTo>
                    <a:lnTo>
                      <a:pt x="212318" y="243840"/>
                    </a:lnTo>
                    <a:lnTo>
                      <a:pt x="209448" y="240030"/>
                    </a:lnTo>
                    <a:lnTo>
                      <a:pt x="209029" y="241300"/>
                    </a:lnTo>
                    <a:lnTo>
                      <a:pt x="206984" y="241300"/>
                    </a:lnTo>
                    <a:lnTo>
                      <a:pt x="212318" y="246380"/>
                    </a:lnTo>
                    <a:lnTo>
                      <a:pt x="211899" y="248920"/>
                    </a:lnTo>
                    <a:lnTo>
                      <a:pt x="210680" y="247650"/>
                    </a:lnTo>
                    <a:lnTo>
                      <a:pt x="208622" y="246380"/>
                    </a:lnTo>
                    <a:lnTo>
                      <a:pt x="204927" y="242570"/>
                    </a:lnTo>
                    <a:lnTo>
                      <a:pt x="204114" y="242570"/>
                    </a:lnTo>
                    <a:lnTo>
                      <a:pt x="204927" y="245110"/>
                    </a:lnTo>
                    <a:lnTo>
                      <a:pt x="206159" y="246380"/>
                    </a:lnTo>
                    <a:lnTo>
                      <a:pt x="206159" y="247650"/>
                    </a:lnTo>
                    <a:lnTo>
                      <a:pt x="203695" y="247650"/>
                    </a:lnTo>
                    <a:lnTo>
                      <a:pt x="203288" y="246380"/>
                    </a:lnTo>
                    <a:lnTo>
                      <a:pt x="201637" y="245110"/>
                    </a:lnTo>
                    <a:lnTo>
                      <a:pt x="200406" y="245110"/>
                    </a:lnTo>
                    <a:lnTo>
                      <a:pt x="198767" y="243840"/>
                    </a:lnTo>
                    <a:lnTo>
                      <a:pt x="198348" y="245110"/>
                    </a:lnTo>
                    <a:lnTo>
                      <a:pt x="198767" y="245110"/>
                    </a:lnTo>
                    <a:lnTo>
                      <a:pt x="200406" y="246380"/>
                    </a:lnTo>
                    <a:lnTo>
                      <a:pt x="201231" y="246380"/>
                    </a:lnTo>
                    <a:lnTo>
                      <a:pt x="200812" y="247650"/>
                    </a:lnTo>
                    <a:lnTo>
                      <a:pt x="197129" y="247650"/>
                    </a:lnTo>
                    <a:lnTo>
                      <a:pt x="195897" y="245110"/>
                    </a:lnTo>
                    <a:lnTo>
                      <a:pt x="194246" y="243840"/>
                    </a:lnTo>
                    <a:lnTo>
                      <a:pt x="193840" y="243840"/>
                    </a:lnTo>
                    <a:lnTo>
                      <a:pt x="194246" y="245110"/>
                    </a:lnTo>
                    <a:lnTo>
                      <a:pt x="195478" y="247650"/>
                    </a:lnTo>
                    <a:lnTo>
                      <a:pt x="193840" y="247650"/>
                    </a:lnTo>
                    <a:lnTo>
                      <a:pt x="193014" y="246380"/>
                    </a:lnTo>
                    <a:lnTo>
                      <a:pt x="190969" y="245110"/>
                    </a:lnTo>
                    <a:lnTo>
                      <a:pt x="190144" y="245110"/>
                    </a:lnTo>
                    <a:lnTo>
                      <a:pt x="191376" y="246380"/>
                    </a:lnTo>
                    <a:lnTo>
                      <a:pt x="191376" y="247650"/>
                    </a:lnTo>
                    <a:lnTo>
                      <a:pt x="191782" y="247650"/>
                    </a:lnTo>
                    <a:lnTo>
                      <a:pt x="192189" y="248920"/>
                    </a:lnTo>
                    <a:lnTo>
                      <a:pt x="188912" y="248920"/>
                    </a:lnTo>
                    <a:lnTo>
                      <a:pt x="188087" y="247650"/>
                    </a:lnTo>
                    <a:lnTo>
                      <a:pt x="187680" y="248920"/>
                    </a:lnTo>
                    <a:lnTo>
                      <a:pt x="185216" y="248920"/>
                    </a:lnTo>
                    <a:lnTo>
                      <a:pt x="183984" y="247650"/>
                    </a:lnTo>
                    <a:lnTo>
                      <a:pt x="182753" y="247650"/>
                    </a:lnTo>
                    <a:lnTo>
                      <a:pt x="180695" y="248920"/>
                    </a:lnTo>
                    <a:lnTo>
                      <a:pt x="180289" y="248920"/>
                    </a:lnTo>
                    <a:lnTo>
                      <a:pt x="177825" y="247650"/>
                    </a:lnTo>
                    <a:lnTo>
                      <a:pt x="177825" y="248920"/>
                    </a:lnTo>
                    <a:lnTo>
                      <a:pt x="176593" y="248920"/>
                    </a:lnTo>
                    <a:lnTo>
                      <a:pt x="175768" y="250190"/>
                    </a:lnTo>
                    <a:lnTo>
                      <a:pt x="174536" y="251460"/>
                    </a:lnTo>
                    <a:lnTo>
                      <a:pt x="174129" y="251460"/>
                    </a:lnTo>
                    <a:lnTo>
                      <a:pt x="163868" y="255270"/>
                    </a:lnTo>
                    <a:lnTo>
                      <a:pt x="163855" y="256540"/>
                    </a:lnTo>
                    <a:lnTo>
                      <a:pt x="163042" y="256540"/>
                    </a:lnTo>
                    <a:lnTo>
                      <a:pt x="162217" y="257810"/>
                    </a:lnTo>
                    <a:lnTo>
                      <a:pt x="160578" y="257810"/>
                    </a:lnTo>
                    <a:lnTo>
                      <a:pt x="160159" y="259080"/>
                    </a:lnTo>
                    <a:lnTo>
                      <a:pt x="160159" y="260350"/>
                    </a:lnTo>
                    <a:lnTo>
                      <a:pt x="159346" y="260350"/>
                    </a:lnTo>
                    <a:lnTo>
                      <a:pt x="155232" y="266700"/>
                    </a:lnTo>
                    <a:lnTo>
                      <a:pt x="155232" y="269240"/>
                    </a:lnTo>
                    <a:lnTo>
                      <a:pt x="152768" y="276860"/>
                    </a:lnTo>
                    <a:lnTo>
                      <a:pt x="151130" y="279400"/>
                    </a:lnTo>
                    <a:lnTo>
                      <a:pt x="150723" y="278130"/>
                    </a:lnTo>
                    <a:lnTo>
                      <a:pt x="149898" y="278130"/>
                    </a:lnTo>
                    <a:lnTo>
                      <a:pt x="149898" y="275590"/>
                    </a:lnTo>
                    <a:lnTo>
                      <a:pt x="149491" y="275590"/>
                    </a:lnTo>
                    <a:lnTo>
                      <a:pt x="150317" y="269240"/>
                    </a:lnTo>
                    <a:lnTo>
                      <a:pt x="150317" y="267970"/>
                    </a:lnTo>
                    <a:lnTo>
                      <a:pt x="150723" y="266700"/>
                    </a:lnTo>
                    <a:lnTo>
                      <a:pt x="151130" y="265430"/>
                    </a:lnTo>
                    <a:lnTo>
                      <a:pt x="150723" y="259080"/>
                    </a:lnTo>
                    <a:lnTo>
                      <a:pt x="148666" y="259080"/>
                    </a:lnTo>
                    <a:lnTo>
                      <a:pt x="148666" y="260350"/>
                    </a:lnTo>
                    <a:lnTo>
                      <a:pt x="148259" y="260350"/>
                    </a:lnTo>
                    <a:lnTo>
                      <a:pt x="148247" y="261620"/>
                    </a:lnTo>
                    <a:lnTo>
                      <a:pt x="148666" y="264160"/>
                    </a:lnTo>
                    <a:lnTo>
                      <a:pt x="148247" y="266700"/>
                    </a:lnTo>
                    <a:lnTo>
                      <a:pt x="145796" y="266700"/>
                    </a:lnTo>
                    <a:lnTo>
                      <a:pt x="145796" y="265430"/>
                    </a:lnTo>
                    <a:lnTo>
                      <a:pt x="145376" y="265430"/>
                    </a:lnTo>
                    <a:lnTo>
                      <a:pt x="145376" y="264160"/>
                    </a:lnTo>
                    <a:lnTo>
                      <a:pt x="145796" y="262890"/>
                    </a:lnTo>
                    <a:lnTo>
                      <a:pt x="146621" y="257810"/>
                    </a:lnTo>
                    <a:lnTo>
                      <a:pt x="148259" y="254000"/>
                    </a:lnTo>
                    <a:lnTo>
                      <a:pt x="150317" y="251460"/>
                    </a:lnTo>
                    <a:lnTo>
                      <a:pt x="150317" y="250190"/>
                    </a:lnTo>
                    <a:lnTo>
                      <a:pt x="148666" y="248920"/>
                    </a:lnTo>
                    <a:lnTo>
                      <a:pt x="147015" y="251460"/>
                    </a:lnTo>
                    <a:lnTo>
                      <a:pt x="146608" y="252730"/>
                    </a:lnTo>
                    <a:lnTo>
                      <a:pt x="146202" y="252730"/>
                    </a:lnTo>
                    <a:lnTo>
                      <a:pt x="145376" y="254000"/>
                    </a:lnTo>
                    <a:lnTo>
                      <a:pt x="143738" y="259080"/>
                    </a:lnTo>
                    <a:lnTo>
                      <a:pt x="143738" y="262890"/>
                    </a:lnTo>
                    <a:lnTo>
                      <a:pt x="143332" y="262890"/>
                    </a:lnTo>
                    <a:lnTo>
                      <a:pt x="143319" y="264160"/>
                    </a:lnTo>
                    <a:lnTo>
                      <a:pt x="144551" y="266700"/>
                    </a:lnTo>
                    <a:lnTo>
                      <a:pt x="144551" y="267970"/>
                    </a:lnTo>
                    <a:lnTo>
                      <a:pt x="144970" y="269240"/>
                    </a:lnTo>
                    <a:lnTo>
                      <a:pt x="146202" y="269240"/>
                    </a:lnTo>
                    <a:lnTo>
                      <a:pt x="146608" y="273050"/>
                    </a:lnTo>
                    <a:lnTo>
                      <a:pt x="146202" y="276860"/>
                    </a:lnTo>
                    <a:lnTo>
                      <a:pt x="147015" y="279400"/>
                    </a:lnTo>
                    <a:lnTo>
                      <a:pt x="147840" y="280670"/>
                    </a:lnTo>
                    <a:lnTo>
                      <a:pt x="147840" y="281940"/>
                    </a:lnTo>
                    <a:lnTo>
                      <a:pt x="148247" y="281940"/>
                    </a:lnTo>
                    <a:lnTo>
                      <a:pt x="148247" y="283210"/>
                    </a:lnTo>
                    <a:lnTo>
                      <a:pt x="148666" y="283210"/>
                    </a:lnTo>
                    <a:lnTo>
                      <a:pt x="148666" y="284480"/>
                    </a:lnTo>
                    <a:lnTo>
                      <a:pt x="150304" y="289560"/>
                    </a:lnTo>
                    <a:lnTo>
                      <a:pt x="150304" y="290830"/>
                    </a:lnTo>
                    <a:lnTo>
                      <a:pt x="153174" y="295910"/>
                    </a:lnTo>
                    <a:lnTo>
                      <a:pt x="153174" y="297180"/>
                    </a:lnTo>
                    <a:lnTo>
                      <a:pt x="159334" y="307340"/>
                    </a:lnTo>
                    <a:lnTo>
                      <a:pt x="159334" y="308610"/>
                    </a:lnTo>
                    <a:lnTo>
                      <a:pt x="159753" y="308610"/>
                    </a:lnTo>
                    <a:lnTo>
                      <a:pt x="159753" y="309880"/>
                    </a:lnTo>
                    <a:lnTo>
                      <a:pt x="161798" y="317500"/>
                    </a:lnTo>
                    <a:lnTo>
                      <a:pt x="161798" y="318770"/>
                    </a:lnTo>
                    <a:lnTo>
                      <a:pt x="162217" y="318770"/>
                    </a:lnTo>
                    <a:lnTo>
                      <a:pt x="162217" y="323850"/>
                    </a:lnTo>
                    <a:lnTo>
                      <a:pt x="162623" y="323850"/>
                    </a:lnTo>
                    <a:lnTo>
                      <a:pt x="162623" y="325120"/>
                    </a:lnTo>
                    <a:lnTo>
                      <a:pt x="162217" y="325120"/>
                    </a:lnTo>
                    <a:lnTo>
                      <a:pt x="162217" y="332740"/>
                    </a:lnTo>
                    <a:lnTo>
                      <a:pt x="159346" y="332740"/>
                    </a:lnTo>
                    <a:lnTo>
                      <a:pt x="158927" y="334010"/>
                    </a:lnTo>
                    <a:lnTo>
                      <a:pt x="158521" y="334010"/>
                    </a:lnTo>
                    <a:lnTo>
                      <a:pt x="157289" y="332740"/>
                    </a:lnTo>
                    <a:lnTo>
                      <a:pt x="157289" y="331470"/>
                    </a:lnTo>
                    <a:lnTo>
                      <a:pt x="157708" y="330200"/>
                    </a:lnTo>
                    <a:lnTo>
                      <a:pt x="157289" y="330200"/>
                    </a:lnTo>
                    <a:lnTo>
                      <a:pt x="157289" y="328930"/>
                    </a:lnTo>
                    <a:lnTo>
                      <a:pt x="156476" y="327660"/>
                    </a:lnTo>
                    <a:lnTo>
                      <a:pt x="155651" y="327660"/>
                    </a:lnTo>
                    <a:lnTo>
                      <a:pt x="154825" y="328930"/>
                    </a:lnTo>
                    <a:lnTo>
                      <a:pt x="154406" y="330200"/>
                    </a:lnTo>
                    <a:lnTo>
                      <a:pt x="154406" y="332740"/>
                    </a:lnTo>
                    <a:lnTo>
                      <a:pt x="154000" y="334010"/>
                    </a:lnTo>
                    <a:lnTo>
                      <a:pt x="152781" y="334010"/>
                    </a:lnTo>
                    <a:lnTo>
                      <a:pt x="150317" y="331495"/>
                    </a:lnTo>
                    <a:lnTo>
                      <a:pt x="150304" y="335280"/>
                    </a:lnTo>
                    <a:lnTo>
                      <a:pt x="149898" y="335280"/>
                    </a:lnTo>
                    <a:lnTo>
                      <a:pt x="148259" y="336550"/>
                    </a:lnTo>
                    <a:lnTo>
                      <a:pt x="147434" y="336550"/>
                    </a:lnTo>
                    <a:lnTo>
                      <a:pt x="146621" y="334010"/>
                    </a:lnTo>
                    <a:lnTo>
                      <a:pt x="145796" y="332740"/>
                    </a:lnTo>
                    <a:lnTo>
                      <a:pt x="143738" y="332740"/>
                    </a:lnTo>
                    <a:lnTo>
                      <a:pt x="143738" y="335280"/>
                    </a:lnTo>
                    <a:lnTo>
                      <a:pt x="144551" y="337820"/>
                    </a:lnTo>
                    <a:lnTo>
                      <a:pt x="144145" y="341630"/>
                    </a:lnTo>
                    <a:lnTo>
                      <a:pt x="142506" y="342900"/>
                    </a:lnTo>
                    <a:lnTo>
                      <a:pt x="142913" y="342900"/>
                    </a:lnTo>
                    <a:lnTo>
                      <a:pt x="149491" y="340360"/>
                    </a:lnTo>
                    <a:lnTo>
                      <a:pt x="151130" y="339090"/>
                    </a:lnTo>
                    <a:lnTo>
                      <a:pt x="156870" y="339090"/>
                    </a:lnTo>
                    <a:lnTo>
                      <a:pt x="156870" y="340360"/>
                    </a:lnTo>
                    <a:lnTo>
                      <a:pt x="155651" y="340360"/>
                    </a:lnTo>
                    <a:lnTo>
                      <a:pt x="155232" y="341630"/>
                    </a:lnTo>
                    <a:lnTo>
                      <a:pt x="154406" y="342900"/>
                    </a:lnTo>
                    <a:lnTo>
                      <a:pt x="160985" y="342900"/>
                    </a:lnTo>
                    <a:lnTo>
                      <a:pt x="160985" y="344170"/>
                    </a:lnTo>
                    <a:lnTo>
                      <a:pt x="162217" y="346710"/>
                    </a:lnTo>
                    <a:lnTo>
                      <a:pt x="162217" y="347980"/>
                    </a:lnTo>
                    <a:lnTo>
                      <a:pt x="161810" y="347980"/>
                    </a:lnTo>
                    <a:lnTo>
                      <a:pt x="161798" y="349250"/>
                    </a:lnTo>
                    <a:lnTo>
                      <a:pt x="162217" y="350520"/>
                    </a:lnTo>
                    <a:lnTo>
                      <a:pt x="162623" y="354330"/>
                    </a:lnTo>
                    <a:lnTo>
                      <a:pt x="162623" y="356870"/>
                    </a:lnTo>
                    <a:lnTo>
                      <a:pt x="161798" y="361950"/>
                    </a:lnTo>
                    <a:lnTo>
                      <a:pt x="160604" y="365683"/>
                    </a:lnTo>
                    <a:lnTo>
                      <a:pt x="159334" y="368300"/>
                    </a:lnTo>
                    <a:lnTo>
                      <a:pt x="157289" y="369570"/>
                    </a:lnTo>
                    <a:lnTo>
                      <a:pt x="156464" y="370840"/>
                    </a:lnTo>
                    <a:lnTo>
                      <a:pt x="155232" y="372110"/>
                    </a:lnTo>
                    <a:lnTo>
                      <a:pt x="141274" y="389890"/>
                    </a:lnTo>
                    <a:lnTo>
                      <a:pt x="140868" y="389890"/>
                    </a:lnTo>
                    <a:lnTo>
                      <a:pt x="140855" y="396240"/>
                    </a:lnTo>
                    <a:lnTo>
                      <a:pt x="140042" y="397510"/>
                    </a:lnTo>
                    <a:lnTo>
                      <a:pt x="139217" y="397510"/>
                    </a:lnTo>
                    <a:lnTo>
                      <a:pt x="139217" y="396240"/>
                    </a:lnTo>
                    <a:lnTo>
                      <a:pt x="137172" y="394970"/>
                    </a:lnTo>
                    <a:lnTo>
                      <a:pt x="137172" y="393700"/>
                    </a:lnTo>
                    <a:lnTo>
                      <a:pt x="138404" y="391160"/>
                    </a:lnTo>
                    <a:lnTo>
                      <a:pt x="138811" y="388620"/>
                    </a:lnTo>
                    <a:lnTo>
                      <a:pt x="140042" y="384810"/>
                    </a:lnTo>
                    <a:lnTo>
                      <a:pt x="142913" y="382270"/>
                    </a:lnTo>
                    <a:lnTo>
                      <a:pt x="144970" y="381000"/>
                    </a:lnTo>
                    <a:lnTo>
                      <a:pt x="147853" y="377190"/>
                    </a:lnTo>
                    <a:lnTo>
                      <a:pt x="151549" y="372110"/>
                    </a:lnTo>
                    <a:lnTo>
                      <a:pt x="154012" y="368300"/>
                    </a:lnTo>
                    <a:lnTo>
                      <a:pt x="155244" y="367030"/>
                    </a:lnTo>
                    <a:lnTo>
                      <a:pt x="155651" y="364490"/>
                    </a:lnTo>
                    <a:lnTo>
                      <a:pt x="155244" y="361950"/>
                    </a:lnTo>
                    <a:lnTo>
                      <a:pt x="154825" y="361950"/>
                    </a:lnTo>
                    <a:lnTo>
                      <a:pt x="154419" y="363220"/>
                    </a:lnTo>
                    <a:lnTo>
                      <a:pt x="153593" y="364490"/>
                    </a:lnTo>
                    <a:lnTo>
                      <a:pt x="151130" y="370840"/>
                    </a:lnTo>
                    <a:lnTo>
                      <a:pt x="147434" y="374650"/>
                    </a:lnTo>
                    <a:lnTo>
                      <a:pt x="142506" y="378460"/>
                    </a:lnTo>
                    <a:lnTo>
                      <a:pt x="141274" y="379730"/>
                    </a:lnTo>
                    <a:lnTo>
                      <a:pt x="141274" y="381000"/>
                    </a:lnTo>
                    <a:lnTo>
                      <a:pt x="140868" y="381000"/>
                    </a:lnTo>
                    <a:lnTo>
                      <a:pt x="138391" y="384810"/>
                    </a:lnTo>
                    <a:lnTo>
                      <a:pt x="136347" y="389890"/>
                    </a:lnTo>
                    <a:lnTo>
                      <a:pt x="137160" y="391160"/>
                    </a:lnTo>
                    <a:lnTo>
                      <a:pt x="136753" y="391160"/>
                    </a:lnTo>
                    <a:lnTo>
                      <a:pt x="135521" y="392430"/>
                    </a:lnTo>
                    <a:lnTo>
                      <a:pt x="135928" y="394970"/>
                    </a:lnTo>
                    <a:lnTo>
                      <a:pt x="135115" y="397510"/>
                    </a:lnTo>
                    <a:lnTo>
                      <a:pt x="133477" y="398780"/>
                    </a:lnTo>
                    <a:lnTo>
                      <a:pt x="132651" y="401320"/>
                    </a:lnTo>
                    <a:lnTo>
                      <a:pt x="128955" y="405130"/>
                    </a:lnTo>
                    <a:lnTo>
                      <a:pt x="123621" y="405130"/>
                    </a:lnTo>
                    <a:lnTo>
                      <a:pt x="124434" y="402590"/>
                    </a:lnTo>
                    <a:lnTo>
                      <a:pt x="128130" y="398780"/>
                    </a:lnTo>
                    <a:lnTo>
                      <a:pt x="127723" y="396240"/>
                    </a:lnTo>
                    <a:lnTo>
                      <a:pt x="128130" y="394970"/>
                    </a:lnTo>
                    <a:lnTo>
                      <a:pt x="128130" y="392430"/>
                    </a:lnTo>
                    <a:lnTo>
                      <a:pt x="128955" y="391160"/>
                    </a:lnTo>
                    <a:lnTo>
                      <a:pt x="128955" y="384810"/>
                    </a:lnTo>
                    <a:lnTo>
                      <a:pt x="128955" y="378460"/>
                    </a:lnTo>
                    <a:lnTo>
                      <a:pt x="129362" y="378460"/>
                    </a:lnTo>
                    <a:lnTo>
                      <a:pt x="129781" y="377190"/>
                    </a:lnTo>
                    <a:lnTo>
                      <a:pt x="130187" y="374650"/>
                    </a:lnTo>
                    <a:lnTo>
                      <a:pt x="131013" y="372110"/>
                    </a:lnTo>
                    <a:lnTo>
                      <a:pt x="132651" y="370840"/>
                    </a:lnTo>
                    <a:lnTo>
                      <a:pt x="133477" y="369570"/>
                    </a:lnTo>
                    <a:lnTo>
                      <a:pt x="134708" y="365760"/>
                    </a:lnTo>
                    <a:lnTo>
                      <a:pt x="133477" y="365760"/>
                    </a:lnTo>
                    <a:lnTo>
                      <a:pt x="132232" y="368300"/>
                    </a:lnTo>
                    <a:lnTo>
                      <a:pt x="128955" y="369570"/>
                    </a:lnTo>
                    <a:lnTo>
                      <a:pt x="128130" y="368300"/>
                    </a:lnTo>
                    <a:lnTo>
                      <a:pt x="128549" y="367030"/>
                    </a:lnTo>
                    <a:lnTo>
                      <a:pt x="129781" y="365760"/>
                    </a:lnTo>
                    <a:lnTo>
                      <a:pt x="127317" y="365760"/>
                    </a:lnTo>
                    <a:lnTo>
                      <a:pt x="125666" y="368300"/>
                    </a:lnTo>
                    <a:lnTo>
                      <a:pt x="125666" y="379730"/>
                    </a:lnTo>
                    <a:lnTo>
                      <a:pt x="125666" y="384810"/>
                    </a:lnTo>
                    <a:lnTo>
                      <a:pt x="125260" y="384810"/>
                    </a:lnTo>
                    <a:lnTo>
                      <a:pt x="124853" y="378460"/>
                    </a:lnTo>
                    <a:lnTo>
                      <a:pt x="125260" y="378460"/>
                    </a:lnTo>
                    <a:lnTo>
                      <a:pt x="125666" y="379730"/>
                    </a:lnTo>
                    <a:lnTo>
                      <a:pt x="125666" y="368300"/>
                    </a:lnTo>
                    <a:lnTo>
                      <a:pt x="124841" y="369570"/>
                    </a:lnTo>
                    <a:lnTo>
                      <a:pt x="123609" y="372110"/>
                    </a:lnTo>
                    <a:lnTo>
                      <a:pt x="123202" y="373380"/>
                    </a:lnTo>
                    <a:lnTo>
                      <a:pt x="121970" y="375920"/>
                    </a:lnTo>
                    <a:lnTo>
                      <a:pt x="122377" y="375920"/>
                    </a:lnTo>
                    <a:lnTo>
                      <a:pt x="122377" y="377190"/>
                    </a:lnTo>
                    <a:lnTo>
                      <a:pt x="121564" y="378460"/>
                    </a:lnTo>
                    <a:lnTo>
                      <a:pt x="120738" y="378460"/>
                    </a:lnTo>
                    <a:lnTo>
                      <a:pt x="120230" y="372110"/>
                    </a:lnTo>
                    <a:lnTo>
                      <a:pt x="119926" y="368300"/>
                    </a:lnTo>
                    <a:lnTo>
                      <a:pt x="118694" y="364490"/>
                    </a:lnTo>
                    <a:lnTo>
                      <a:pt x="117462" y="364490"/>
                    </a:lnTo>
                    <a:lnTo>
                      <a:pt x="117043" y="365760"/>
                    </a:lnTo>
                    <a:lnTo>
                      <a:pt x="117043" y="368300"/>
                    </a:lnTo>
                    <a:lnTo>
                      <a:pt x="115811" y="369570"/>
                    </a:lnTo>
                    <a:lnTo>
                      <a:pt x="114998" y="369570"/>
                    </a:lnTo>
                    <a:lnTo>
                      <a:pt x="114985" y="370840"/>
                    </a:lnTo>
                    <a:lnTo>
                      <a:pt x="114173" y="372110"/>
                    </a:lnTo>
                    <a:lnTo>
                      <a:pt x="113766" y="372110"/>
                    </a:lnTo>
                    <a:lnTo>
                      <a:pt x="114173" y="365760"/>
                    </a:lnTo>
                    <a:lnTo>
                      <a:pt x="110883" y="368300"/>
                    </a:lnTo>
                    <a:lnTo>
                      <a:pt x="109651" y="369570"/>
                    </a:lnTo>
                    <a:lnTo>
                      <a:pt x="108826" y="370840"/>
                    </a:lnTo>
                    <a:lnTo>
                      <a:pt x="107607" y="370840"/>
                    </a:lnTo>
                    <a:lnTo>
                      <a:pt x="107607" y="369570"/>
                    </a:lnTo>
                    <a:lnTo>
                      <a:pt x="108839" y="368300"/>
                    </a:lnTo>
                    <a:lnTo>
                      <a:pt x="108839" y="365760"/>
                    </a:lnTo>
                    <a:lnTo>
                      <a:pt x="108419" y="365760"/>
                    </a:lnTo>
                    <a:lnTo>
                      <a:pt x="106781" y="367030"/>
                    </a:lnTo>
                    <a:lnTo>
                      <a:pt x="105956" y="368300"/>
                    </a:lnTo>
                    <a:lnTo>
                      <a:pt x="105143" y="368300"/>
                    </a:lnTo>
                    <a:lnTo>
                      <a:pt x="104317" y="365760"/>
                    </a:lnTo>
                    <a:lnTo>
                      <a:pt x="102260" y="365760"/>
                    </a:lnTo>
                    <a:lnTo>
                      <a:pt x="101434" y="367030"/>
                    </a:lnTo>
                    <a:lnTo>
                      <a:pt x="101028" y="368300"/>
                    </a:lnTo>
                    <a:lnTo>
                      <a:pt x="98564" y="368300"/>
                    </a:lnTo>
                    <a:lnTo>
                      <a:pt x="99796" y="365760"/>
                    </a:lnTo>
                    <a:lnTo>
                      <a:pt x="98983" y="364490"/>
                    </a:lnTo>
                    <a:lnTo>
                      <a:pt x="96926" y="365760"/>
                    </a:lnTo>
                    <a:lnTo>
                      <a:pt x="95694" y="365760"/>
                    </a:lnTo>
                    <a:lnTo>
                      <a:pt x="90766" y="369570"/>
                    </a:lnTo>
                    <a:lnTo>
                      <a:pt x="89128" y="369570"/>
                    </a:lnTo>
                    <a:lnTo>
                      <a:pt x="86652" y="372110"/>
                    </a:lnTo>
                    <a:lnTo>
                      <a:pt x="82956" y="373380"/>
                    </a:lnTo>
                    <a:lnTo>
                      <a:pt x="82550" y="373380"/>
                    </a:lnTo>
                    <a:lnTo>
                      <a:pt x="81724" y="374650"/>
                    </a:lnTo>
                    <a:lnTo>
                      <a:pt x="81318" y="375920"/>
                    </a:lnTo>
                    <a:lnTo>
                      <a:pt x="81318" y="377190"/>
                    </a:lnTo>
                    <a:lnTo>
                      <a:pt x="78447" y="379730"/>
                    </a:lnTo>
                    <a:lnTo>
                      <a:pt x="78435" y="381000"/>
                    </a:lnTo>
                    <a:lnTo>
                      <a:pt x="77622" y="382270"/>
                    </a:lnTo>
                    <a:lnTo>
                      <a:pt x="77622" y="384810"/>
                    </a:lnTo>
                    <a:lnTo>
                      <a:pt x="74739" y="388620"/>
                    </a:lnTo>
                    <a:lnTo>
                      <a:pt x="75158" y="388620"/>
                    </a:lnTo>
                    <a:lnTo>
                      <a:pt x="76390" y="389890"/>
                    </a:lnTo>
                    <a:lnTo>
                      <a:pt x="75984" y="389890"/>
                    </a:lnTo>
                    <a:lnTo>
                      <a:pt x="75971" y="391160"/>
                    </a:lnTo>
                    <a:lnTo>
                      <a:pt x="73926" y="391160"/>
                    </a:lnTo>
                    <a:lnTo>
                      <a:pt x="73507" y="393700"/>
                    </a:lnTo>
                    <a:lnTo>
                      <a:pt x="74333" y="396240"/>
                    </a:lnTo>
                    <a:lnTo>
                      <a:pt x="74333" y="397510"/>
                    </a:lnTo>
                    <a:lnTo>
                      <a:pt x="72694" y="397510"/>
                    </a:lnTo>
                    <a:lnTo>
                      <a:pt x="71462" y="400050"/>
                    </a:lnTo>
                    <a:lnTo>
                      <a:pt x="71043" y="402590"/>
                    </a:lnTo>
                    <a:lnTo>
                      <a:pt x="71120" y="408940"/>
                    </a:lnTo>
                    <a:lnTo>
                      <a:pt x="71462" y="420370"/>
                    </a:lnTo>
                    <a:lnTo>
                      <a:pt x="72275" y="421640"/>
                    </a:lnTo>
                    <a:lnTo>
                      <a:pt x="73926" y="422910"/>
                    </a:lnTo>
                    <a:lnTo>
                      <a:pt x="74333" y="422910"/>
                    </a:lnTo>
                    <a:lnTo>
                      <a:pt x="74739" y="425450"/>
                    </a:lnTo>
                    <a:lnTo>
                      <a:pt x="76390" y="426720"/>
                    </a:lnTo>
                    <a:lnTo>
                      <a:pt x="78435" y="427990"/>
                    </a:lnTo>
                    <a:lnTo>
                      <a:pt x="79260" y="427990"/>
                    </a:lnTo>
                    <a:lnTo>
                      <a:pt x="87477" y="425450"/>
                    </a:lnTo>
                    <a:lnTo>
                      <a:pt x="94462" y="421640"/>
                    </a:lnTo>
                    <a:lnTo>
                      <a:pt x="98158" y="419100"/>
                    </a:lnTo>
                    <a:lnTo>
                      <a:pt x="103898" y="419100"/>
                    </a:lnTo>
                    <a:lnTo>
                      <a:pt x="105537" y="420370"/>
                    </a:lnTo>
                    <a:lnTo>
                      <a:pt x="105956" y="420370"/>
                    </a:lnTo>
                    <a:lnTo>
                      <a:pt x="108000" y="421640"/>
                    </a:lnTo>
                    <a:lnTo>
                      <a:pt x="112522" y="427990"/>
                    </a:lnTo>
                    <a:lnTo>
                      <a:pt x="112941" y="429260"/>
                    </a:lnTo>
                    <a:lnTo>
                      <a:pt x="112534" y="429260"/>
                    </a:lnTo>
                    <a:lnTo>
                      <a:pt x="111709" y="430530"/>
                    </a:lnTo>
                    <a:lnTo>
                      <a:pt x="109245" y="430530"/>
                    </a:lnTo>
                    <a:lnTo>
                      <a:pt x="109245" y="429260"/>
                    </a:lnTo>
                    <a:lnTo>
                      <a:pt x="107607" y="429260"/>
                    </a:lnTo>
                    <a:lnTo>
                      <a:pt x="106781" y="427990"/>
                    </a:lnTo>
                    <a:lnTo>
                      <a:pt x="105956" y="427990"/>
                    </a:lnTo>
                    <a:lnTo>
                      <a:pt x="101028" y="426720"/>
                    </a:lnTo>
                    <a:lnTo>
                      <a:pt x="98564" y="426720"/>
                    </a:lnTo>
                    <a:lnTo>
                      <a:pt x="96520" y="427990"/>
                    </a:lnTo>
                    <a:lnTo>
                      <a:pt x="91592" y="427990"/>
                    </a:lnTo>
                    <a:lnTo>
                      <a:pt x="89941" y="429260"/>
                    </a:lnTo>
                    <a:lnTo>
                      <a:pt x="88709" y="429260"/>
                    </a:lnTo>
                    <a:lnTo>
                      <a:pt x="88709" y="430530"/>
                    </a:lnTo>
                    <a:lnTo>
                      <a:pt x="89115" y="431800"/>
                    </a:lnTo>
                    <a:lnTo>
                      <a:pt x="94043" y="431800"/>
                    </a:lnTo>
                    <a:lnTo>
                      <a:pt x="98564" y="430530"/>
                    </a:lnTo>
                    <a:lnTo>
                      <a:pt x="103492" y="430530"/>
                    </a:lnTo>
                    <a:lnTo>
                      <a:pt x="107594" y="431800"/>
                    </a:lnTo>
                    <a:lnTo>
                      <a:pt x="108419" y="433070"/>
                    </a:lnTo>
                    <a:lnTo>
                      <a:pt x="108826" y="433070"/>
                    </a:lnTo>
                    <a:lnTo>
                      <a:pt x="110058" y="434340"/>
                    </a:lnTo>
                    <a:lnTo>
                      <a:pt x="111709" y="436880"/>
                    </a:lnTo>
                    <a:lnTo>
                      <a:pt x="112522" y="439420"/>
                    </a:lnTo>
                    <a:lnTo>
                      <a:pt x="108419" y="441960"/>
                    </a:lnTo>
                    <a:lnTo>
                      <a:pt x="108013" y="441960"/>
                    </a:lnTo>
                    <a:lnTo>
                      <a:pt x="108013" y="440690"/>
                    </a:lnTo>
                    <a:lnTo>
                      <a:pt x="106781" y="439420"/>
                    </a:lnTo>
                    <a:lnTo>
                      <a:pt x="104317" y="439420"/>
                    </a:lnTo>
                    <a:lnTo>
                      <a:pt x="104305" y="441960"/>
                    </a:lnTo>
                    <a:lnTo>
                      <a:pt x="104724" y="441960"/>
                    </a:lnTo>
                    <a:lnTo>
                      <a:pt x="105537" y="443230"/>
                    </a:lnTo>
                    <a:lnTo>
                      <a:pt x="105537" y="444500"/>
                    </a:lnTo>
                    <a:lnTo>
                      <a:pt x="105956" y="448310"/>
                    </a:lnTo>
                    <a:lnTo>
                      <a:pt x="105956" y="453390"/>
                    </a:lnTo>
                    <a:lnTo>
                      <a:pt x="105130" y="455930"/>
                    </a:lnTo>
                    <a:lnTo>
                      <a:pt x="103911" y="454660"/>
                    </a:lnTo>
                    <a:lnTo>
                      <a:pt x="103085" y="452170"/>
                    </a:lnTo>
                    <a:lnTo>
                      <a:pt x="103073" y="453390"/>
                    </a:lnTo>
                    <a:lnTo>
                      <a:pt x="102260" y="454660"/>
                    </a:lnTo>
                    <a:lnTo>
                      <a:pt x="100215" y="454660"/>
                    </a:lnTo>
                    <a:lnTo>
                      <a:pt x="99390" y="450850"/>
                    </a:lnTo>
                    <a:lnTo>
                      <a:pt x="98158" y="448310"/>
                    </a:lnTo>
                    <a:lnTo>
                      <a:pt x="96926" y="447040"/>
                    </a:lnTo>
                    <a:lnTo>
                      <a:pt x="91998" y="439420"/>
                    </a:lnTo>
                    <a:lnTo>
                      <a:pt x="89535" y="438150"/>
                    </a:lnTo>
                    <a:lnTo>
                      <a:pt x="87477" y="436880"/>
                    </a:lnTo>
                    <a:lnTo>
                      <a:pt x="85013" y="436880"/>
                    </a:lnTo>
                    <a:lnTo>
                      <a:pt x="85013" y="435610"/>
                    </a:lnTo>
                    <a:lnTo>
                      <a:pt x="84607" y="435610"/>
                    </a:lnTo>
                    <a:lnTo>
                      <a:pt x="81318" y="434340"/>
                    </a:lnTo>
                    <a:lnTo>
                      <a:pt x="77622" y="433070"/>
                    </a:lnTo>
                    <a:lnTo>
                      <a:pt x="74333" y="431800"/>
                    </a:lnTo>
                    <a:lnTo>
                      <a:pt x="71462" y="430530"/>
                    </a:lnTo>
                    <a:lnTo>
                      <a:pt x="67360" y="426720"/>
                    </a:lnTo>
                    <a:lnTo>
                      <a:pt x="67767" y="426720"/>
                    </a:lnTo>
                    <a:lnTo>
                      <a:pt x="67348" y="426288"/>
                    </a:lnTo>
                    <a:lnTo>
                      <a:pt x="67348" y="426021"/>
                    </a:lnTo>
                    <a:lnTo>
                      <a:pt x="66116" y="424789"/>
                    </a:lnTo>
                    <a:lnTo>
                      <a:pt x="66865" y="425805"/>
                    </a:lnTo>
                    <a:lnTo>
                      <a:pt x="66535" y="425450"/>
                    </a:lnTo>
                    <a:lnTo>
                      <a:pt x="64897" y="425450"/>
                    </a:lnTo>
                    <a:lnTo>
                      <a:pt x="64884" y="426720"/>
                    </a:lnTo>
                    <a:lnTo>
                      <a:pt x="65303" y="426720"/>
                    </a:lnTo>
                    <a:lnTo>
                      <a:pt x="66941" y="430530"/>
                    </a:lnTo>
                    <a:lnTo>
                      <a:pt x="69405" y="433070"/>
                    </a:lnTo>
                    <a:lnTo>
                      <a:pt x="73101" y="434340"/>
                    </a:lnTo>
                    <a:lnTo>
                      <a:pt x="73507" y="434340"/>
                    </a:lnTo>
                    <a:lnTo>
                      <a:pt x="76796" y="435610"/>
                    </a:lnTo>
                    <a:lnTo>
                      <a:pt x="82130" y="436880"/>
                    </a:lnTo>
                    <a:lnTo>
                      <a:pt x="85420" y="438150"/>
                    </a:lnTo>
                    <a:lnTo>
                      <a:pt x="87884" y="439420"/>
                    </a:lnTo>
                    <a:lnTo>
                      <a:pt x="87884" y="440690"/>
                    </a:lnTo>
                    <a:lnTo>
                      <a:pt x="88709" y="440690"/>
                    </a:lnTo>
                    <a:lnTo>
                      <a:pt x="90347" y="441960"/>
                    </a:lnTo>
                    <a:lnTo>
                      <a:pt x="90347" y="443230"/>
                    </a:lnTo>
                    <a:lnTo>
                      <a:pt x="91173" y="443230"/>
                    </a:lnTo>
                    <a:lnTo>
                      <a:pt x="92405" y="444500"/>
                    </a:lnTo>
                    <a:lnTo>
                      <a:pt x="96100" y="450850"/>
                    </a:lnTo>
                    <a:lnTo>
                      <a:pt x="96507" y="450850"/>
                    </a:lnTo>
                    <a:lnTo>
                      <a:pt x="96507" y="452120"/>
                    </a:lnTo>
                    <a:lnTo>
                      <a:pt x="96913" y="455930"/>
                    </a:lnTo>
                    <a:lnTo>
                      <a:pt x="94869" y="455930"/>
                    </a:lnTo>
                    <a:lnTo>
                      <a:pt x="94449" y="455282"/>
                    </a:lnTo>
                    <a:lnTo>
                      <a:pt x="94449" y="458470"/>
                    </a:lnTo>
                    <a:lnTo>
                      <a:pt x="94449" y="466090"/>
                    </a:lnTo>
                    <a:lnTo>
                      <a:pt x="93218" y="468630"/>
                    </a:lnTo>
                    <a:lnTo>
                      <a:pt x="91592" y="469900"/>
                    </a:lnTo>
                    <a:lnTo>
                      <a:pt x="89941" y="472440"/>
                    </a:lnTo>
                    <a:lnTo>
                      <a:pt x="87896" y="472440"/>
                    </a:lnTo>
                    <a:lnTo>
                      <a:pt x="87477" y="471170"/>
                    </a:lnTo>
                    <a:lnTo>
                      <a:pt x="88709" y="467360"/>
                    </a:lnTo>
                    <a:lnTo>
                      <a:pt x="88709" y="466090"/>
                    </a:lnTo>
                    <a:lnTo>
                      <a:pt x="87896" y="464820"/>
                    </a:lnTo>
                    <a:lnTo>
                      <a:pt x="87477" y="464820"/>
                    </a:lnTo>
                    <a:lnTo>
                      <a:pt x="87477" y="462280"/>
                    </a:lnTo>
                    <a:lnTo>
                      <a:pt x="86664" y="461010"/>
                    </a:lnTo>
                    <a:lnTo>
                      <a:pt x="86664" y="457200"/>
                    </a:lnTo>
                    <a:lnTo>
                      <a:pt x="88709" y="455930"/>
                    </a:lnTo>
                    <a:lnTo>
                      <a:pt x="91579" y="455930"/>
                    </a:lnTo>
                    <a:lnTo>
                      <a:pt x="91986" y="457200"/>
                    </a:lnTo>
                    <a:lnTo>
                      <a:pt x="92811" y="458470"/>
                    </a:lnTo>
                    <a:lnTo>
                      <a:pt x="94449" y="458470"/>
                    </a:lnTo>
                    <a:lnTo>
                      <a:pt x="94449" y="455282"/>
                    </a:lnTo>
                    <a:lnTo>
                      <a:pt x="94056" y="454660"/>
                    </a:lnTo>
                    <a:lnTo>
                      <a:pt x="90360" y="454660"/>
                    </a:lnTo>
                    <a:lnTo>
                      <a:pt x="89535" y="453390"/>
                    </a:lnTo>
                    <a:lnTo>
                      <a:pt x="87896" y="454660"/>
                    </a:lnTo>
                    <a:lnTo>
                      <a:pt x="85420" y="454660"/>
                    </a:lnTo>
                    <a:lnTo>
                      <a:pt x="85420" y="455930"/>
                    </a:lnTo>
                    <a:lnTo>
                      <a:pt x="82956" y="458470"/>
                    </a:lnTo>
                    <a:lnTo>
                      <a:pt x="81724" y="462280"/>
                    </a:lnTo>
                    <a:lnTo>
                      <a:pt x="82550" y="463550"/>
                    </a:lnTo>
                    <a:lnTo>
                      <a:pt x="82956" y="464820"/>
                    </a:lnTo>
                    <a:lnTo>
                      <a:pt x="82143" y="464820"/>
                    </a:lnTo>
                    <a:lnTo>
                      <a:pt x="79679" y="462280"/>
                    </a:lnTo>
                    <a:lnTo>
                      <a:pt x="78447" y="462280"/>
                    </a:lnTo>
                    <a:lnTo>
                      <a:pt x="78435" y="463550"/>
                    </a:lnTo>
                    <a:lnTo>
                      <a:pt x="77622" y="464820"/>
                    </a:lnTo>
                    <a:lnTo>
                      <a:pt x="77216" y="464820"/>
                    </a:lnTo>
                    <a:lnTo>
                      <a:pt x="75984" y="463550"/>
                    </a:lnTo>
                    <a:lnTo>
                      <a:pt x="75565" y="462280"/>
                    </a:lnTo>
                    <a:lnTo>
                      <a:pt x="75984" y="459740"/>
                    </a:lnTo>
                    <a:lnTo>
                      <a:pt x="75565" y="459740"/>
                    </a:lnTo>
                    <a:lnTo>
                      <a:pt x="73101" y="457200"/>
                    </a:lnTo>
                    <a:lnTo>
                      <a:pt x="72694" y="456577"/>
                    </a:lnTo>
                    <a:lnTo>
                      <a:pt x="72694" y="459740"/>
                    </a:lnTo>
                    <a:lnTo>
                      <a:pt x="72275" y="462280"/>
                    </a:lnTo>
                    <a:lnTo>
                      <a:pt x="71056" y="461010"/>
                    </a:lnTo>
                    <a:lnTo>
                      <a:pt x="71056" y="458470"/>
                    </a:lnTo>
                    <a:lnTo>
                      <a:pt x="72275" y="458470"/>
                    </a:lnTo>
                    <a:lnTo>
                      <a:pt x="72694" y="459740"/>
                    </a:lnTo>
                    <a:lnTo>
                      <a:pt x="72694" y="456577"/>
                    </a:lnTo>
                    <a:lnTo>
                      <a:pt x="71462" y="454660"/>
                    </a:lnTo>
                    <a:lnTo>
                      <a:pt x="71056" y="454660"/>
                    </a:lnTo>
                    <a:lnTo>
                      <a:pt x="67360" y="452120"/>
                    </a:lnTo>
                    <a:lnTo>
                      <a:pt x="66941" y="454660"/>
                    </a:lnTo>
                    <a:lnTo>
                      <a:pt x="65709" y="454660"/>
                    </a:lnTo>
                    <a:lnTo>
                      <a:pt x="64477" y="453390"/>
                    </a:lnTo>
                    <a:lnTo>
                      <a:pt x="64477" y="450850"/>
                    </a:lnTo>
                    <a:lnTo>
                      <a:pt x="64884" y="450850"/>
                    </a:lnTo>
                    <a:lnTo>
                      <a:pt x="65303" y="449580"/>
                    </a:lnTo>
                    <a:lnTo>
                      <a:pt x="65303" y="447040"/>
                    </a:lnTo>
                    <a:lnTo>
                      <a:pt x="65100" y="445770"/>
                    </a:lnTo>
                    <a:lnTo>
                      <a:pt x="65303" y="445770"/>
                    </a:lnTo>
                    <a:lnTo>
                      <a:pt x="65303" y="444500"/>
                    </a:lnTo>
                    <a:lnTo>
                      <a:pt x="65709" y="444500"/>
                    </a:lnTo>
                    <a:lnTo>
                      <a:pt x="65709" y="443230"/>
                    </a:lnTo>
                    <a:lnTo>
                      <a:pt x="64477" y="441960"/>
                    </a:lnTo>
                    <a:lnTo>
                      <a:pt x="62014" y="447040"/>
                    </a:lnTo>
                    <a:lnTo>
                      <a:pt x="62014" y="450850"/>
                    </a:lnTo>
                    <a:lnTo>
                      <a:pt x="61201" y="450850"/>
                    </a:lnTo>
                    <a:lnTo>
                      <a:pt x="60375" y="449580"/>
                    </a:lnTo>
                    <a:lnTo>
                      <a:pt x="59143" y="449580"/>
                    </a:lnTo>
                    <a:lnTo>
                      <a:pt x="59143" y="448310"/>
                    </a:lnTo>
                    <a:lnTo>
                      <a:pt x="59143" y="447040"/>
                    </a:lnTo>
                    <a:lnTo>
                      <a:pt x="59550" y="445770"/>
                    </a:lnTo>
                    <a:lnTo>
                      <a:pt x="59410" y="445350"/>
                    </a:lnTo>
                    <a:lnTo>
                      <a:pt x="59550" y="444500"/>
                    </a:lnTo>
                    <a:lnTo>
                      <a:pt x="59143" y="444500"/>
                    </a:lnTo>
                    <a:lnTo>
                      <a:pt x="57505" y="444500"/>
                    </a:lnTo>
                    <a:lnTo>
                      <a:pt x="56680" y="440690"/>
                    </a:lnTo>
                    <a:lnTo>
                      <a:pt x="56273" y="439420"/>
                    </a:lnTo>
                    <a:lnTo>
                      <a:pt x="55448" y="438150"/>
                    </a:lnTo>
                    <a:lnTo>
                      <a:pt x="54622" y="438150"/>
                    </a:lnTo>
                    <a:lnTo>
                      <a:pt x="54216" y="439420"/>
                    </a:lnTo>
                    <a:lnTo>
                      <a:pt x="53809" y="439420"/>
                    </a:lnTo>
                    <a:lnTo>
                      <a:pt x="54216" y="441960"/>
                    </a:lnTo>
                    <a:lnTo>
                      <a:pt x="53797" y="443230"/>
                    </a:lnTo>
                    <a:lnTo>
                      <a:pt x="52565" y="444500"/>
                    </a:lnTo>
                    <a:lnTo>
                      <a:pt x="52158" y="444500"/>
                    </a:lnTo>
                    <a:lnTo>
                      <a:pt x="50520" y="441960"/>
                    </a:lnTo>
                    <a:lnTo>
                      <a:pt x="50114" y="441960"/>
                    </a:lnTo>
                    <a:lnTo>
                      <a:pt x="49288" y="443230"/>
                    </a:lnTo>
                    <a:lnTo>
                      <a:pt x="48869" y="444500"/>
                    </a:lnTo>
                    <a:lnTo>
                      <a:pt x="48869" y="445770"/>
                    </a:lnTo>
                    <a:lnTo>
                      <a:pt x="47637" y="447040"/>
                    </a:lnTo>
                    <a:lnTo>
                      <a:pt x="47231" y="448310"/>
                    </a:lnTo>
                    <a:lnTo>
                      <a:pt x="45999" y="449580"/>
                    </a:lnTo>
                    <a:lnTo>
                      <a:pt x="43129" y="449580"/>
                    </a:lnTo>
                    <a:lnTo>
                      <a:pt x="41490" y="445770"/>
                    </a:lnTo>
                    <a:lnTo>
                      <a:pt x="41071" y="445770"/>
                    </a:lnTo>
                    <a:lnTo>
                      <a:pt x="41071" y="444500"/>
                    </a:lnTo>
                    <a:lnTo>
                      <a:pt x="39839" y="444500"/>
                    </a:lnTo>
                    <a:lnTo>
                      <a:pt x="39839" y="448310"/>
                    </a:lnTo>
                    <a:lnTo>
                      <a:pt x="39839" y="449580"/>
                    </a:lnTo>
                    <a:lnTo>
                      <a:pt x="38201" y="450850"/>
                    </a:lnTo>
                    <a:lnTo>
                      <a:pt x="38188" y="452120"/>
                    </a:lnTo>
                    <a:lnTo>
                      <a:pt x="35331" y="452120"/>
                    </a:lnTo>
                    <a:lnTo>
                      <a:pt x="33274" y="453390"/>
                    </a:lnTo>
                    <a:lnTo>
                      <a:pt x="31623" y="455930"/>
                    </a:lnTo>
                    <a:lnTo>
                      <a:pt x="30810" y="455930"/>
                    </a:lnTo>
                    <a:lnTo>
                      <a:pt x="30810" y="454660"/>
                    </a:lnTo>
                    <a:lnTo>
                      <a:pt x="29984" y="453390"/>
                    </a:lnTo>
                    <a:lnTo>
                      <a:pt x="28752" y="452120"/>
                    </a:lnTo>
                    <a:lnTo>
                      <a:pt x="28752" y="447040"/>
                    </a:lnTo>
                    <a:lnTo>
                      <a:pt x="29984" y="447040"/>
                    </a:lnTo>
                    <a:lnTo>
                      <a:pt x="30810" y="445770"/>
                    </a:lnTo>
                    <a:lnTo>
                      <a:pt x="30810" y="444500"/>
                    </a:lnTo>
                    <a:lnTo>
                      <a:pt x="34086" y="443242"/>
                    </a:lnTo>
                    <a:lnTo>
                      <a:pt x="36144" y="444500"/>
                    </a:lnTo>
                    <a:lnTo>
                      <a:pt x="36550" y="444500"/>
                    </a:lnTo>
                    <a:lnTo>
                      <a:pt x="39839" y="448310"/>
                    </a:lnTo>
                    <a:lnTo>
                      <a:pt x="39839" y="444500"/>
                    </a:lnTo>
                    <a:lnTo>
                      <a:pt x="39433" y="444500"/>
                    </a:lnTo>
                    <a:lnTo>
                      <a:pt x="39433" y="443230"/>
                    </a:lnTo>
                    <a:lnTo>
                      <a:pt x="36144" y="440690"/>
                    </a:lnTo>
                    <a:lnTo>
                      <a:pt x="32042" y="440690"/>
                    </a:lnTo>
                    <a:lnTo>
                      <a:pt x="29984" y="443230"/>
                    </a:lnTo>
                    <a:lnTo>
                      <a:pt x="28346" y="441960"/>
                    </a:lnTo>
                    <a:lnTo>
                      <a:pt x="29159" y="438150"/>
                    </a:lnTo>
                    <a:lnTo>
                      <a:pt x="30810" y="435610"/>
                    </a:lnTo>
                    <a:lnTo>
                      <a:pt x="31216" y="435610"/>
                    </a:lnTo>
                    <a:lnTo>
                      <a:pt x="36144" y="434340"/>
                    </a:lnTo>
                    <a:lnTo>
                      <a:pt x="40259" y="431800"/>
                    </a:lnTo>
                    <a:lnTo>
                      <a:pt x="43535" y="429260"/>
                    </a:lnTo>
                    <a:lnTo>
                      <a:pt x="47231" y="427990"/>
                    </a:lnTo>
                    <a:lnTo>
                      <a:pt x="49288" y="427990"/>
                    </a:lnTo>
                    <a:lnTo>
                      <a:pt x="50114" y="426720"/>
                    </a:lnTo>
                    <a:lnTo>
                      <a:pt x="50114" y="425450"/>
                    </a:lnTo>
                    <a:lnTo>
                      <a:pt x="49288" y="424180"/>
                    </a:lnTo>
                    <a:lnTo>
                      <a:pt x="47650" y="424180"/>
                    </a:lnTo>
                    <a:lnTo>
                      <a:pt x="46418" y="425437"/>
                    </a:lnTo>
                    <a:lnTo>
                      <a:pt x="46418" y="424180"/>
                    </a:lnTo>
                    <a:lnTo>
                      <a:pt x="47231" y="422910"/>
                    </a:lnTo>
                    <a:lnTo>
                      <a:pt x="47231" y="421640"/>
                    </a:lnTo>
                    <a:lnTo>
                      <a:pt x="45593" y="421640"/>
                    </a:lnTo>
                    <a:lnTo>
                      <a:pt x="43942" y="424180"/>
                    </a:lnTo>
                    <a:lnTo>
                      <a:pt x="41897" y="424180"/>
                    </a:lnTo>
                    <a:lnTo>
                      <a:pt x="41884" y="425450"/>
                    </a:lnTo>
                    <a:lnTo>
                      <a:pt x="40652" y="426720"/>
                    </a:lnTo>
                    <a:lnTo>
                      <a:pt x="40259" y="426720"/>
                    </a:lnTo>
                    <a:lnTo>
                      <a:pt x="39027" y="425450"/>
                    </a:lnTo>
                    <a:lnTo>
                      <a:pt x="39839" y="424180"/>
                    </a:lnTo>
                    <a:lnTo>
                      <a:pt x="40246" y="424180"/>
                    </a:lnTo>
                    <a:lnTo>
                      <a:pt x="41897" y="422910"/>
                    </a:lnTo>
                    <a:lnTo>
                      <a:pt x="43129" y="421640"/>
                    </a:lnTo>
                    <a:lnTo>
                      <a:pt x="44767" y="421640"/>
                    </a:lnTo>
                    <a:lnTo>
                      <a:pt x="45186" y="420370"/>
                    </a:lnTo>
                    <a:lnTo>
                      <a:pt x="44767" y="417830"/>
                    </a:lnTo>
                    <a:lnTo>
                      <a:pt x="43129" y="417830"/>
                    </a:lnTo>
                    <a:lnTo>
                      <a:pt x="41884" y="419100"/>
                    </a:lnTo>
                    <a:lnTo>
                      <a:pt x="41071" y="420370"/>
                    </a:lnTo>
                    <a:lnTo>
                      <a:pt x="39839" y="421640"/>
                    </a:lnTo>
                    <a:lnTo>
                      <a:pt x="39433" y="421640"/>
                    </a:lnTo>
                    <a:lnTo>
                      <a:pt x="39420" y="422910"/>
                    </a:lnTo>
                    <a:lnTo>
                      <a:pt x="35331" y="422910"/>
                    </a:lnTo>
                    <a:lnTo>
                      <a:pt x="34086" y="424180"/>
                    </a:lnTo>
                    <a:lnTo>
                      <a:pt x="33274" y="424180"/>
                    </a:lnTo>
                    <a:lnTo>
                      <a:pt x="32042" y="422910"/>
                    </a:lnTo>
                    <a:lnTo>
                      <a:pt x="32448" y="422910"/>
                    </a:lnTo>
                    <a:lnTo>
                      <a:pt x="33274" y="421640"/>
                    </a:lnTo>
                    <a:lnTo>
                      <a:pt x="37376" y="421640"/>
                    </a:lnTo>
                    <a:lnTo>
                      <a:pt x="37795" y="420370"/>
                    </a:lnTo>
                    <a:lnTo>
                      <a:pt x="40246" y="420370"/>
                    </a:lnTo>
                    <a:lnTo>
                      <a:pt x="41490" y="417830"/>
                    </a:lnTo>
                    <a:lnTo>
                      <a:pt x="41884" y="417830"/>
                    </a:lnTo>
                    <a:lnTo>
                      <a:pt x="42722" y="416560"/>
                    </a:lnTo>
                    <a:lnTo>
                      <a:pt x="43942" y="416560"/>
                    </a:lnTo>
                    <a:lnTo>
                      <a:pt x="46418" y="412750"/>
                    </a:lnTo>
                    <a:lnTo>
                      <a:pt x="47650" y="411480"/>
                    </a:lnTo>
                    <a:lnTo>
                      <a:pt x="47650" y="408940"/>
                    </a:lnTo>
                    <a:lnTo>
                      <a:pt x="48463" y="408940"/>
                    </a:lnTo>
                    <a:lnTo>
                      <a:pt x="48882" y="407670"/>
                    </a:lnTo>
                    <a:lnTo>
                      <a:pt x="50114" y="378460"/>
                    </a:lnTo>
                    <a:lnTo>
                      <a:pt x="50927" y="375920"/>
                    </a:lnTo>
                    <a:lnTo>
                      <a:pt x="52578" y="374650"/>
                    </a:lnTo>
                    <a:lnTo>
                      <a:pt x="53809" y="372110"/>
                    </a:lnTo>
                    <a:lnTo>
                      <a:pt x="52578" y="368300"/>
                    </a:lnTo>
                    <a:lnTo>
                      <a:pt x="52158" y="368300"/>
                    </a:lnTo>
                    <a:lnTo>
                      <a:pt x="46824" y="364490"/>
                    </a:lnTo>
                    <a:lnTo>
                      <a:pt x="46824" y="363220"/>
                    </a:lnTo>
                    <a:lnTo>
                      <a:pt x="46418" y="361950"/>
                    </a:lnTo>
                    <a:lnTo>
                      <a:pt x="46418" y="360680"/>
                    </a:lnTo>
                    <a:lnTo>
                      <a:pt x="47231" y="360680"/>
                    </a:lnTo>
                    <a:lnTo>
                      <a:pt x="49288" y="361950"/>
                    </a:lnTo>
                    <a:lnTo>
                      <a:pt x="51752" y="361950"/>
                    </a:lnTo>
                    <a:lnTo>
                      <a:pt x="53390" y="360680"/>
                    </a:lnTo>
                    <a:lnTo>
                      <a:pt x="50927" y="356870"/>
                    </a:lnTo>
                    <a:lnTo>
                      <a:pt x="48882" y="355600"/>
                    </a:lnTo>
                    <a:lnTo>
                      <a:pt x="46824" y="353060"/>
                    </a:lnTo>
                    <a:lnTo>
                      <a:pt x="46824" y="351790"/>
                    </a:lnTo>
                    <a:lnTo>
                      <a:pt x="46418" y="350520"/>
                    </a:lnTo>
                    <a:lnTo>
                      <a:pt x="47231" y="349250"/>
                    </a:lnTo>
                    <a:lnTo>
                      <a:pt x="48869" y="350520"/>
                    </a:lnTo>
                    <a:lnTo>
                      <a:pt x="49288" y="351790"/>
                    </a:lnTo>
                    <a:lnTo>
                      <a:pt x="50927" y="354330"/>
                    </a:lnTo>
                    <a:lnTo>
                      <a:pt x="54216" y="354330"/>
                    </a:lnTo>
                    <a:lnTo>
                      <a:pt x="54622" y="351790"/>
                    </a:lnTo>
                    <a:lnTo>
                      <a:pt x="53809" y="350520"/>
                    </a:lnTo>
                    <a:lnTo>
                      <a:pt x="53390" y="349250"/>
                    </a:lnTo>
                    <a:lnTo>
                      <a:pt x="51752" y="347980"/>
                    </a:lnTo>
                    <a:lnTo>
                      <a:pt x="51346" y="346710"/>
                    </a:lnTo>
                    <a:lnTo>
                      <a:pt x="50927" y="344170"/>
                    </a:lnTo>
                    <a:lnTo>
                      <a:pt x="49288" y="344170"/>
                    </a:lnTo>
                    <a:lnTo>
                      <a:pt x="48882" y="342900"/>
                    </a:lnTo>
                    <a:lnTo>
                      <a:pt x="48882" y="339090"/>
                    </a:lnTo>
                    <a:lnTo>
                      <a:pt x="50520" y="336550"/>
                    </a:lnTo>
                    <a:lnTo>
                      <a:pt x="51752" y="337820"/>
                    </a:lnTo>
                    <a:lnTo>
                      <a:pt x="54622" y="340360"/>
                    </a:lnTo>
                    <a:lnTo>
                      <a:pt x="55448" y="341630"/>
                    </a:lnTo>
                    <a:lnTo>
                      <a:pt x="57086" y="341630"/>
                    </a:lnTo>
                    <a:lnTo>
                      <a:pt x="59143" y="342900"/>
                    </a:lnTo>
                    <a:lnTo>
                      <a:pt x="65709" y="342900"/>
                    </a:lnTo>
                    <a:lnTo>
                      <a:pt x="68999" y="341630"/>
                    </a:lnTo>
                    <a:lnTo>
                      <a:pt x="74752" y="339090"/>
                    </a:lnTo>
                    <a:lnTo>
                      <a:pt x="78854" y="337820"/>
                    </a:lnTo>
                    <a:lnTo>
                      <a:pt x="81724" y="339090"/>
                    </a:lnTo>
                    <a:lnTo>
                      <a:pt x="83362" y="340360"/>
                    </a:lnTo>
                    <a:lnTo>
                      <a:pt x="85013" y="340360"/>
                    </a:lnTo>
                    <a:lnTo>
                      <a:pt x="85826" y="341630"/>
                    </a:lnTo>
                    <a:lnTo>
                      <a:pt x="88709" y="345440"/>
                    </a:lnTo>
                    <a:lnTo>
                      <a:pt x="89522" y="345440"/>
                    </a:lnTo>
                    <a:lnTo>
                      <a:pt x="89941" y="344170"/>
                    </a:lnTo>
                    <a:lnTo>
                      <a:pt x="89941" y="342900"/>
                    </a:lnTo>
                    <a:lnTo>
                      <a:pt x="89535" y="342900"/>
                    </a:lnTo>
                    <a:lnTo>
                      <a:pt x="88303" y="340360"/>
                    </a:lnTo>
                    <a:lnTo>
                      <a:pt x="88709" y="340360"/>
                    </a:lnTo>
                    <a:lnTo>
                      <a:pt x="90360" y="339090"/>
                    </a:lnTo>
                    <a:lnTo>
                      <a:pt x="93637" y="337820"/>
                    </a:lnTo>
                    <a:lnTo>
                      <a:pt x="94043" y="337820"/>
                    </a:lnTo>
                    <a:lnTo>
                      <a:pt x="95288" y="335280"/>
                    </a:lnTo>
                    <a:lnTo>
                      <a:pt x="95694" y="332740"/>
                    </a:lnTo>
                    <a:lnTo>
                      <a:pt x="98564" y="318770"/>
                    </a:lnTo>
                    <a:lnTo>
                      <a:pt x="98983" y="316230"/>
                    </a:lnTo>
                    <a:lnTo>
                      <a:pt x="102260" y="306070"/>
                    </a:lnTo>
                    <a:lnTo>
                      <a:pt x="103085" y="302260"/>
                    </a:lnTo>
                    <a:lnTo>
                      <a:pt x="103492" y="300990"/>
                    </a:lnTo>
                    <a:lnTo>
                      <a:pt x="104305" y="300990"/>
                    </a:lnTo>
                    <a:lnTo>
                      <a:pt x="105143" y="299720"/>
                    </a:lnTo>
                    <a:lnTo>
                      <a:pt x="105956" y="297180"/>
                    </a:lnTo>
                    <a:lnTo>
                      <a:pt x="107492" y="293370"/>
                    </a:lnTo>
                    <a:lnTo>
                      <a:pt x="109042" y="289560"/>
                    </a:lnTo>
                    <a:lnTo>
                      <a:pt x="110070" y="287020"/>
                    </a:lnTo>
                    <a:lnTo>
                      <a:pt x="112115" y="283210"/>
                    </a:lnTo>
                    <a:lnTo>
                      <a:pt x="113347" y="280670"/>
                    </a:lnTo>
                    <a:lnTo>
                      <a:pt x="114173" y="276860"/>
                    </a:lnTo>
                    <a:lnTo>
                      <a:pt x="114579" y="274320"/>
                    </a:lnTo>
                    <a:lnTo>
                      <a:pt x="112941" y="274320"/>
                    </a:lnTo>
                    <a:lnTo>
                      <a:pt x="112115" y="276860"/>
                    </a:lnTo>
                    <a:lnTo>
                      <a:pt x="109651" y="279400"/>
                    </a:lnTo>
                    <a:lnTo>
                      <a:pt x="108826" y="280670"/>
                    </a:lnTo>
                    <a:lnTo>
                      <a:pt x="108419" y="283210"/>
                    </a:lnTo>
                    <a:lnTo>
                      <a:pt x="108000" y="284480"/>
                    </a:lnTo>
                    <a:lnTo>
                      <a:pt x="107188" y="285750"/>
                    </a:lnTo>
                    <a:lnTo>
                      <a:pt x="105549" y="285750"/>
                    </a:lnTo>
                    <a:lnTo>
                      <a:pt x="104305" y="287020"/>
                    </a:lnTo>
                    <a:lnTo>
                      <a:pt x="103492" y="288290"/>
                    </a:lnTo>
                    <a:lnTo>
                      <a:pt x="103492" y="289560"/>
                    </a:lnTo>
                    <a:lnTo>
                      <a:pt x="101447" y="289560"/>
                    </a:lnTo>
                    <a:lnTo>
                      <a:pt x="100622" y="288290"/>
                    </a:lnTo>
                    <a:lnTo>
                      <a:pt x="97332" y="292100"/>
                    </a:lnTo>
                    <a:lnTo>
                      <a:pt x="94056" y="292100"/>
                    </a:lnTo>
                    <a:lnTo>
                      <a:pt x="92405" y="293370"/>
                    </a:lnTo>
                    <a:lnTo>
                      <a:pt x="90360" y="294640"/>
                    </a:lnTo>
                    <a:lnTo>
                      <a:pt x="88709" y="294640"/>
                    </a:lnTo>
                    <a:lnTo>
                      <a:pt x="88569" y="294208"/>
                    </a:lnTo>
                    <a:lnTo>
                      <a:pt x="89115" y="293370"/>
                    </a:lnTo>
                    <a:lnTo>
                      <a:pt x="89128" y="292100"/>
                    </a:lnTo>
                    <a:lnTo>
                      <a:pt x="87884" y="293370"/>
                    </a:lnTo>
                    <a:lnTo>
                      <a:pt x="86664" y="293370"/>
                    </a:lnTo>
                    <a:lnTo>
                      <a:pt x="86245" y="294640"/>
                    </a:lnTo>
                    <a:lnTo>
                      <a:pt x="84188" y="294640"/>
                    </a:lnTo>
                    <a:lnTo>
                      <a:pt x="84607" y="293370"/>
                    </a:lnTo>
                    <a:lnTo>
                      <a:pt x="83375" y="293370"/>
                    </a:lnTo>
                    <a:lnTo>
                      <a:pt x="82550" y="294640"/>
                    </a:lnTo>
                    <a:lnTo>
                      <a:pt x="80492" y="294640"/>
                    </a:lnTo>
                    <a:lnTo>
                      <a:pt x="80086" y="293370"/>
                    </a:lnTo>
                    <a:lnTo>
                      <a:pt x="78854" y="293370"/>
                    </a:lnTo>
                    <a:lnTo>
                      <a:pt x="78028" y="294640"/>
                    </a:lnTo>
                    <a:lnTo>
                      <a:pt x="77622" y="294640"/>
                    </a:lnTo>
                    <a:lnTo>
                      <a:pt x="75984" y="293370"/>
                    </a:lnTo>
                    <a:lnTo>
                      <a:pt x="75565" y="293370"/>
                    </a:lnTo>
                    <a:lnTo>
                      <a:pt x="73926" y="293370"/>
                    </a:lnTo>
                    <a:lnTo>
                      <a:pt x="71056" y="292100"/>
                    </a:lnTo>
                    <a:lnTo>
                      <a:pt x="68173" y="292100"/>
                    </a:lnTo>
                    <a:lnTo>
                      <a:pt x="68173" y="290830"/>
                    </a:lnTo>
                    <a:lnTo>
                      <a:pt x="66941" y="289560"/>
                    </a:lnTo>
                    <a:lnTo>
                      <a:pt x="64477" y="288290"/>
                    </a:lnTo>
                    <a:lnTo>
                      <a:pt x="60782" y="284480"/>
                    </a:lnTo>
                    <a:lnTo>
                      <a:pt x="59143" y="280670"/>
                    </a:lnTo>
                    <a:lnTo>
                      <a:pt x="57505" y="278130"/>
                    </a:lnTo>
                    <a:lnTo>
                      <a:pt x="56273" y="273050"/>
                    </a:lnTo>
                    <a:lnTo>
                      <a:pt x="54864" y="266700"/>
                    </a:lnTo>
                    <a:lnTo>
                      <a:pt x="54381" y="261620"/>
                    </a:lnTo>
                    <a:lnTo>
                      <a:pt x="59969" y="236220"/>
                    </a:lnTo>
                    <a:lnTo>
                      <a:pt x="67360" y="227330"/>
                    </a:lnTo>
                    <a:lnTo>
                      <a:pt x="70231" y="223520"/>
                    </a:lnTo>
                    <a:lnTo>
                      <a:pt x="73926" y="219710"/>
                    </a:lnTo>
                    <a:lnTo>
                      <a:pt x="79679" y="217170"/>
                    </a:lnTo>
                    <a:lnTo>
                      <a:pt x="84607" y="213360"/>
                    </a:lnTo>
                    <a:lnTo>
                      <a:pt x="85839" y="212090"/>
                    </a:lnTo>
                    <a:lnTo>
                      <a:pt x="87058" y="212090"/>
                    </a:lnTo>
                    <a:lnTo>
                      <a:pt x="93230" y="207010"/>
                    </a:lnTo>
                    <a:lnTo>
                      <a:pt x="99796" y="201930"/>
                    </a:lnTo>
                    <a:lnTo>
                      <a:pt x="105956" y="199390"/>
                    </a:lnTo>
                    <a:lnTo>
                      <a:pt x="112941" y="195580"/>
                    </a:lnTo>
                    <a:lnTo>
                      <a:pt x="116636" y="193040"/>
                    </a:lnTo>
                    <a:lnTo>
                      <a:pt x="118275" y="193040"/>
                    </a:lnTo>
                    <a:lnTo>
                      <a:pt x="119100" y="191770"/>
                    </a:lnTo>
                    <a:lnTo>
                      <a:pt x="119100" y="190500"/>
                    </a:lnTo>
                    <a:lnTo>
                      <a:pt x="119926" y="189230"/>
                    </a:lnTo>
                    <a:lnTo>
                      <a:pt x="132245" y="181610"/>
                    </a:lnTo>
                    <a:lnTo>
                      <a:pt x="135521" y="177800"/>
                    </a:lnTo>
                    <a:lnTo>
                      <a:pt x="139217" y="175260"/>
                    </a:lnTo>
                    <a:lnTo>
                      <a:pt x="147434" y="166370"/>
                    </a:lnTo>
                    <a:lnTo>
                      <a:pt x="149491" y="163830"/>
                    </a:lnTo>
                    <a:lnTo>
                      <a:pt x="149898" y="163830"/>
                    </a:lnTo>
                    <a:lnTo>
                      <a:pt x="151955" y="160020"/>
                    </a:lnTo>
                    <a:lnTo>
                      <a:pt x="153593" y="158750"/>
                    </a:lnTo>
                    <a:lnTo>
                      <a:pt x="154406" y="158750"/>
                    </a:lnTo>
                    <a:lnTo>
                      <a:pt x="155638" y="162560"/>
                    </a:lnTo>
                    <a:lnTo>
                      <a:pt x="155232" y="166370"/>
                    </a:lnTo>
                    <a:lnTo>
                      <a:pt x="154000" y="168910"/>
                    </a:lnTo>
                    <a:lnTo>
                      <a:pt x="149072" y="173990"/>
                    </a:lnTo>
                    <a:lnTo>
                      <a:pt x="146202" y="177800"/>
                    </a:lnTo>
                    <a:lnTo>
                      <a:pt x="145376" y="177800"/>
                    </a:lnTo>
                    <a:lnTo>
                      <a:pt x="145376" y="179070"/>
                    </a:lnTo>
                    <a:lnTo>
                      <a:pt x="144970" y="179070"/>
                    </a:lnTo>
                    <a:lnTo>
                      <a:pt x="141274" y="181610"/>
                    </a:lnTo>
                    <a:lnTo>
                      <a:pt x="141274" y="182880"/>
                    </a:lnTo>
                    <a:lnTo>
                      <a:pt x="140868" y="182880"/>
                    </a:lnTo>
                    <a:lnTo>
                      <a:pt x="139623" y="184150"/>
                    </a:lnTo>
                    <a:lnTo>
                      <a:pt x="138811" y="184150"/>
                    </a:lnTo>
                    <a:lnTo>
                      <a:pt x="137985" y="185420"/>
                    </a:lnTo>
                    <a:lnTo>
                      <a:pt x="136753" y="185420"/>
                    </a:lnTo>
                    <a:lnTo>
                      <a:pt x="135928" y="186690"/>
                    </a:lnTo>
                    <a:lnTo>
                      <a:pt x="132245" y="189230"/>
                    </a:lnTo>
                    <a:lnTo>
                      <a:pt x="110883" y="203200"/>
                    </a:lnTo>
                    <a:lnTo>
                      <a:pt x="102628" y="209550"/>
                    </a:lnTo>
                    <a:lnTo>
                      <a:pt x="96253" y="213360"/>
                    </a:lnTo>
                    <a:lnTo>
                      <a:pt x="91655" y="217170"/>
                    </a:lnTo>
                    <a:lnTo>
                      <a:pt x="88709" y="218440"/>
                    </a:lnTo>
                    <a:lnTo>
                      <a:pt x="78854" y="227330"/>
                    </a:lnTo>
                    <a:lnTo>
                      <a:pt x="63652" y="252730"/>
                    </a:lnTo>
                    <a:lnTo>
                      <a:pt x="62014" y="257810"/>
                    </a:lnTo>
                    <a:lnTo>
                      <a:pt x="62014" y="262890"/>
                    </a:lnTo>
                    <a:lnTo>
                      <a:pt x="64071" y="269240"/>
                    </a:lnTo>
                    <a:lnTo>
                      <a:pt x="64477" y="271780"/>
                    </a:lnTo>
                    <a:lnTo>
                      <a:pt x="65709" y="276860"/>
                    </a:lnTo>
                    <a:lnTo>
                      <a:pt x="69405" y="280670"/>
                    </a:lnTo>
                    <a:lnTo>
                      <a:pt x="81318" y="284480"/>
                    </a:lnTo>
                    <a:lnTo>
                      <a:pt x="86652" y="284480"/>
                    </a:lnTo>
                    <a:lnTo>
                      <a:pt x="135521" y="228600"/>
                    </a:lnTo>
                    <a:lnTo>
                      <a:pt x="149898" y="207010"/>
                    </a:lnTo>
                    <a:lnTo>
                      <a:pt x="151130" y="205740"/>
                    </a:lnTo>
                    <a:lnTo>
                      <a:pt x="160172" y="190500"/>
                    </a:lnTo>
                    <a:lnTo>
                      <a:pt x="160985" y="187960"/>
                    </a:lnTo>
                    <a:lnTo>
                      <a:pt x="165912" y="177800"/>
                    </a:lnTo>
                    <a:lnTo>
                      <a:pt x="166331" y="176530"/>
                    </a:lnTo>
                    <a:lnTo>
                      <a:pt x="166738" y="176530"/>
                    </a:lnTo>
                    <a:lnTo>
                      <a:pt x="166738" y="175260"/>
                    </a:lnTo>
                    <a:lnTo>
                      <a:pt x="168783" y="175260"/>
                    </a:lnTo>
                    <a:lnTo>
                      <a:pt x="169202" y="176530"/>
                    </a:lnTo>
                    <a:lnTo>
                      <a:pt x="172478" y="176530"/>
                    </a:lnTo>
                    <a:lnTo>
                      <a:pt x="176593" y="177800"/>
                    </a:lnTo>
                    <a:lnTo>
                      <a:pt x="179870" y="179070"/>
                    </a:lnTo>
                    <a:lnTo>
                      <a:pt x="182346" y="177800"/>
                    </a:lnTo>
                    <a:lnTo>
                      <a:pt x="187680" y="177800"/>
                    </a:lnTo>
                    <a:lnTo>
                      <a:pt x="192201" y="176530"/>
                    </a:lnTo>
                    <a:lnTo>
                      <a:pt x="193014" y="175260"/>
                    </a:lnTo>
                    <a:lnTo>
                      <a:pt x="193840" y="176530"/>
                    </a:lnTo>
                    <a:lnTo>
                      <a:pt x="195072" y="176530"/>
                    </a:lnTo>
                    <a:lnTo>
                      <a:pt x="196710" y="175260"/>
                    </a:lnTo>
                    <a:lnTo>
                      <a:pt x="200406" y="175260"/>
                    </a:lnTo>
                    <a:lnTo>
                      <a:pt x="206159" y="172720"/>
                    </a:lnTo>
                    <a:lnTo>
                      <a:pt x="211912" y="171450"/>
                    </a:lnTo>
                    <a:lnTo>
                      <a:pt x="218059" y="171450"/>
                    </a:lnTo>
                    <a:lnTo>
                      <a:pt x="218059" y="172720"/>
                    </a:lnTo>
                    <a:lnTo>
                      <a:pt x="222173" y="182880"/>
                    </a:lnTo>
                    <a:lnTo>
                      <a:pt x="224218" y="186690"/>
                    </a:lnTo>
                    <a:lnTo>
                      <a:pt x="224637" y="186690"/>
                    </a:lnTo>
                    <a:lnTo>
                      <a:pt x="227101" y="187960"/>
                    </a:lnTo>
                    <a:lnTo>
                      <a:pt x="228333" y="189230"/>
                    </a:lnTo>
                    <a:lnTo>
                      <a:pt x="230390" y="190500"/>
                    </a:lnTo>
                    <a:lnTo>
                      <a:pt x="247218" y="190500"/>
                    </a:lnTo>
                    <a:lnTo>
                      <a:pt x="251333" y="191770"/>
                    </a:lnTo>
                    <a:lnTo>
                      <a:pt x="255435" y="194310"/>
                    </a:lnTo>
                    <a:lnTo>
                      <a:pt x="259130" y="198120"/>
                    </a:lnTo>
                    <a:lnTo>
                      <a:pt x="261188" y="198120"/>
                    </a:lnTo>
                    <a:lnTo>
                      <a:pt x="262420" y="199390"/>
                    </a:lnTo>
                    <a:lnTo>
                      <a:pt x="264464" y="200660"/>
                    </a:lnTo>
                    <a:lnTo>
                      <a:pt x="265696" y="201930"/>
                    </a:lnTo>
                    <a:lnTo>
                      <a:pt x="266522" y="203200"/>
                    </a:lnTo>
                    <a:lnTo>
                      <a:pt x="268160" y="203200"/>
                    </a:lnTo>
                    <a:lnTo>
                      <a:pt x="269811" y="205740"/>
                    </a:lnTo>
                    <a:lnTo>
                      <a:pt x="270217" y="205740"/>
                    </a:lnTo>
                    <a:lnTo>
                      <a:pt x="272275" y="208280"/>
                    </a:lnTo>
                    <a:lnTo>
                      <a:pt x="272681" y="208280"/>
                    </a:lnTo>
                    <a:lnTo>
                      <a:pt x="277609" y="209550"/>
                    </a:lnTo>
                    <a:lnTo>
                      <a:pt x="278841" y="210820"/>
                    </a:lnTo>
                    <a:lnTo>
                      <a:pt x="280073" y="210820"/>
                    </a:lnTo>
                    <a:lnTo>
                      <a:pt x="280073" y="212090"/>
                    </a:lnTo>
                    <a:lnTo>
                      <a:pt x="284187" y="213360"/>
                    </a:lnTo>
                    <a:lnTo>
                      <a:pt x="287883" y="214630"/>
                    </a:lnTo>
                    <a:lnTo>
                      <a:pt x="291160" y="217170"/>
                    </a:lnTo>
                    <a:lnTo>
                      <a:pt x="291985" y="217170"/>
                    </a:lnTo>
                    <a:lnTo>
                      <a:pt x="293217" y="218440"/>
                    </a:lnTo>
                    <a:lnTo>
                      <a:pt x="294043" y="218440"/>
                    </a:lnTo>
                    <a:lnTo>
                      <a:pt x="294449" y="219710"/>
                    </a:lnTo>
                    <a:lnTo>
                      <a:pt x="294855" y="219710"/>
                    </a:lnTo>
                    <a:lnTo>
                      <a:pt x="296506" y="220980"/>
                    </a:lnTo>
                    <a:lnTo>
                      <a:pt x="299783" y="220980"/>
                    </a:lnTo>
                    <a:lnTo>
                      <a:pt x="300202" y="219710"/>
                    </a:lnTo>
                    <a:lnTo>
                      <a:pt x="302247" y="219710"/>
                    </a:lnTo>
                    <a:lnTo>
                      <a:pt x="305130" y="220980"/>
                    </a:lnTo>
                    <a:lnTo>
                      <a:pt x="304723" y="220980"/>
                    </a:lnTo>
                    <a:lnTo>
                      <a:pt x="303479" y="222250"/>
                    </a:lnTo>
                    <a:lnTo>
                      <a:pt x="301434" y="220980"/>
                    </a:lnTo>
                    <a:lnTo>
                      <a:pt x="300609" y="222250"/>
                    </a:lnTo>
                    <a:lnTo>
                      <a:pt x="300202" y="222250"/>
                    </a:lnTo>
                    <a:lnTo>
                      <a:pt x="300609" y="224790"/>
                    </a:lnTo>
                    <a:lnTo>
                      <a:pt x="301434" y="226060"/>
                    </a:lnTo>
                    <a:lnTo>
                      <a:pt x="302666" y="226060"/>
                    </a:lnTo>
                    <a:lnTo>
                      <a:pt x="308000" y="223520"/>
                    </a:lnTo>
                    <a:lnTo>
                      <a:pt x="308406" y="223520"/>
                    </a:lnTo>
                    <a:lnTo>
                      <a:pt x="309232" y="222250"/>
                    </a:lnTo>
                    <a:lnTo>
                      <a:pt x="310870" y="222250"/>
                    </a:lnTo>
                    <a:lnTo>
                      <a:pt x="312115" y="220980"/>
                    </a:lnTo>
                    <a:lnTo>
                      <a:pt x="312928" y="220980"/>
                    </a:lnTo>
                    <a:lnTo>
                      <a:pt x="312928" y="219710"/>
                    </a:lnTo>
                    <a:lnTo>
                      <a:pt x="313753" y="219710"/>
                    </a:lnTo>
                    <a:lnTo>
                      <a:pt x="314566" y="220980"/>
                    </a:lnTo>
                    <a:lnTo>
                      <a:pt x="314159" y="220980"/>
                    </a:lnTo>
                    <a:lnTo>
                      <a:pt x="309232" y="224790"/>
                    </a:lnTo>
                    <a:lnTo>
                      <a:pt x="306362" y="226060"/>
                    </a:lnTo>
                    <a:lnTo>
                      <a:pt x="305955" y="226060"/>
                    </a:lnTo>
                    <a:lnTo>
                      <a:pt x="305536" y="227330"/>
                    </a:lnTo>
                    <a:lnTo>
                      <a:pt x="305943" y="227330"/>
                    </a:lnTo>
                    <a:lnTo>
                      <a:pt x="308000" y="229870"/>
                    </a:lnTo>
                    <a:lnTo>
                      <a:pt x="310057" y="231140"/>
                    </a:lnTo>
                    <a:lnTo>
                      <a:pt x="311696" y="229870"/>
                    </a:lnTo>
                    <a:lnTo>
                      <a:pt x="314566" y="229870"/>
                    </a:lnTo>
                    <a:lnTo>
                      <a:pt x="314566" y="231140"/>
                    </a:lnTo>
                    <a:lnTo>
                      <a:pt x="320319" y="231140"/>
                    </a:lnTo>
                    <a:lnTo>
                      <a:pt x="332638" y="226060"/>
                    </a:lnTo>
                    <a:lnTo>
                      <a:pt x="333044" y="226060"/>
                    </a:lnTo>
                    <a:lnTo>
                      <a:pt x="334276" y="224790"/>
                    </a:lnTo>
                    <a:lnTo>
                      <a:pt x="339204" y="224790"/>
                    </a:lnTo>
                    <a:lnTo>
                      <a:pt x="342912" y="226060"/>
                    </a:lnTo>
                    <a:lnTo>
                      <a:pt x="344957" y="227330"/>
                    </a:lnTo>
                    <a:lnTo>
                      <a:pt x="345376" y="227330"/>
                    </a:lnTo>
                    <a:lnTo>
                      <a:pt x="345782" y="228600"/>
                    </a:lnTo>
                    <a:lnTo>
                      <a:pt x="347421" y="228600"/>
                    </a:lnTo>
                    <a:lnTo>
                      <a:pt x="348653" y="229870"/>
                    </a:lnTo>
                    <a:lnTo>
                      <a:pt x="349478" y="232410"/>
                    </a:lnTo>
                    <a:lnTo>
                      <a:pt x="351942" y="233680"/>
                    </a:lnTo>
                    <a:lnTo>
                      <a:pt x="352767" y="236220"/>
                    </a:lnTo>
                    <a:lnTo>
                      <a:pt x="353999" y="237490"/>
                    </a:lnTo>
                    <a:lnTo>
                      <a:pt x="353999" y="240030"/>
                    </a:lnTo>
                    <a:lnTo>
                      <a:pt x="353580" y="243840"/>
                    </a:lnTo>
                    <a:lnTo>
                      <a:pt x="353174" y="243840"/>
                    </a:lnTo>
                    <a:lnTo>
                      <a:pt x="351116" y="246380"/>
                    </a:lnTo>
                    <a:lnTo>
                      <a:pt x="349072" y="246380"/>
                    </a:lnTo>
                    <a:lnTo>
                      <a:pt x="348246" y="245110"/>
                    </a:lnTo>
                    <a:lnTo>
                      <a:pt x="346608" y="243840"/>
                    </a:lnTo>
                    <a:lnTo>
                      <a:pt x="344144" y="242570"/>
                    </a:lnTo>
                    <a:lnTo>
                      <a:pt x="341274" y="242570"/>
                    </a:lnTo>
                    <a:lnTo>
                      <a:pt x="342912" y="240030"/>
                    </a:lnTo>
                    <a:lnTo>
                      <a:pt x="342506" y="240030"/>
                    </a:lnTo>
                    <a:lnTo>
                      <a:pt x="340448" y="238760"/>
                    </a:lnTo>
                    <a:lnTo>
                      <a:pt x="340042" y="238760"/>
                    </a:lnTo>
                    <a:lnTo>
                      <a:pt x="340029" y="241287"/>
                    </a:lnTo>
                    <a:lnTo>
                      <a:pt x="339217" y="240030"/>
                    </a:lnTo>
                    <a:lnTo>
                      <a:pt x="338810" y="238760"/>
                    </a:lnTo>
                    <a:lnTo>
                      <a:pt x="338391" y="238760"/>
                    </a:lnTo>
                    <a:lnTo>
                      <a:pt x="338391" y="241300"/>
                    </a:lnTo>
                    <a:lnTo>
                      <a:pt x="335927" y="241300"/>
                    </a:lnTo>
                    <a:lnTo>
                      <a:pt x="333463" y="243840"/>
                    </a:lnTo>
                    <a:lnTo>
                      <a:pt x="336740" y="246380"/>
                    </a:lnTo>
                    <a:lnTo>
                      <a:pt x="340436" y="247650"/>
                    </a:lnTo>
                    <a:lnTo>
                      <a:pt x="348246" y="247650"/>
                    </a:lnTo>
                    <a:lnTo>
                      <a:pt x="350304" y="248920"/>
                    </a:lnTo>
                    <a:lnTo>
                      <a:pt x="352348" y="251460"/>
                    </a:lnTo>
                    <a:lnTo>
                      <a:pt x="356870" y="255270"/>
                    </a:lnTo>
                    <a:lnTo>
                      <a:pt x="356870" y="246380"/>
                    </a:lnTo>
                    <a:lnTo>
                      <a:pt x="357289" y="245110"/>
                    </a:lnTo>
                    <a:lnTo>
                      <a:pt x="358927" y="242570"/>
                    </a:lnTo>
                    <a:lnTo>
                      <a:pt x="361391" y="243840"/>
                    </a:lnTo>
                    <a:lnTo>
                      <a:pt x="361797" y="243840"/>
                    </a:lnTo>
                    <a:lnTo>
                      <a:pt x="364261" y="246380"/>
                    </a:lnTo>
                    <a:lnTo>
                      <a:pt x="364667" y="246380"/>
                    </a:lnTo>
                    <a:lnTo>
                      <a:pt x="365899" y="250190"/>
                    </a:lnTo>
                    <a:lnTo>
                      <a:pt x="365899" y="245478"/>
                    </a:lnTo>
                    <a:lnTo>
                      <a:pt x="364680" y="243865"/>
                    </a:lnTo>
                    <a:lnTo>
                      <a:pt x="363029" y="242570"/>
                    </a:lnTo>
                    <a:lnTo>
                      <a:pt x="360565" y="238760"/>
                    </a:lnTo>
                    <a:lnTo>
                      <a:pt x="358521" y="237490"/>
                    </a:lnTo>
                    <a:lnTo>
                      <a:pt x="357695" y="236220"/>
                    </a:lnTo>
                    <a:lnTo>
                      <a:pt x="357695" y="233680"/>
                    </a:lnTo>
                    <a:lnTo>
                      <a:pt x="352767" y="228600"/>
                    </a:lnTo>
                    <a:lnTo>
                      <a:pt x="351980" y="177800"/>
                    </a:lnTo>
                    <a:lnTo>
                      <a:pt x="351980" y="176530"/>
                    </a:lnTo>
                    <a:lnTo>
                      <a:pt x="351866" y="130810"/>
                    </a:lnTo>
                    <a:lnTo>
                      <a:pt x="351739" y="113030"/>
                    </a:lnTo>
                    <a:lnTo>
                      <a:pt x="351536" y="92710"/>
                    </a:lnTo>
                    <a:lnTo>
                      <a:pt x="351942" y="91440"/>
                    </a:lnTo>
                    <a:lnTo>
                      <a:pt x="353593" y="90170"/>
                    </a:lnTo>
                    <a:lnTo>
                      <a:pt x="355231" y="88900"/>
                    </a:lnTo>
                    <a:lnTo>
                      <a:pt x="357251" y="85140"/>
                    </a:lnTo>
                    <a:lnTo>
                      <a:pt x="358101" y="82550"/>
                    </a:lnTo>
                    <a:lnTo>
                      <a:pt x="358521" y="81280"/>
                    </a:lnTo>
                    <a:lnTo>
                      <a:pt x="360159" y="77470"/>
                    </a:lnTo>
                    <a:lnTo>
                      <a:pt x="360159" y="76200"/>
                    </a:lnTo>
                    <a:lnTo>
                      <a:pt x="360565" y="76200"/>
                    </a:lnTo>
                    <a:lnTo>
                      <a:pt x="360565" y="74930"/>
                    </a:lnTo>
                    <a:lnTo>
                      <a:pt x="356870" y="73660"/>
                    </a:lnTo>
                    <a:lnTo>
                      <a:pt x="355638" y="73025"/>
                    </a:lnTo>
                    <a:lnTo>
                      <a:pt x="355638" y="74930"/>
                    </a:lnTo>
                    <a:lnTo>
                      <a:pt x="353174" y="80010"/>
                    </a:lnTo>
                    <a:lnTo>
                      <a:pt x="351536" y="80010"/>
                    </a:lnTo>
                    <a:lnTo>
                      <a:pt x="351536" y="81280"/>
                    </a:lnTo>
                    <a:lnTo>
                      <a:pt x="349897" y="81280"/>
                    </a:lnTo>
                    <a:lnTo>
                      <a:pt x="348246" y="82550"/>
                    </a:lnTo>
                    <a:lnTo>
                      <a:pt x="347421" y="82550"/>
                    </a:lnTo>
                    <a:lnTo>
                      <a:pt x="347421" y="95250"/>
                    </a:lnTo>
                    <a:lnTo>
                      <a:pt x="347014" y="224790"/>
                    </a:lnTo>
                    <a:lnTo>
                      <a:pt x="345782" y="224790"/>
                    </a:lnTo>
                    <a:lnTo>
                      <a:pt x="344144" y="223520"/>
                    </a:lnTo>
                    <a:lnTo>
                      <a:pt x="343738" y="222250"/>
                    </a:lnTo>
                    <a:lnTo>
                      <a:pt x="341680" y="222250"/>
                    </a:lnTo>
                    <a:lnTo>
                      <a:pt x="340042" y="220980"/>
                    </a:lnTo>
                    <a:lnTo>
                      <a:pt x="338391" y="220980"/>
                    </a:lnTo>
                    <a:lnTo>
                      <a:pt x="330187" y="223520"/>
                    </a:lnTo>
                    <a:lnTo>
                      <a:pt x="328129" y="223520"/>
                    </a:lnTo>
                    <a:lnTo>
                      <a:pt x="326491" y="222250"/>
                    </a:lnTo>
                    <a:lnTo>
                      <a:pt x="323608" y="222250"/>
                    </a:lnTo>
                    <a:lnTo>
                      <a:pt x="323608" y="227330"/>
                    </a:lnTo>
                    <a:lnTo>
                      <a:pt x="322783" y="228600"/>
                    </a:lnTo>
                    <a:lnTo>
                      <a:pt x="321144" y="228600"/>
                    </a:lnTo>
                    <a:lnTo>
                      <a:pt x="318274" y="228600"/>
                    </a:lnTo>
                    <a:lnTo>
                      <a:pt x="317449" y="227330"/>
                    </a:lnTo>
                    <a:lnTo>
                      <a:pt x="323608" y="227330"/>
                    </a:lnTo>
                    <a:lnTo>
                      <a:pt x="323608" y="222250"/>
                    </a:lnTo>
                    <a:lnTo>
                      <a:pt x="321564" y="222250"/>
                    </a:lnTo>
                    <a:lnTo>
                      <a:pt x="320725" y="223520"/>
                    </a:lnTo>
                    <a:lnTo>
                      <a:pt x="316623" y="223520"/>
                    </a:lnTo>
                    <a:lnTo>
                      <a:pt x="319913" y="222250"/>
                    </a:lnTo>
                    <a:lnTo>
                      <a:pt x="320738" y="220980"/>
                    </a:lnTo>
                    <a:lnTo>
                      <a:pt x="319087" y="219710"/>
                    </a:lnTo>
                    <a:lnTo>
                      <a:pt x="317042" y="218440"/>
                    </a:lnTo>
                    <a:lnTo>
                      <a:pt x="313753" y="217170"/>
                    </a:lnTo>
                    <a:lnTo>
                      <a:pt x="312115" y="218440"/>
                    </a:lnTo>
                    <a:lnTo>
                      <a:pt x="311289" y="218440"/>
                    </a:lnTo>
                    <a:lnTo>
                      <a:pt x="310057" y="217170"/>
                    </a:lnTo>
                    <a:lnTo>
                      <a:pt x="305130" y="217170"/>
                    </a:lnTo>
                    <a:lnTo>
                      <a:pt x="294868" y="215900"/>
                    </a:lnTo>
                    <a:lnTo>
                      <a:pt x="293217" y="214630"/>
                    </a:lnTo>
                    <a:lnTo>
                      <a:pt x="292404" y="214630"/>
                    </a:lnTo>
                    <a:lnTo>
                      <a:pt x="290753" y="213360"/>
                    </a:lnTo>
                    <a:lnTo>
                      <a:pt x="287883" y="212090"/>
                    </a:lnTo>
                    <a:lnTo>
                      <a:pt x="282549" y="209550"/>
                    </a:lnTo>
                    <a:lnTo>
                      <a:pt x="280085" y="208280"/>
                    </a:lnTo>
                    <a:lnTo>
                      <a:pt x="279666" y="207010"/>
                    </a:lnTo>
                    <a:lnTo>
                      <a:pt x="279666" y="205740"/>
                    </a:lnTo>
                    <a:lnTo>
                      <a:pt x="280073" y="205740"/>
                    </a:lnTo>
                    <a:lnTo>
                      <a:pt x="283362" y="204470"/>
                    </a:lnTo>
                    <a:lnTo>
                      <a:pt x="288709" y="203200"/>
                    </a:lnTo>
                    <a:lnTo>
                      <a:pt x="295275" y="201930"/>
                    </a:lnTo>
                    <a:lnTo>
                      <a:pt x="298970" y="201930"/>
                    </a:lnTo>
                    <a:lnTo>
                      <a:pt x="301840" y="199390"/>
                    </a:lnTo>
                    <a:lnTo>
                      <a:pt x="305955" y="196850"/>
                    </a:lnTo>
                    <a:lnTo>
                      <a:pt x="298970" y="196850"/>
                    </a:lnTo>
                    <a:lnTo>
                      <a:pt x="296913" y="196151"/>
                    </a:lnTo>
                    <a:lnTo>
                      <a:pt x="296913" y="198120"/>
                    </a:lnTo>
                    <a:lnTo>
                      <a:pt x="293217" y="199390"/>
                    </a:lnTo>
                    <a:lnTo>
                      <a:pt x="286245" y="199390"/>
                    </a:lnTo>
                    <a:lnTo>
                      <a:pt x="284187" y="198120"/>
                    </a:lnTo>
                    <a:lnTo>
                      <a:pt x="282536" y="196418"/>
                    </a:lnTo>
                    <a:lnTo>
                      <a:pt x="282536" y="200660"/>
                    </a:lnTo>
                    <a:lnTo>
                      <a:pt x="281305" y="201930"/>
                    </a:lnTo>
                    <a:lnTo>
                      <a:pt x="280492" y="201930"/>
                    </a:lnTo>
                    <a:lnTo>
                      <a:pt x="280479" y="203200"/>
                    </a:lnTo>
                    <a:lnTo>
                      <a:pt x="280085" y="203200"/>
                    </a:lnTo>
                    <a:lnTo>
                      <a:pt x="277202" y="204470"/>
                    </a:lnTo>
                    <a:lnTo>
                      <a:pt x="273926" y="204470"/>
                    </a:lnTo>
                    <a:lnTo>
                      <a:pt x="271868" y="203200"/>
                    </a:lnTo>
                    <a:lnTo>
                      <a:pt x="270230" y="201930"/>
                    </a:lnTo>
                    <a:lnTo>
                      <a:pt x="269405" y="200660"/>
                    </a:lnTo>
                    <a:lnTo>
                      <a:pt x="266941" y="199390"/>
                    </a:lnTo>
                    <a:lnTo>
                      <a:pt x="264883" y="198120"/>
                    </a:lnTo>
                    <a:lnTo>
                      <a:pt x="265290" y="198120"/>
                    </a:lnTo>
                    <a:lnTo>
                      <a:pt x="265303" y="196850"/>
                    </a:lnTo>
                    <a:lnTo>
                      <a:pt x="266928" y="196850"/>
                    </a:lnTo>
                    <a:lnTo>
                      <a:pt x="274307" y="199390"/>
                    </a:lnTo>
                    <a:lnTo>
                      <a:pt x="271043" y="196850"/>
                    </a:lnTo>
                    <a:lnTo>
                      <a:pt x="270433" y="195580"/>
                    </a:lnTo>
                    <a:lnTo>
                      <a:pt x="269811" y="194310"/>
                    </a:lnTo>
                    <a:lnTo>
                      <a:pt x="269405" y="194310"/>
                    </a:lnTo>
                    <a:lnTo>
                      <a:pt x="269405" y="193040"/>
                    </a:lnTo>
                    <a:lnTo>
                      <a:pt x="269811" y="193040"/>
                    </a:lnTo>
                    <a:lnTo>
                      <a:pt x="271043" y="193040"/>
                    </a:lnTo>
                    <a:lnTo>
                      <a:pt x="273088" y="195580"/>
                    </a:lnTo>
                    <a:lnTo>
                      <a:pt x="276377" y="196850"/>
                    </a:lnTo>
                    <a:lnTo>
                      <a:pt x="280479" y="199390"/>
                    </a:lnTo>
                    <a:lnTo>
                      <a:pt x="281711" y="200660"/>
                    </a:lnTo>
                    <a:lnTo>
                      <a:pt x="282536" y="200660"/>
                    </a:lnTo>
                    <a:lnTo>
                      <a:pt x="282536" y="196418"/>
                    </a:lnTo>
                    <a:lnTo>
                      <a:pt x="281724" y="195580"/>
                    </a:lnTo>
                    <a:lnTo>
                      <a:pt x="280492" y="195580"/>
                    </a:lnTo>
                    <a:lnTo>
                      <a:pt x="274739" y="190500"/>
                    </a:lnTo>
                    <a:lnTo>
                      <a:pt x="273926" y="190500"/>
                    </a:lnTo>
                    <a:lnTo>
                      <a:pt x="272072" y="186690"/>
                    </a:lnTo>
                    <a:lnTo>
                      <a:pt x="271462" y="185420"/>
                    </a:lnTo>
                    <a:lnTo>
                      <a:pt x="269811" y="180340"/>
                    </a:lnTo>
                    <a:lnTo>
                      <a:pt x="269405" y="173990"/>
                    </a:lnTo>
                    <a:lnTo>
                      <a:pt x="268998" y="173990"/>
                    </a:lnTo>
                    <a:lnTo>
                      <a:pt x="268579" y="172720"/>
                    </a:lnTo>
                    <a:lnTo>
                      <a:pt x="268579" y="186690"/>
                    </a:lnTo>
                    <a:lnTo>
                      <a:pt x="266941" y="186690"/>
                    </a:lnTo>
                    <a:lnTo>
                      <a:pt x="265303" y="184150"/>
                    </a:lnTo>
                    <a:lnTo>
                      <a:pt x="264071" y="181610"/>
                    </a:lnTo>
                    <a:lnTo>
                      <a:pt x="263652" y="179070"/>
                    </a:lnTo>
                    <a:lnTo>
                      <a:pt x="261188" y="175260"/>
                    </a:lnTo>
                    <a:lnTo>
                      <a:pt x="260362" y="175260"/>
                    </a:lnTo>
                    <a:lnTo>
                      <a:pt x="260362" y="176530"/>
                    </a:lnTo>
                    <a:lnTo>
                      <a:pt x="260769" y="179070"/>
                    </a:lnTo>
                    <a:lnTo>
                      <a:pt x="261594" y="181610"/>
                    </a:lnTo>
                    <a:lnTo>
                      <a:pt x="262420" y="182880"/>
                    </a:lnTo>
                    <a:lnTo>
                      <a:pt x="264883" y="185420"/>
                    </a:lnTo>
                    <a:lnTo>
                      <a:pt x="266928" y="187960"/>
                    </a:lnTo>
                    <a:lnTo>
                      <a:pt x="268579" y="190500"/>
                    </a:lnTo>
                    <a:lnTo>
                      <a:pt x="268579" y="191770"/>
                    </a:lnTo>
                    <a:lnTo>
                      <a:pt x="268173" y="191770"/>
                    </a:lnTo>
                    <a:lnTo>
                      <a:pt x="267766" y="191770"/>
                    </a:lnTo>
                    <a:lnTo>
                      <a:pt x="267347" y="193040"/>
                    </a:lnTo>
                    <a:lnTo>
                      <a:pt x="266941" y="193040"/>
                    </a:lnTo>
                    <a:lnTo>
                      <a:pt x="266115" y="191770"/>
                    </a:lnTo>
                    <a:lnTo>
                      <a:pt x="265303" y="191770"/>
                    </a:lnTo>
                    <a:lnTo>
                      <a:pt x="265303" y="190500"/>
                    </a:lnTo>
                    <a:lnTo>
                      <a:pt x="264883" y="190500"/>
                    </a:lnTo>
                    <a:lnTo>
                      <a:pt x="264071" y="189230"/>
                    </a:lnTo>
                    <a:lnTo>
                      <a:pt x="262420" y="189230"/>
                    </a:lnTo>
                    <a:lnTo>
                      <a:pt x="262001" y="188595"/>
                    </a:lnTo>
                    <a:lnTo>
                      <a:pt x="262001" y="194310"/>
                    </a:lnTo>
                    <a:lnTo>
                      <a:pt x="262001" y="195580"/>
                    </a:lnTo>
                    <a:lnTo>
                      <a:pt x="259549" y="195580"/>
                    </a:lnTo>
                    <a:lnTo>
                      <a:pt x="257492" y="194310"/>
                    </a:lnTo>
                    <a:lnTo>
                      <a:pt x="255435" y="191770"/>
                    </a:lnTo>
                    <a:lnTo>
                      <a:pt x="253796" y="189230"/>
                    </a:lnTo>
                    <a:lnTo>
                      <a:pt x="253390" y="189230"/>
                    </a:lnTo>
                    <a:lnTo>
                      <a:pt x="252971" y="188226"/>
                    </a:lnTo>
                    <a:lnTo>
                      <a:pt x="252971" y="189230"/>
                    </a:lnTo>
                    <a:lnTo>
                      <a:pt x="252971" y="190500"/>
                    </a:lnTo>
                    <a:lnTo>
                      <a:pt x="250101" y="190500"/>
                    </a:lnTo>
                    <a:lnTo>
                      <a:pt x="248043" y="189230"/>
                    </a:lnTo>
                    <a:lnTo>
                      <a:pt x="246405" y="187960"/>
                    </a:lnTo>
                    <a:lnTo>
                      <a:pt x="244767" y="185420"/>
                    </a:lnTo>
                    <a:lnTo>
                      <a:pt x="243941" y="185420"/>
                    </a:lnTo>
                    <a:lnTo>
                      <a:pt x="243535" y="185420"/>
                    </a:lnTo>
                    <a:lnTo>
                      <a:pt x="243535" y="184150"/>
                    </a:lnTo>
                    <a:lnTo>
                      <a:pt x="243116" y="184150"/>
                    </a:lnTo>
                    <a:lnTo>
                      <a:pt x="243116" y="186690"/>
                    </a:lnTo>
                    <a:lnTo>
                      <a:pt x="239839" y="189230"/>
                    </a:lnTo>
                    <a:lnTo>
                      <a:pt x="235724" y="189230"/>
                    </a:lnTo>
                    <a:lnTo>
                      <a:pt x="232029" y="186690"/>
                    </a:lnTo>
                    <a:lnTo>
                      <a:pt x="228333" y="185420"/>
                    </a:lnTo>
                    <a:lnTo>
                      <a:pt x="225463" y="182880"/>
                    </a:lnTo>
                    <a:lnTo>
                      <a:pt x="223405" y="179070"/>
                    </a:lnTo>
                    <a:lnTo>
                      <a:pt x="223405" y="177800"/>
                    </a:lnTo>
                    <a:lnTo>
                      <a:pt x="222173" y="175260"/>
                    </a:lnTo>
                    <a:lnTo>
                      <a:pt x="221767" y="171450"/>
                    </a:lnTo>
                    <a:lnTo>
                      <a:pt x="221767" y="167640"/>
                    </a:lnTo>
                    <a:lnTo>
                      <a:pt x="222592" y="166370"/>
                    </a:lnTo>
                    <a:lnTo>
                      <a:pt x="226695" y="153670"/>
                    </a:lnTo>
                    <a:lnTo>
                      <a:pt x="230390" y="153670"/>
                    </a:lnTo>
                    <a:lnTo>
                      <a:pt x="231203" y="153670"/>
                    </a:lnTo>
                    <a:lnTo>
                      <a:pt x="231622" y="154940"/>
                    </a:lnTo>
                    <a:lnTo>
                      <a:pt x="231622" y="156210"/>
                    </a:lnTo>
                    <a:lnTo>
                      <a:pt x="231203" y="158750"/>
                    </a:lnTo>
                    <a:lnTo>
                      <a:pt x="230797" y="160020"/>
                    </a:lnTo>
                    <a:lnTo>
                      <a:pt x="229984" y="160020"/>
                    </a:lnTo>
                    <a:lnTo>
                      <a:pt x="229971" y="163830"/>
                    </a:lnTo>
                    <a:lnTo>
                      <a:pt x="229158" y="163830"/>
                    </a:lnTo>
                    <a:lnTo>
                      <a:pt x="229158" y="166370"/>
                    </a:lnTo>
                    <a:lnTo>
                      <a:pt x="228752" y="166370"/>
                    </a:lnTo>
                    <a:lnTo>
                      <a:pt x="229158" y="168910"/>
                    </a:lnTo>
                    <a:lnTo>
                      <a:pt x="229565" y="172720"/>
                    </a:lnTo>
                    <a:lnTo>
                      <a:pt x="230390" y="176530"/>
                    </a:lnTo>
                    <a:lnTo>
                      <a:pt x="230797" y="179070"/>
                    </a:lnTo>
                    <a:lnTo>
                      <a:pt x="232029" y="179070"/>
                    </a:lnTo>
                    <a:lnTo>
                      <a:pt x="232029" y="177800"/>
                    </a:lnTo>
                    <a:lnTo>
                      <a:pt x="231216" y="175260"/>
                    </a:lnTo>
                    <a:lnTo>
                      <a:pt x="230797" y="172720"/>
                    </a:lnTo>
                    <a:lnTo>
                      <a:pt x="231203" y="172720"/>
                    </a:lnTo>
                    <a:lnTo>
                      <a:pt x="232029" y="171450"/>
                    </a:lnTo>
                    <a:lnTo>
                      <a:pt x="232854" y="172720"/>
                    </a:lnTo>
                    <a:lnTo>
                      <a:pt x="234086" y="172720"/>
                    </a:lnTo>
                    <a:lnTo>
                      <a:pt x="234492" y="175260"/>
                    </a:lnTo>
                    <a:lnTo>
                      <a:pt x="236550" y="177800"/>
                    </a:lnTo>
                    <a:lnTo>
                      <a:pt x="239420" y="182880"/>
                    </a:lnTo>
                    <a:lnTo>
                      <a:pt x="236956" y="182880"/>
                    </a:lnTo>
                    <a:lnTo>
                      <a:pt x="236143" y="181610"/>
                    </a:lnTo>
                    <a:lnTo>
                      <a:pt x="232854" y="181610"/>
                    </a:lnTo>
                    <a:lnTo>
                      <a:pt x="232435" y="184150"/>
                    </a:lnTo>
                    <a:lnTo>
                      <a:pt x="235724" y="186690"/>
                    </a:lnTo>
                    <a:lnTo>
                      <a:pt x="243116" y="186690"/>
                    </a:lnTo>
                    <a:lnTo>
                      <a:pt x="243116" y="184150"/>
                    </a:lnTo>
                    <a:lnTo>
                      <a:pt x="242709" y="184150"/>
                    </a:lnTo>
                    <a:lnTo>
                      <a:pt x="243535" y="182880"/>
                    </a:lnTo>
                    <a:lnTo>
                      <a:pt x="244754" y="182880"/>
                    </a:lnTo>
                    <a:lnTo>
                      <a:pt x="249682" y="182880"/>
                    </a:lnTo>
                    <a:lnTo>
                      <a:pt x="250507" y="185420"/>
                    </a:lnTo>
                    <a:lnTo>
                      <a:pt x="250507" y="186690"/>
                    </a:lnTo>
                    <a:lnTo>
                      <a:pt x="251333" y="186690"/>
                    </a:lnTo>
                    <a:lnTo>
                      <a:pt x="252145" y="187960"/>
                    </a:lnTo>
                    <a:lnTo>
                      <a:pt x="252564" y="187960"/>
                    </a:lnTo>
                    <a:lnTo>
                      <a:pt x="252971" y="189230"/>
                    </a:lnTo>
                    <a:lnTo>
                      <a:pt x="252971" y="188226"/>
                    </a:lnTo>
                    <a:lnTo>
                      <a:pt x="251333" y="184150"/>
                    </a:lnTo>
                    <a:lnTo>
                      <a:pt x="251739" y="182880"/>
                    </a:lnTo>
                    <a:lnTo>
                      <a:pt x="252145" y="182880"/>
                    </a:lnTo>
                    <a:lnTo>
                      <a:pt x="252971" y="181610"/>
                    </a:lnTo>
                    <a:lnTo>
                      <a:pt x="252971" y="182880"/>
                    </a:lnTo>
                    <a:lnTo>
                      <a:pt x="253377" y="182880"/>
                    </a:lnTo>
                    <a:lnTo>
                      <a:pt x="261594" y="193040"/>
                    </a:lnTo>
                    <a:lnTo>
                      <a:pt x="262001" y="194310"/>
                    </a:lnTo>
                    <a:lnTo>
                      <a:pt x="262001" y="188595"/>
                    </a:lnTo>
                    <a:lnTo>
                      <a:pt x="261594" y="187960"/>
                    </a:lnTo>
                    <a:lnTo>
                      <a:pt x="261188" y="186690"/>
                    </a:lnTo>
                    <a:lnTo>
                      <a:pt x="260781" y="186690"/>
                    </a:lnTo>
                    <a:lnTo>
                      <a:pt x="256667" y="182880"/>
                    </a:lnTo>
                    <a:lnTo>
                      <a:pt x="254622" y="175260"/>
                    </a:lnTo>
                    <a:lnTo>
                      <a:pt x="254622" y="163830"/>
                    </a:lnTo>
                    <a:lnTo>
                      <a:pt x="255435" y="163830"/>
                    </a:lnTo>
                    <a:lnTo>
                      <a:pt x="257492" y="165100"/>
                    </a:lnTo>
                    <a:lnTo>
                      <a:pt x="259130" y="167640"/>
                    </a:lnTo>
                    <a:lnTo>
                      <a:pt x="259537" y="168910"/>
                    </a:lnTo>
                    <a:lnTo>
                      <a:pt x="261188" y="168910"/>
                    </a:lnTo>
                    <a:lnTo>
                      <a:pt x="262178" y="163830"/>
                    </a:lnTo>
                    <a:lnTo>
                      <a:pt x="262420" y="162560"/>
                    </a:lnTo>
                    <a:lnTo>
                      <a:pt x="262420" y="161290"/>
                    </a:lnTo>
                    <a:lnTo>
                      <a:pt x="263232" y="161290"/>
                    </a:lnTo>
                    <a:lnTo>
                      <a:pt x="264058" y="161290"/>
                    </a:lnTo>
                    <a:lnTo>
                      <a:pt x="264464" y="162560"/>
                    </a:lnTo>
                    <a:lnTo>
                      <a:pt x="264883" y="162560"/>
                    </a:lnTo>
                    <a:lnTo>
                      <a:pt x="264922" y="168059"/>
                    </a:lnTo>
                    <a:lnTo>
                      <a:pt x="265099" y="169672"/>
                    </a:lnTo>
                    <a:lnTo>
                      <a:pt x="265290" y="171450"/>
                    </a:lnTo>
                    <a:lnTo>
                      <a:pt x="265658" y="173177"/>
                    </a:lnTo>
                    <a:lnTo>
                      <a:pt x="266026" y="174891"/>
                    </a:lnTo>
                    <a:lnTo>
                      <a:pt x="266115" y="177800"/>
                    </a:lnTo>
                    <a:lnTo>
                      <a:pt x="266522" y="177800"/>
                    </a:lnTo>
                    <a:lnTo>
                      <a:pt x="268579" y="186690"/>
                    </a:lnTo>
                    <a:lnTo>
                      <a:pt x="268579" y="172720"/>
                    </a:lnTo>
                    <a:lnTo>
                      <a:pt x="267766" y="170180"/>
                    </a:lnTo>
                    <a:lnTo>
                      <a:pt x="267766" y="161290"/>
                    </a:lnTo>
                    <a:lnTo>
                      <a:pt x="268998" y="156210"/>
                    </a:lnTo>
                    <a:lnTo>
                      <a:pt x="271043" y="151130"/>
                    </a:lnTo>
                    <a:lnTo>
                      <a:pt x="272275" y="148590"/>
                    </a:lnTo>
                    <a:lnTo>
                      <a:pt x="273100" y="144780"/>
                    </a:lnTo>
                    <a:lnTo>
                      <a:pt x="273100" y="142265"/>
                    </a:lnTo>
                    <a:lnTo>
                      <a:pt x="276783" y="146050"/>
                    </a:lnTo>
                    <a:lnTo>
                      <a:pt x="278015" y="151130"/>
                    </a:lnTo>
                    <a:lnTo>
                      <a:pt x="278333" y="154940"/>
                    </a:lnTo>
                    <a:lnTo>
                      <a:pt x="278358" y="157480"/>
                    </a:lnTo>
                    <a:lnTo>
                      <a:pt x="278091" y="162560"/>
                    </a:lnTo>
                    <a:lnTo>
                      <a:pt x="277964" y="168071"/>
                    </a:lnTo>
                    <a:lnTo>
                      <a:pt x="277609" y="171450"/>
                    </a:lnTo>
                    <a:lnTo>
                      <a:pt x="276783" y="172720"/>
                    </a:lnTo>
                    <a:lnTo>
                      <a:pt x="276783" y="177800"/>
                    </a:lnTo>
                    <a:lnTo>
                      <a:pt x="285000" y="194310"/>
                    </a:lnTo>
                    <a:lnTo>
                      <a:pt x="285419" y="194310"/>
                    </a:lnTo>
                    <a:lnTo>
                      <a:pt x="285826" y="195580"/>
                    </a:lnTo>
                    <a:lnTo>
                      <a:pt x="286232" y="195580"/>
                    </a:lnTo>
                    <a:lnTo>
                      <a:pt x="292811" y="198120"/>
                    </a:lnTo>
                    <a:lnTo>
                      <a:pt x="296913" y="198120"/>
                    </a:lnTo>
                    <a:lnTo>
                      <a:pt x="296913" y="196151"/>
                    </a:lnTo>
                    <a:lnTo>
                      <a:pt x="295275" y="195580"/>
                    </a:lnTo>
                    <a:lnTo>
                      <a:pt x="291579" y="194310"/>
                    </a:lnTo>
                    <a:lnTo>
                      <a:pt x="291579" y="193040"/>
                    </a:lnTo>
                    <a:lnTo>
                      <a:pt x="293217" y="191770"/>
                    </a:lnTo>
                    <a:lnTo>
                      <a:pt x="294449" y="191770"/>
                    </a:lnTo>
                    <a:lnTo>
                      <a:pt x="295681" y="193040"/>
                    </a:lnTo>
                    <a:lnTo>
                      <a:pt x="298145" y="193040"/>
                    </a:lnTo>
                    <a:lnTo>
                      <a:pt x="301574" y="193802"/>
                    </a:lnTo>
                    <a:lnTo>
                      <a:pt x="300609" y="193040"/>
                    </a:lnTo>
                    <a:lnTo>
                      <a:pt x="299377" y="191770"/>
                    </a:lnTo>
                    <a:lnTo>
                      <a:pt x="298145" y="190500"/>
                    </a:lnTo>
                    <a:lnTo>
                      <a:pt x="295681" y="189230"/>
                    </a:lnTo>
                    <a:lnTo>
                      <a:pt x="295275" y="186690"/>
                    </a:lnTo>
                    <a:lnTo>
                      <a:pt x="297738" y="186690"/>
                    </a:lnTo>
                    <a:lnTo>
                      <a:pt x="298551" y="187960"/>
                    </a:lnTo>
                    <a:lnTo>
                      <a:pt x="300609" y="189230"/>
                    </a:lnTo>
                    <a:lnTo>
                      <a:pt x="302247" y="189230"/>
                    </a:lnTo>
                    <a:lnTo>
                      <a:pt x="305130" y="190500"/>
                    </a:lnTo>
                    <a:lnTo>
                      <a:pt x="307594" y="189230"/>
                    </a:lnTo>
                    <a:lnTo>
                      <a:pt x="305130" y="186690"/>
                    </a:lnTo>
                    <a:lnTo>
                      <a:pt x="304723" y="185420"/>
                    </a:lnTo>
                    <a:lnTo>
                      <a:pt x="304304" y="184150"/>
                    </a:lnTo>
                    <a:lnTo>
                      <a:pt x="303491" y="182880"/>
                    </a:lnTo>
                    <a:lnTo>
                      <a:pt x="303479" y="184150"/>
                    </a:lnTo>
                    <a:lnTo>
                      <a:pt x="303479" y="186677"/>
                    </a:lnTo>
                    <a:lnTo>
                      <a:pt x="302666" y="185420"/>
                    </a:lnTo>
                    <a:lnTo>
                      <a:pt x="302666" y="186690"/>
                    </a:lnTo>
                    <a:lnTo>
                      <a:pt x="301840" y="186690"/>
                    </a:lnTo>
                    <a:lnTo>
                      <a:pt x="297738" y="184150"/>
                    </a:lnTo>
                    <a:lnTo>
                      <a:pt x="296506" y="182880"/>
                    </a:lnTo>
                    <a:lnTo>
                      <a:pt x="295275" y="181800"/>
                    </a:lnTo>
                    <a:lnTo>
                      <a:pt x="295275" y="184150"/>
                    </a:lnTo>
                    <a:lnTo>
                      <a:pt x="295275" y="185420"/>
                    </a:lnTo>
                    <a:lnTo>
                      <a:pt x="292811" y="185420"/>
                    </a:lnTo>
                    <a:lnTo>
                      <a:pt x="292811" y="187960"/>
                    </a:lnTo>
                    <a:lnTo>
                      <a:pt x="292811" y="189230"/>
                    </a:lnTo>
                    <a:lnTo>
                      <a:pt x="287883" y="189230"/>
                    </a:lnTo>
                    <a:lnTo>
                      <a:pt x="285013" y="187960"/>
                    </a:lnTo>
                    <a:lnTo>
                      <a:pt x="283362" y="185420"/>
                    </a:lnTo>
                    <a:lnTo>
                      <a:pt x="280898" y="180340"/>
                    </a:lnTo>
                    <a:lnTo>
                      <a:pt x="280898" y="176530"/>
                    </a:lnTo>
                    <a:lnTo>
                      <a:pt x="280492" y="176530"/>
                    </a:lnTo>
                    <a:lnTo>
                      <a:pt x="280492" y="148590"/>
                    </a:lnTo>
                    <a:lnTo>
                      <a:pt x="280085" y="146050"/>
                    </a:lnTo>
                    <a:lnTo>
                      <a:pt x="279666" y="144780"/>
                    </a:lnTo>
                    <a:lnTo>
                      <a:pt x="278434" y="143510"/>
                    </a:lnTo>
                    <a:lnTo>
                      <a:pt x="277342" y="140970"/>
                    </a:lnTo>
                    <a:lnTo>
                      <a:pt x="276796" y="139700"/>
                    </a:lnTo>
                    <a:lnTo>
                      <a:pt x="275158" y="138430"/>
                    </a:lnTo>
                    <a:lnTo>
                      <a:pt x="274739" y="135890"/>
                    </a:lnTo>
                    <a:lnTo>
                      <a:pt x="274739" y="133350"/>
                    </a:lnTo>
                    <a:lnTo>
                      <a:pt x="275158" y="130810"/>
                    </a:lnTo>
                    <a:lnTo>
                      <a:pt x="275971" y="129540"/>
                    </a:lnTo>
                    <a:lnTo>
                      <a:pt x="278434" y="130810"/>
                    </a:lnTo>
                    <a:lnTo>
                      <a:pt x="280073" y="132080"/>
                    </a:lnTo>
                    <a:lnTo>
                      <a:pt x="282536" y="135890"/>
                    </a:lnTo>
                    <a:lnTo>
                      <a:pt x="283362" y="138430"/>
                    </a:lnTo>
                    <a:lnTo>
                      <a:pt x="283362" y="176530"/>
                    </a:lnTo>
                    <a:lnTo>
                      <a:pt x="284187" y="176530"/>
                    </a:lnTo>
                    <a:lnTo>
                      <a:pt x="284187" y="179070"/>
                    </a:lnTo>
                    <a:lnTo>
                      <a:pt x="285000" y="181610"/>
                    </a:lnTo>
                    <a:lnTo>
                      <a:pt x="286651" y="184150"/>
                    </a:lnTo>
                    <a:lnTo>
                      <a:pt x="289521" y="186690"/>
                    </a:lnTo>
                    <a:lnTo>
                      <a:pt x="292811" y="187960"/>
                    </a:lnTo>
                    <a:lnTo>
                      <a:pt x="292811" y="185420"/>
                    </a:lnTo>
                    <a:lnTo>
                      <a:pt x="290753" y="185420"/>
                    </a:lnTo>
                    <a:lnTo>
                      <a:pt x="288709" y="182880"/>
                    </a:lnTo>
                    <a:lnTo>
                      <a:pt x="287058" y="177800"/>
                    </a:lnTo>
                    <a:lnTo>
                      <a:pt x="285826" y="172720"/>
                    </a:lnTo>
                    <a:lnTo>
                      <a:pt x="285013" y="167640"/>
                    </a:lnTo>
                    <a:lnTo>
                      <a:pt x="285826" y="162560"/>
                    </a:lnTo>
                    <a:lnTo>
                      <a:pt x="287058" y="156210"/>
                    </a:lnTo>
                    <a:lnTo>
                      <a:pt x="287058" y="149860"/>
                    </a:lnTo>
                    <a:lnTo>
                      <a:pt x="285826" y="143510"/>
                    </a:lnTo>
                    <a:lnTo>
                      <a:pt x="287883" y="143510"/>
                    </a:lnTo>
                    <a:lnTo>
                      <a:pt x="288290" y="147320"/>
                    </a:lnTo>
                    <a:lnTo>
                      <a:pt x="288696" y="149860"/>
                    </a:lnTo>
                    <a:lnTo>
                      <a:pt x="288861" y="152400"/>
                    </a:lnTo>
                    <a:lnTo>
                      <a:pt x="289026" y="154940"/>
                    </a:lnTo>
                    <a:lnTo>
                      <a:pt x="289115" y="160020"/>
                    </a:lnTo>
                    <a:lnTo>
                      <a:pt x="288696" y="163830"/>
                    </a:lnTo>
                    <a:lnTo>
                      <a:pt x="288391" y="167640"/>
                    </a:lnTo>
                    <a:lnTo>
                      <a:pt x="288290" y="170180"/>
                    </a:lnTo>
                    <a:lnTo>
                      <a:pt x="288696" y="170180"/>
                    </a:lnTo>
                    <a:lnTo>
                      <a:pt x="288696" y="172720"/>
                    </a:lnTo>
                    <a:lnTo>
                      <a:pt x="288696" y="175260"/>
                    </a:lnTo>
                    <a:lnTo>
                      <a:pt x="290753" y="177800"/>
                    </a:lnTo>
                    <a:lnTo>
                      <a:pt x="290753" y="179070"/>
                    </a:lnTo>
                    <a:lnTo>
                      <a:pt x="291985" y="181610"/>
                    </a:lnTo>
                    <a:lnTo>
                      <a:pt x="293217" y="182880"/>
                    </a:lnTo>
                    <a:lnTo>
                      <a:pt x="294449" y="182880"/>
                    </a:lnTo>
                    <a:lnTo>
                      <a:pt x="295275" y="184150"/>
                    </a:lnTo>
                    <a:lnTo>
                      <a:pt x="295275" y="181800"/>
                    </a:lnTo>
                    <a:lnTo>
                      <a:pt x="293636" y="180340"/>
                    </a:lnTo>
                    <a:lnTo>
                      <a:pt x="291579" y="175260"/>
                    </a:lnTo>
                    <a:lnTo>
                      <a:pt x="289941" y="172720"/>
                    </a:lnTo>
                    <a:lnTo>
                      <a:pt x="289521" y="171450"/>
                    </a:lnTo>
                    <a:lnTo>
                      <a:pt x="289521" y="168910"/>
                    </a:lnTo>
                    <a:lnTo>
                      <a:pt x="289928" y="168910"/>
                    </a:lnTo>
                    <a:lnTo>
                      <a:pt x="289941" y="167640"/>
                    </a:lnTo>
                    <a:lnTo>
                      <a:pt x="290753" y="167640"/>
                    </a:lnTo>
                    <a:lnTo>
                      <a:pt x="290753" y="168910"/>
                    </a:lnTo>
                    <a:lnTo>
                      <a:pt x="291160" y="168910"/>
                    </a:lnTo>
                    <a:lnTo>
                      <a:pt x="291985" y="171450"/>
                    </a:lnTo>
                    <a:lnTo>
                      <a:pt x="294043" y="175260"/>
                    </a:lnTo>
                    <a:lnTo>
                      <a:pt x="295275" y="176530"/>
                    </a:lnTo>
                    <a:lnTo>
                      <a:pt x="295681" y="177800"/>
                    </a:lnTo>
                    <a:lnTo>
                      <a:pt x="298145" y="179070"/>
                    </a:lnTo>
                    <a:lnTo>
                      <a:pt x="299783" y="179070"/>
                    </a:lnTo>
                    <a:lnTo>
                      <a:pt x="300609" y="181610"/>
                    </a:lnTo>
                    <a:lnTo>
                      <a:pt x="301840" y="182880"/>
                    </a:lnTo>
                    <a:lnTo>
                      <a:pt x="303479" y="184150"/>
                    </a:lnTo>
                    <a:lnTo>
                      <a:pt x="303479" y="182880"/>
                    </a:lnTo>
                    <a:lnTo>
                      <a:pt x="301434" y="176530"/>
                    </a:lnTo>
                    <a:lnTo>
                      <a:pt x="302260" y="175260"/>
                    </a:lnTo>
                    <a:lnTo>
                      <a:pt x="304304" y="175260"/>
                    </a:lnTo>
                    <a:lnTo>
                      <a:pt x="305130" y="179070"/>
                    </a:lnTo>
                    <a:lnTo>
                      <a:pt x="305943" y="180340"/>
                    </a:lnTo>
                    <a:lnTo>
                      <a:pt x="307174" y="181610"/>
                    </a:lnTo>
                    <a:lnTo>
                      <a:pt x="308825" y="184150"/>
                    </a:lnTo>
                    <a:lnTo>
                      <a:pt x="310870" y="185420"/>
                    </a:lnTo>
                    <a:lnTo>
                      <a:pt x="313753" y="186690"/>
                    </a:lnTo>
                    <a:lnTo>
                      <a:pt x="313347" y="184150"/>
                    </a:lnTo>
                    <a:lnTo>
                      <a:pt x="313347" y="182880"/>
                    </a:lnTo>
                    <a:lnTo>
                      <a:pt x="314566" y="182880"/>
                    </a:lnTo>
                    <a:lnTo>
                      <a:pt x="314579" y="181610"/>
                    </a:lnTo>
                    <a:lnTo>
                      <a:pt x="314020" y="180340"/>
                    </a:lnTo>
                    <a:lnTo>
                      <a:pt x="312928" y="177800"/>
                    </a:lnTo>
                    <a:lnTo>
                      <a:pt x="312928" y="176530"/>
                    </a:lnTo>
                    <a:lnTo>
                      <a:pt x="313334" y="176530"/>
                    </a:lnTo>
                    <a:lnTo>
                      <a:pt x="313753" y="173990"/>
                    </a:lnTo>
                    <a:lnTo>
                      <a:pt x="315391" y="175260"/>
                    </a:lnTo>
                    <a:lnTo>
                      <a:pt x="317449" y="177800"/>
                    </a:lnTo>
                    <a:lnTo>
                      <a:pt x="317449" y="175260"/>
                    </a:lnTo>
                    <a:lnTo>
                      <a:pt x="317855" y="175260"/>
                    </a:lnTo>
                    <a:lnTo>
                      <a:pt x="317030" y="173990"/>
                    </a:lnTo>
                    <a:lnTo>
                      <a:pt x="314579" y="170180"/>
                    </a:lnTo>
                    <a:lnTo>
                      <a:pt x="315391" y="168910"/>
                    </a:lnTo>
                    <a:lnTo>
                      <a:pt x="316217" y="168910"/>
                    </a:lnTo>
                    <a:lnTo>
                      <a:pt x="316623" y="167640"/>
                    </a:lnTo>
                    <a:lnTo>
                      <a:pt x="316623" y="166370"/>
                    </a:lnTo>
                    <a:lnTo>
                      <a:pt x="317042" y="165100"/>
                    </a:lnTo>
                    <a:lnTo>
                      <a:pt x="315391" y="160020"/>
                    </a:lnTo>
                    <a:lnTo>
                      <a:pt x="315391" y="158750"/>
                    </a:lnTo>
                    <a:lnTo>
                      <a:pt x="317030" y="158750"/>
                    </a:lnTo>
                    <a:lnTo>
                      <a:pt x="319087" y="160020"/>
                    </a:lnTo>
                    <a:lnTo>
                      <a:pt x="318681" y="158750"/>
                    </a:lnTo>
                    <a:lnTo>
                      <a:pt x="317855" y="156210"/>
                    </a:lnTo>
                    <a:lnTo>
                      <a:pt x="317449" y="153670"/>
                    </a:lnTo>
                    <a:lnTo>
                      <a:pt x="317042" y="152400"/>
                    </a:lnTo>
                    <a:lnTo>
                      <a:pt x="317042" y="151130"/>
                    </a:lnTo>
                    <a:lnTo>
                      <a:pt x="317449" y="149860"/>
                    </a:lnTo>
                    <a:lnTo>
                      <a:pt x="318681" y="149860"/>
                    </a:lnTo>
                    <a:lnTo>
                      <a:pt x="321144" y="151130"/>
                    </a:lnTo>
                    <a:lnTo>
                      <a:pt x="321957" y="152400"/>
                    </a:lnTo>
                    <a:lnTo>
                      <a:pt x="321970" y="151130"/>
                    </a:lnTo>
                    <a:lnTo>
                      <a:pt x="320738" y="148590"/>
                    </a:lnTo>
                    <a:lnTo>
                      <a:pt x="319913" y="147320"/>
                    </a:lnTo>
                    <a:lnTo>
                      <a:pt x="319913" y="143510"/>
                    </a:lnTo>
                    <a:lnTo>
                      <a:pt x="321957" y="143510"/>
                    </a:lnTo>
                    <a:lnTo>
                      <a:pt x="322783" y="144780"/>
                    </a:lnTo>
                    <a:lnTo>
                      <a:pt x="321564" y="139700"/>
                    </a:lnTo>
                    <a:lnTo>
                      <a:pt x="321564" y="138430"/>
                    </a:lnTo>
                    <a:lnTo>
                      <a:pt x="320738" y="138430"/>
                    </a:lnTo>
                    <a:lnTo>
                      <a:pt x="320319" y="137160"/>
                    </a:lnTo>
                    <a:lnTo>
                      <a:pt x="319913" y="137160"/>
                    </a:lnTo>
                    <a:lnTo>
                      <a:pt x="319913" y="135890"/>
                    </a:lnTo>
                    <a:lnTo>
                      <a:pt x="321957" y="135890"/>
                    </a:lnTo>
                    <a:lnTo>
                      <a:pt x="323189" y="137160"/>
                    </a:lnTo>
                    <a:lnTo>
                      <a:pt x="323608" y="135890"/>
                    </a:lnTo>
                    <a:lnTo>
                      <a:pt x="323608" y="134620"/>
                    </a:lnTo>
                    <a:lnTo>
                      <a:pt x="324015" y="134620"/>
                    </a:lnTo>
                    <a:lnTo>
                      <a:pt x="323608" y="130810"/>
                    </a:lnTo>
                    <a:lnTo>
                      <a:pt x="321970" y="125730"/>
                    </a:lnTo>
                    <a:lnTo>
                      <a:pt x="322783" y="125730"/>
                    </a:lnTo>
                    <a:lnTo>
                      <a:pt x="322795" y="124460"/>
                    </a:lnTo>
                    <a:lnTo>
                      <a:pt x="323608" y="124460"/>
                    </a:lnTo>
                    <a:lnTo>
                      <a:pt x="324421" y="123202"/>
                    </a:lnTo>
                    <a:lnTo>
                      <a:pt x="325653" y="124460"/>
                    </a:lnTo>
                    <a:lnTo>
                      <a:pt x="326478" y="124460"/>
                    </a:lnTo>
                    <a:lnTo>
                      <a:pt x="327710" y="125730"/>
                    </a:lnTo>
                    <a:lnTo>
                      <a:pt x="328942" y="128270"/>
                    </a:lnTo>
                    <a:lnTo>
                      <a:pt x="330187" y="125730"/>
                    </a:lnTo>
                    <a:lnTo>
                      <a:pt x="329768" y="123190"/>
                    </a:lnTo>
                    <a:lnTo>
                      <a:pt x="329361" y="121920"/>
                    </a:lnTo>
                    <a:lnTo>
                      <a:pt x="330174" y="121920"/>
                    </a:lnTo>
                    <a:lnTo>
                      <a:pt x="329971" y="120650"/>
                    </a:lnTo>
                    <a:lnTo>
                      <a:pt x="329768" y="119380"/>
                    </a:lnTo>
                    <a:lnTo>
                      <a:pt x="329768" y="118110"/>
                    </a:lnTo>
                    <a:lnTo>
                      <a:pt x="330174" y="118110"/>
                    </a:lnTo>
                    <a:lnTo>
                      <a:pt x="330187" y="116840"/>
                    </a:lnTo>
                    <a:lnTo>
                      <a:pt x="332232" y="116840"/>
                    </a:lnTo>
                    <a:lnTo>
                      <a:pt x="332638" y="118110"/>
                    </a:lnTo>
                    <a:lnTo>
                      <a:pt x="333044" y="121920"/>
                    </a:lnTo>
                    <a:lnTo>
                      <a:pt x="333463" y="118110"/>
                    </a:lnTo>
                    <a:lnTo>
                      <a:pt x="333260" y="116840"/>
                    </a:lnTo>
                    <a:lnTo>
                      <a:pt x="332651" y="113030"/>
                    </a:lnTo>
                    <a:lnTo>
                      <a:pt x="331825" y="111760"/>
                    </a:lnTo>
                    <a:lnTo>
                      <a:pt x="331419" y="110490"/>
                    </a:lnTo>
                    <a:lnTo>
                      <a:pt x="332638" y="109232"/>
                    </a:lnTo>
                    <a:lnTo>
                      <a:pt x="334695" y="111760"/>
                    </a:lnTo>
                    <a:lnTo>
                      <a:pt x="334695" y="113030"/>
                    </a:lnTo>
                    <a:lnTo>
                      <a:pt x="335508" y="113030"/>
                    </a:lnTo>
                    <a:lnTo>
                      <a:pt x="335927" y="110490"/>
                    </a:lnTo>
                    <a:lnTo>
                      <a:pt x="335927" y="109220"/>
                    </a:lnTo>
                    <a:lnTo>
                      <a:pt x="335927" y="107950"/>
                    </a:lnTo>
                    <a:lnTo>
                      <a:pt x="335432" y="105410"/>
                    </a:lnTo>
                    <a:lnTo>
                      <a:pt x="334695" y="101600"/>
                    </a:lnTo>
                    <a:lnTo>
                      <a:pt x="336740" y="101600"/>
                    </a:lnTo>
                    <a:lnTo>
                      <a:pt x="337159" y="102870"/>
                    </a:lnTo>
                    <a:lnTo>
                      <a:pt x="337566" y="102870"/>
                    </a:lnTo>
                    <a:lnTo>
                      <a:pt x="337985" y="101600"/>
                    </a:lnTo>
                    <a:lnTo>
                      <a:pt x="338391" y="101600"/>
                    </a:lnTo>
                    <a:lnTo>
                      <a:pt x="338391" y="100330"/>
                    </a:lnTo>
                    <a:lnTo>
                      <a:pt x="337578" y="97790"/>
                    </a:lnTo>
                    <a:lnTo>
                      <a:pt x="336346" y="96520"/>
                    </a:lnTo>
                    <a:lnTo>
                      <a:pt x="336346" y="95250"/>
                    </a:lnTo>
                    <a:lnTo>
                      <a:pt x="336740" y="95250"/>
                    </a:lnTo>
                    <a:lnTo>
                      <a:pt x="337578" y="93980"/>
                    </a:lnTo>
                    <a:lnTo>
                      <a:pt x="345782" y="93980"/>
                    </a:lnTo>
                    <a:lnTo>
                      <a:pt x="347421" y="95250"/>
                    </a:lnTo>
                    <a:lnTo>
                      <a:pt x="347421" y="82550"/>
                    </a:lnTo>
                    <a:lnTo>
                      <a:pt x="347014" y="82550"/>
                    </a:lnTo>
                    <a:lnTo>
                      <a:pt x="345782" y="81280"/>
                    </a:lnTo>
                    <a:lnTo>
                      <a:pt x="344970" y="80010"/>
                    </a:lnTo>
                    <a:lnTo>
                      <a:pt x="345376" y="78740"/>
                    </a:lnTo>
                    <a:lnTo>
                      <a:pt x="345376" y="77470"/>
                    </a:lnTo>
                    <a:lnTo>
                      <a:pt x="347421" y="77470"/>
                    </a:lnTo>
                    <a:lnTo>
                      <a:pt x="347433" y="76200"/>
                    </a:lnTo>
                    <a:lnTo>
                      <a:pt x="350710" y="76200"/>
                    </a:lnTo>
                    <a:lnTo>
                      <a:pt x="351129" y="74930"/>
                    </a:lnTo>
                    <a:lnTo>
                      <a:pt x="355638" y="74930"/>
                    </a:lnTo>
                    <a:lnTo>
                      <a:pt x="355638" y="73025"/>
                    </a:lnTo>
                    <a:lnTo>
                      <a:pt x="354406" y="72390"/>
                    </a:lnTo>
                    <a:lnTo>
                      <a:pt x="351129" y="72390"/>
                    </a:lnTo>
                    <a:lnTo>
                      <a:pt x="351116" y="73660"/>
                    </a:lnTo>
                    <a:lnTo>
                      <a:pt x="349072" y="73660"/>
                    </a:lnTo>
                    <a:lnTo>
                      <a:pt x="349072" y="71120"/>
                    </a:lnTo>
                    <a:lnTo>
                      <a:pt x="349478" y="71120"/>
                    </a:lnTo>
                    <a:lnTo>
                      <a:pt x="349478" y="69850"/>
                    </a:lnTo>
                    <a:lnTo>
                      <a:pt x="350304" y="69850"/>
                    </a:lnTo>
                    <a:lnTo>
                      <a:pt x="350304" y="64770"/>
                    </a:lnTo>
                    <a:lnTo>
                      <a:pt x="351536" y="63500"/>
                    </a:lnTo>
                    <a:lnTo>
                      <a:pt x="351942" y="63500"/>
                    </a:lnTo>
                    <a:lnTo>
                      <a:pt x="351942" y="62230"/>
                    </a:lnTo>
                    <a:lnTo>
                      <a:pt x="353174" y="63500"/>
                    </a:lnTo>
                    <a:lnTo>
                      <a:pt x="354406" y="63500"/>
                    </a:lnTo>
                    <a:lnTo>
                      <a:pt x="360565" y="68580"/>
                    </a:lnTo>
                    <a:lnTo>
                      <a:pt x="365086" y="68580"/>
                    </a:lnTo>
                    <a:lnTo>
                      <a:pt x="367144" y="64770"/>
                    </a:lnTo>
                    <a:lnTo>
                      <a:pt x="369189" y="60960"/>
                    </a:lnTo>
                    <a:lnTo>
                      <a:pt x="370420" y="60960"/>
                    </a:lnTo>
                    <a:lnTo>
                      <a:pt x="371652" y="60960"/>
                    </a:lnTo>
                    <a:lnTo>
                      <a:pt x="373291" y="63500"/>
                    </a:lnTo>
                    <a:lnTo>
                      <a:pt x="376999" y="60960"/>
                    </a:lnTo>
                    <a:lnTo>
                      <a:pt x="377405" y="59690"/>
                    </a:lnTo>
                    <a:lnTo>
                      <a:pt x="380276" y="59690"/>
                    </a:lnTo>
                    <a:lnTo>
                      <a:pt x="380276" y="60960"/>
                    </a:lnTo>
                    <a:lnTo>
                      <a:pt x="380682" y="60960"/>
                    </a:lnTo>
                    <a:lnTo>
                      <a:pt x="388073" y="66040"/>
                    </a:lnTo>
                    <a:lnTo>
                      <a:pt x="389724" y="64770"/>
                    </a:lnTo>
                    <a:lnTo>
                      <a:pt x="390550" y="63500"/>
                    </a:lnTo>
                    <a:lnTo>
                      <a:pt x="390550" y="60960"/>
                    </a:lnTo>
                    <a:lnTo>
                      <a:pt x="391375" y="57150"/>
                    </a:lnTo>
                    <a:lnTo>
                      <a:pt x="590943" y="57150"/>
                    </a:lnTo>
                    <a:lnTo>
                      <a:pt x="590537" y="59690"/>
                    </a:lnTo>
                    <a:lnTo>
                      <a:pt x="590537" y="60960"/>
                    </a:lnTo>
                    <a:lnTo>
                      <a:pt x="591362" y="63500"/>
                    </a:lnTo>
                    <a:lnTo>
                      <a:pt x="591769" y="63500"/>
                    </a:lnTo>
                    <a:lnTo>
                      <a:pt x="591769" y="62230"/>
                    </a:lnTo>
                    <a:lnTo>
                      <a:pt x="592175" y="62230"/>
                    </a:lnTo>
                    <a:lnTo>
                      <a:pt x="597928" y="67310"/>
                    </a:lnTo>
                    <a:lnTo>
                      <a:pt x="598754" y="67310"/>
                    </a:lnTo>
                    <a:lnTo>
                      <a:pt x="604913" y="63500"/>
                    </a:lnTo>
                    <a:lnTo>
                      <a:pt x="605739" y="62230"/>
                    </a:lnTo>
                    <a:lnTo>
                      <a:pt x="606552" y="62230"/>
                    </a:lnTo>
                    <a:lnTo>
                      <a:pt x="607783" y="63500"/>
                    </a:lnTo>
                    <a:lnTo>
                      <a:pt x="608609" y="62230"/>
                    </a:lnTo>
                    <a:lnTo>
                      <a:pt x="606552" y="58420"/>
                    </a:lnTo>
                    <a:lnTo>
                      <a:pt x="609422" y="58420"/>
                    </a:lnTo>
                    <a:lnTo>
                      <a:pt x="610247" y="57150"/>
                    </a:lnTo>
                    <a:lnTo>
                      <a:pt x="612711" y="57150"/>
                    </a:lnTo>
                    <a:lnTo>
                      <a:pt x="613943" y="58420"/>
                    </a:lnTo>
                    <a:lnTo>
                      <a:pt x="612394" y="62230"/>
                    </a:lnTo>
                    <a:lnTo>
                      <a:pt x="615581" y="62230"/>
                    </a:lnTo>
                    <a:lnTo>
                      <a:pt x="615594" y="60960"/>
                    </a:lnTo>
                    <a:lnTo>
                      <a:pt x="615188" y="60960"/>
                    </a:lnTo>
                    <a:lnTo>
                      <a:pt x="618883" y="58420"/>
                    </a:lnTo>
                    <a:lnTo>
                      <a:pt x="624624" y="58420"/>
                    </a:lnTo>
                    <a:lnTo>
                      <a:pt x="626262" y="59690"/>
                    </a:lnTo>
                    <a:lnTo>
                      <a:pt x="627087" y="59690"/>
                    </a:lnTo>
                    <a:lnTo>
                      <a:pt x="627900" y="60960"/>
                    </a:lnTo>
                    <a:lnTo>
                      <a:pt x="627900" y="66040"/>
                    </a:lnTo>
                    <a:lnTo>
                      <a:pt x="627087" y="67310"/>
                    </a:lnTo>
                    <a:lnTo>
                      <a:pt x="623811" y="69850"/>
                    </a:lnTo>
                    <a:lnTo>
                      <a:pt x="623392" y="69850"/>
                    </a:lnTo>
                    <a:lnTo>
                      <a:pt x="622973" y="71120"/>
                    </a:lnTo>
                    <a:lnTo>
                      <a:pt x="618464" y="71120"/>
                    </a:lnTo>
                    <a:lnTo>
                      <a:pt x="618058" y="69850"/>
                    </a:lnTo>
                    <a:lnTo>
                      <a:pt x="618464" y="67310"/>
                    </a:lnTo>
                    <a:lnTo>
                      <a:pt x="616826" y="64770"/>
                    </a:lnTo>
                    <a:lnTo>
                      <a:pt x="616826" y="63500"/>
                    </a:lnTo>
                    <a:lnTo>
                      <a:pt x="611898" y="63500"/>
                    </a:lnTo>
                    <a:lnTo>
                      <a:pt x="609841" y="63500"/>
                    </a:lnTo>
                    <a:lnTo>
                      <a:pt x="607783" y="63500"/>
                    </a:lnTo>
                    <a:lnTo>
                      <a:pt x="609841" y="66040"/>
                    </a:lnTo>
                    <a:lnTo>
                      <a:pt x="614768" y="68580"/>
                    </a:lnTo>
                    <a:lnTo>
                      <a:pt x="616000" y="68580"/>
                    </a:lnTo>
                    <a:lnTo>
                      <a:pt x="617232" y="71120"/>
                    </a:lnTo>
                    <a:lnTo>
                      <a:pt x="618464" y="74930"/>
                    </a:lnTo>
                    <a:lnTo>
                      <a:pt x="625043" y="72390"/>
                    </a:lnTo>
                    <a:lnTo>
                      <a:pt x="625043" y="71120"/>
                    </a:lnTo>
                    <a:lnTo>
                      <a:pt x="625856" y="71120"/>
                    </a:lnTo>
                    <a:lnTo>
                      <a:pt x="627087" y="72390"/>
                    </a:lnTo>
                    <a:lnTo>
                      <a:pt x="627494" y="72390"/>
                    </a:lnTo>
                    <a:lnTo>
                      <a:pt x="627494" y="73660"/>
                    </a:lnTo>
                    <a:lnTo>
                      <a:pt x="627900" y="73660"/>
                    </a:lnTo>
                    <a:lnTo>
                      <a:pt x="627900" y="74930"/>
                    </a:lnTo>
                    <a:lnTo>
                      <a:pt x="622985" y="78740"/>
                    </a:lnTo>
                    <a:lnTo>
                      <a:pt x="624205" y="83820"/>
                    </a:lnTo>
                    <a:lnTo>
                      <a:pt x="625436" y="86360"/>
                    </a:lnTo>
                    <a:lnTo>
                      <a:pt x="626262" y="87630"/>
                    </a:lnTo>
                    <a:lnTo>
                      <a:pt x="626668" y="87630"/>
                    </a:lnTo>
                    <a:lnTo>
                      <a:pt x="626668" y="88900"/>
                    </a:lnTo>
                    <a:lnTo>
                      <a:pt x="627087" y="88900"/>
                    </a:lnTo>
                    <a:lnTo>
                      <a:pt x="629958" y="92710"/>
                    </a:lnTo>
                    <a:lnTo>
                      <a:pt x="629551" y="97790"/>
                    </a:lnTo>
                    <a:lnTo>
                      <a:pt x="630364" y="97790"/>
                    </a:lnTo>
                    <a:lnTo>
                      <a:pt x="630364" y="220980"/>
                    </a:lnTo>
                    <a:lnTo>
                      <a:pt x="631190" y="227330"/>
                    </a:lnTo>
                    <a:lnTo>
                      <a:pt x="631190" y="87630"/>
                    </a:lnTo>
                    <a:lnTo>
                      <a:pt x="627087" y="86360"/>
                    </a:lnTo>
                    <a:lnTo>
                      <a:pt x="627087" y="81280"/>
                    </a:lnTo>
                    <a:lnTo>
                      <a:pt x="626681" y="81280"/>
                    </a:lnTo>
                    <a:lnTo>
                      <a:pt x="625856" y="80010"/>
                    </a:lnTo>
                    <a:lnTo>
                      <a:pt x="625856" y="78740"/>
                    </a:lnTo>
                    <a:lnTo>
                      <a:pt x="627087" y="77470"/>
                    </a:lnTo>
                    <a:lnTo>
                      <a:pt x="636536" y="77470"/>
                    </a:lnTo>
                    <a:lnTo>
                      <a:pt x="636943" y="77470"/>
                    </a:lnTo>
                    <a:lnTo>
                      <a:pt x="636943" y="78740"/>
                    </a:lnTo>
                    <a:lnTo>
                      <a:pt x="637768" y="78740"/>
                    </a:lnTo>
                    <a:lnTo>
                      <a:pt x="639406" y="81280"/>
                    </a:lnTo>
                    <a:lnTo>
                      <a:pt x="639406" y="77228"/>
                    </a:lnTo>
                    <a:lnTo>
                      <a:pt x="637768" y="76200"/>
                    </a:lnTo>
                    <a:lnTo>
                      <a:pt x="639000" y="74930"/>
                    </a:lnTo>
                    <a:lnTo>
                      <a:pt x="643509" y="73672"/>
                    </a:lnTo>
                    <a:lnTo>
                      <a:pt x="643509" y="74930"/>
                    </a:lnTo>
                    <a:lnTo>
                      <a:pt x="645972" y="76200"/>
                    </a:lnTo>
                    <a:lnTo>
                      <a:pt x="646798" y="76200"/>
                    </a:lnTo>
                    <a:lnTo>
                      <a:pt x="646391" y="74930"/>
                    </a:lnTo>
                    <a:lnTo>
                      <a:pt x="645985" y="74930"/>
                    </a:lnTo>
                    <a:lnTo>
                      <a:pt x="645985" y="73660"/>
                    </a:lnTo>
                    <a:lnTo>
                      <a:pt x="650087" y="73660"/>
                    </a:lnTo>
                    <a:lnTo>
                      <a:pt x="647623" y="71120"/>
                    </a:lnTo>
                    <a:lnTo>
                      <a:pt x="645985" y="69850"/>
                    </a:lnTo>
                    <a:lnTo>
                      <a:pt x="645566" y="69850"/>
                    </a:lnTo>
                    <a:lnTo>
                      <a:pt x="644740" y="71120"/>
                    </a:lnTo>
                    <a:lnTo>
                      <a:pt x="642696" y="72390"/>
                    </a:lnTo>
                    <a:lnTo>
                      <a:pt x="640638" y="72390"/>
                    </a:lnTo>
                    <a:lnTo>
                      <a:pt x="639406" y="71120"/>
                    </a:lnTo>
                    <a:lnTo>
                      <a:pt x="639406" y="68580"/>
                    </a:lnTo>
                    <a:lnTo>
                      <a:pt x="640232" y="67310"/>
                    </a:lnTo>
                    <a:lnTo>
                      <a:pt x="639000" y="64770"/>
                    </a:lnTo>
                    <a:lnTo>
                      <a:pt x="639000" y="63500"/>
                    </a:lnTo>
                    <a:lnTo>
                      <a:pt x="638175" y="63500"/>
                    </a:lnTo>
                    <a:lnTo>
                      <a:pt x="636117" y="66040"/>
                    </a:lnTo>
                    <a:lnTo>
                      <a:pt x="635711" y="67310"/>
                    </a:lnTo>
                    <a:lnTo>
                      <a:pt x="634072" y="68580"/>
                    </a:lnTo>
                    <a:lnTo>
                      <a:pt x="630377" y="68580"/>
                    </a:lnTo>
                    <a:lnTo>
                      <a:pt x="630377" y="67310"/>
                    </a:lnTo>
                    <a:lnTo>
                      <a:pt x="630783" y="64770"/>
                    </a:lnTo>
                    <a:lnTo>
                      <a:pt x="630377" y="59690"/>
                    </a:lnTo>
                    <a:lnTo>
                      <a:pt x="627913" y="58420"/>
                    </a:lnTo>
                    <a:lnTo>
                      <a:pt x="627087" y="57150"/>
                    </a:lnTo>
                    <a:lnTo>
                      <a:pt x="625856" y="57150"/>
                    </a:lnTo>
                    <a:lnTo>
                      <a:pt x="625043" y="55880"/>
                    </a:lnTo>
                    <a:lnTo>
                      <a:pt x="620522" y="55880"/>
                    </a:lnTo>
                    <a:lnTo>
                      <a:pt x="617232" y="57150"/>
                    </a:lnTo>
                    <a:lnTo>
                      <a:pt x="616419" y="55880"/>
                    </a:lnTo>
                    <a:lnTo>
                      <a:pt x="616419" y="54610"/>
                    </a:lnTo>
                    <a:lnTo>
                      <a:pt x="616826" y="53340"/>
                    </a:lnTo>
                    <a:lnTo>
                      <a:pt x="617651" y="52070"/>
                    </a:lnTo>
                    <a:lnTo>
                      <a:pt x="621753" y="49530"/>
                    </a:lnTo>
                    <a:lnTo>
                      <a:pt x="625043" y="48260"/>
                    </a:lnTo>
                    <a:lnTo>
                      <a:pt x="625856" y="48260"/>
                    </a:lnTo>
                    <a:lnTo>
                      <a:pt x="627087" y="46990"/>
                    </a:lnTo>
                    <a:lnTo>
                      <a:pt x="627913" y="45720"/>
                    </a:lnTo>
                    <a:lnTo>
                      <a:pt x="627913" y="44450"/>
                    </a:lnTo>
                    <a:lnTo>
                      <a:pt x="629970" y="43180"/>
                    </a:lnTo>
                    <a:lnTo>
                      <a:pt x="633247" y="43180"/>
                    </a:lnTo>
                    <a:lnTo>
                      <a:pt x="637768" y="44450"/>
                    </a:lnTo>
                    <a:lnTo>
                      <a:pt x="638581" y="45720"/>
                    </a:lnTo>
                    <a:lnTo>
                      <a:pt x="640232" y="46990"/>
                    </a:lnTo>
                    <a:lnTo>
                      <a:pt x="640638" y="46990"/>
                    </a:lnTo>
                    <a:lnTo>
                      <a:pt x="641045" y="48260"/>
                    </a:lnTo>
                    <a:lnTo>
                      <a:pt x="643509" y="48260"/>
                    </a:lnTo>
                    <a:lnTo>
                      <a:pt x="643102" y="46990"/>
                    </a:lnTo>
                    <a:lnTo>
                      <a:pt x="642289" y="46990"/>
                    </a:lnTo>
                    <a:lnTo>
                      <a:pt x="642289" y="45720"/>
                    </a:lnTo>
                    <a:lnTo>
                      <a:pt x="643928" y="43180"/>
                    </a:lnTo>
                    <a:lnTo>
                      <a:pt x="644334" y="43180"/>
                    </a:lnTo>
                    <a:lnTo>
                      <a:pt x="645160" y="41910"/>
                    </a:lnTo>
                    <a:lnTo>
                      <a:pt x="645972" y="41910"/>
                    </a:lnTo>
                    <a:lnTo>
                      <a:pt x="652145" y="40640"/>
                    </a:lnTo>
                    <a:lnTo>
                      <a:pt x="656653" y="39370"/>
                    </a:lnTo>
                    <a:lnTo>
                      <a:pt x="659117" y="39370"/>
                    </a:lnTo>
                    <a:lnTo>
                      <a:pt x="659117" y="40640"/>
                    </a:lnTo>
                    <a:lnTo>
                      <a:pt x="660349" y="40640"/>
                    </a:lnTo>
                    <a:lnTo>
                      <a:pt x="660755" y="41910"/>
                    </a:lnTo>
                    <a:lnTo>
                      <a:pt x="661581" y="43180"/>
                    </a:lnTo>
                    <a:lnTo>
                      <a:pt x="662813" y="46990"/>
                    </a:lnTo>
                    <a:lnTo>
                      <a:pt x="663638" y="48260"/>
                    </a:lnTo>
                    <a:lnTo>
                      <a:pt x="663638" y="49530"/>
                    </a:lnTo>
                    <a:lnTo>
                      <a:pt x="664044" y="53340"/>
                    </a:lnTo>
                    <a:lnTo>
                      <a:pt x="664044" y="54610"/>
                    </a:lnTo>
                    <a:lnTo>
                      <a:pt x="664451" y="54610"/>
                    </a:lnTo>
                    <a:lnTo>
                      <a:pt x="664451" y="64770"/>
                    </a:lnTo>
                    <a:lnTo>
                      <a:pt x="665276" y="64770"/>
                    </a:lnTo>
                    <a:lnTo>
                      <a:pt x="665276" y="80010"/>
                    </a:lnTo>
                    <a:lnTo>
                      <a:pt x="666102" y="81280"/>
                    </a:lnTo>
                    <a:lnTo>
                      <a:pt x="666102" y="85090"/>
                    </a:lnTo>
                    <a:lnTo>
                      <a:pt x="670204" y="95250"/>
                    </a:lnTo>
                    <a:lnTo>
                      <a:pt x="671436" y="95250"/>
                    </a:lnTo>
                    <a:lnTo>
                      <a:pt x="671842" y="96520"/>
                    </a:lnTo>
                    <a:lnTo>
                      <a:pt x="671436" y="97790"/>
                    </a:lnTo>
                    <a:lnTo>
                      <a:pt x="671029" y="97790"/>
                    </a:lnTo>
                    <a:lnTo>
                      <a:pt x="670610" y="99060"/>
                    </a:lnTo>
                    <a:lnTo>
                      <a:pt x="671436" y="100330"/>
                    </a:lnTo>
                    <a:lnTo>
                      <a:pt x="673493" y="100330"/>
                    </a:lnTo>
                    <a:lnTo>
                      <a:pt x="674306" y="101600"/>
                    </a:lnTo>
                    <a:lnTo>
                      <a:pt x="673900" y="102870"/>
                    </a:lnTo>
                    <a:lnTo>
                      <a:pt x="673087" y="102870"/>
                    </a:lnTo>
                    <a:lnTo>
                      <a:pt x="674725" y="104140"/>
                    </a:lnTo>
                    <a:lnTo>
                      <a:pt x="675132" y="105410"/>
                    </a:lnTo>
                    <a:lnTo>
                      <a:pt x="675132" y="106680"/>
                    </a:lnTo>
                    <a:lnTo>
                      <a:pt x="674725" y="107950"/>
                    </a:lnTo>
                    <a:lnTo>
                      <a:pt x="675538" y="109220"/>
                    </a:lnTo>
                    <a:lnTo>
                      <a:pt x="679653" y="110490"/>
                    </a:lnTo>
                    <a:lnTo>
                      <a:pt x="681697" y="111760"/>
                    </a:lnTo>
                    <a:lnTo>
                      <a:pt x="682929" y="113030"/>
                    </a:lnTo>
                    <a:lnTo>
                      <a:pt x="684580" y="114300"/>
                    </a:lnTo>
                    <a:lnTo>
                      <a:pt x="687451" y="116840"/>
                    </a:lnTo>
                    <a:lnTo>
                      <a:pt x="689914" y="120650"/>
                    </a:lnTo>
                    <a:lnTo>
                      <a:pt x="689914" y="115570"/>
                    </a:lnTo>
                    <a:lnTo>
                      <a:pt x="689508" y="115570"/>
                    </a:lnTo>
                    <a:lnTo>
                      <a:pt x="688276" y="114300"/>
                    </a:lnTo>
                    <a:lnTo>
                      <a:pt x="687870" y="113030"/>
                    </a:lnTo>
                    <a:lnTo>
                      <a:pt x="687463" y="113030"/>
                    </a:lnTo>
                    <a:lnTo>
                      <a:pt x="687044" y="111760"/>
                    </a:lnTo>
                    <a:lnTo>
                      <a:pt x="684580" y="109220"/>
                    </a:lnTo>
                    <a:lnTo>
                      <a:pt x="683768" y="107950"/>
                    </a:lnTo>
                    <a:lnTo>
                      <a:pt x="680478" y="104140"/>
                    </a:lnTo>
                    <a:lnTo>
                      <a:pt x="678014" y="100330"/>
                    </a:lnTo>
                    <a:lnTo>
                      <a:pt x="675957" y="96520"/>
                    </a:lnTo>
                    <a:lnTo>
                      <a:pt x="675144" y="96520"/>
                    </a:lnTo>
                    <a:lnTo>
                      <a:pt x="675144" y="93980"/>
                    </a:lnTo>
                    <a:lnTo>
                      <a:pt x="674725" y="92710"/>
                    </a:lnTo>
                    <a:lnTo>
                      <a:pt x="673912" y="92710"/>
                    </a:lnTo>
                    <a:lnTo>
                      <a:pt x="672680" y="88900"/>
                    </a:lnTo>
                    <a:lnTo>
                      <a:pt x="671855" y="87630"/>
                    </a:lnTo>
                    <a:lnTo>
                      <a:pt x="668972" y="77470"/>
                    </a:lnTo>
                    <a:lnTo>
                      <a:pt x="668159" y="72390"/>
                    </a:lnTo>
                    <a:lnTo>
                      <a:pt x="667334" y="57150"/>
                    </a:lnTo>
                    <a:lnTo>
                      <a:pt x="663638" y="38100"/>
                    </a:lnTo>
                    <a:lnTo>
                      <a:pt x="661581" y="35560"/>
                    </a:lnTo>
                    <a:lnTo>
                      <a:pt x="655421" y="35560"/>
                    </a:lnTo>
                    <a:lnTo>
                      <a:pt x="652145" y="36830"/>
                    </a:lnTo>
                    <a:lnTo>
                      <a:pt x="647623" y="39370"/>
                    </a:lnTo>
                    <a:lnTo>
                      <a:pt x="646391" y="36830"/>
                    </a:lnTo>
                    <a:lnTo>
                      <a:pt x="645160" y="35560"/>
                    </a:lnTo>
                    <a:lnTo>
                      <a:pt x="643928" y="34810"/>
                    </a:lnTo>
                    <a:lnTo>
                      <a:pt x="643928" y="39370"/>
                    </a:lnTo>
                    <a:lnTo>
                      <a:pt x="641464" y="40640"/>
                    </a:lnTo>
                    <a:lnTo>
                      <a:pt x="630783" y="40640"/>
                    </a:lnTo>
                    <a:lnTo>
                      <a:pt x="630783" y="41910"/>
                    </a:lnTo>
                    <a:lnTo>
                      <a:pt x="628738" y="41910"/>
                    </a:lnTo>
                    <a:lnTo>
                      <a:pt x="625043" y="43180"/>
                    </a:lnTo>
                    <a:lnTo>
                      <a:pt x="624205" y="44450"/>
                    </a:lnTo>
                    <a:lnTo>
                      <a:pt x="622579" y="44450"/>
                    </a:lnTo>
                    <a:lnTo>
                      <a:pt x="622160" y="45720"/>
                    </a:lnTo>
                    <a:lnTo>
                      <a:pt x="621347" y="45720"/>
                    </a:lnTo>
                    <a:lnTo>
                      <a:pt x="619696" y="46990"/>
                    </a:lnTo>
                    <a:lnTo>
                      <a:pt x="617651" y="46990"/>
                    </a:lnTo>
                    <a:lnTo>
                      <a:pt x="616407" y="49530"/>
                    </a:lnTo>
                    <a:lnTo>
                      <a:pt x="612305" y="52070"/>
                    </a:lnTo>
                    <a:lnTo>
                      <a:pt x="609434" y="54610"/>
                    </a:lnTo>
                    <a:lnTo>
                      <a:pt x="607783" y="54610"/>
                    </a:lnTo>
                    <a:lnTo>
                      <a:pt x="605739" y="55880"/>
                    </a:lnTo>
                    <a:lnTo>
                      <a:pt x="605739" y="53340"/>
                    </a:lnTo>
                    <a:lnTo>
                      <a:pt x="604913" y="50800"/>
                    </a:lnTo>
                    <a:lnTo>
                      <a:pt x="606145" y="49530"/>
                    </a:lnTo>
                    <a:lnTo>
                      <a:pt x="606552" y="49530"/>
                    </a:lnTo>
                    <a:lnTo>
                      <a:pt x="606971" y="46990"/>
                    </a:lnTo>
                    <a:lnTo>
                      <a:pt x="607783" y="45720"/>
                    </a:lnTo>
                    <a:lnTo>
                      <a:pt x="609434" y="44450"/>
                    </a:lnTo>
                    <a:lnTo>
                      <a:pt x="609434" y="43180"/>
                    </a:lnTo>
                    <a:lnTo>
                      <a:pt x="610654" y="43180"/>
                    </a:lnTo>
                    <a:lnTo>
                      <a:pt x="610666" y="41910"/>
                    </a:lnTo>
                    <a:lnTo>
                      <a:pt x="611479" y="41910"/>
                    </a:lnTo>
                    <a:lnTo>
                      <a:pt x="613130" y="40640"/>
                    </a:lnTo>
                    <a:lnTo>
                      <a:pt x="614768" y="39370"/>
                    </a:lnTo>
                    <a:lnTo>
                      <a:pt x="618464" y="36830"/>
                    </a:lnTo>
                    <a:lnTo>
                      <a:pt x="629551" y="36830"/>
                    </a:lnTo>
                    <a:lnTo>
                      <a:pt x="634072" y="35560"/>
                    </a:lnTo>
                    <a:lnTo>
                      <a:pt x="641464" y="35560"/>
                    </a:lnTo>
                    <a:lnTo>
                      <a:pt x="643928" y="39370"/>
                    </a:lnTo>
                    <a:lnTo>
                      <a:pt x="643928" y="34810"/>
                    </a:lnTo>
                    <a:lnTo>
                      <a:pt x="643102" y="34290"/>
                    </a:lnTo>
                    <a:lnTo>
                      <a:pt x="641870" y="33020"/>
                    </a:lnTo>
                    <a:lnTo>
                      <a:pt x="629145" y="33020"/>
                    </a:lnTo>
                    <a:lnTo>
                      <a:pt x="627507" y="34290"/>
                    </a:lnTo>
                    <a:lnTo>
                      <a:pt x="625856" y="34290"/>
                    </a:lnTo>
                    <a:lnTo>
                      <a:pt x="616000" y="35560"/>
                    </a:lnTo>
                    <a:lnTo>
                      <a:pt x="614768" y="36830"/>
                    </a:lnTo>
                    <a:lnTo>
                      <a:pt x="610666" y="36830"/>
                    </a:lnTo>
                    <a:lnTo>
                      <a:pt x="609841" y="38100"/>
                    </a:lnTo>
                    <a:lnTo>
                      <a:pt x="608609" y="38100"/>
                    </a:lnTo>
                    <a:lnTo>
                      <a:pt x="608609" y="41910"/>
                    </a:lnTo>
                    <a:lnTo>
                      <a:pt x="608609" y="43180"/>
                    </a:lnTo>
                    <a:lnTo>
                      <a:pt x="607783" y="43180"/>
                    </a:lnTo>
                    <a:lnTo>
                      <a:pt x="604913" y="46990"/>
                    </a:lnTo>
                    <a:lnTo>
                      <a:pt x="604494" y="48260"/>
                    </a:lnTo>
                    <a:lnTo>
                      <a:pt x="602856" y="50800"/>
                    </a:lnTo>
                    <a:lnTo>
                      <a:pt x="602856" y="59690"/>
                    </a:lnTo>
                    <a:lnTo>
                      <a:pt x="602030" y="62230"/>
                    </a:lnTo>
                    <a:lnTo>
                      <a:pt x="600392" y="63500"/>
                    </a:lnTo>
                    <a:lnTo>
                      <a:pt x="597522" y="63500"/>
                    </a:lnTo>
                    <a:lnTo>
                      <a:pt x="595884" y="63500"/>
                    </a:lnTo>
                    <a:lnTo>
                      <a:pt x="595058" y="62230"/>
                    </a:lnTo>
                    <a:lnTo>
                      <a:pt x="594652" y="60960"/>
                    </a:lnTo>
                    <a:lnTo>
                      <a:pt x="595464" y="59690"/>
                    </a:lnTo>
                    <a:lnTo>
                      <a:pt x="597522" y="58420"/>
                    </a:lnTo>
                    <a:lnTo>
                      <a:pt x="602449" y="58420"/>
                    </a:lnTo>
                    <a:lnTo>
                      <a:pt x="602856" y="59690"/>
                    </a:lnTo>
                    <a:lnTo>
                      <a:pt x="602856" y="50800"/>
                    </a:lnTo>
                    <a:lnTo>
                      <a:pt x="601218" y="53340"/>
                    </a:lnTo>
                    <a:lnTo>
                      <a:pt x="600811" y="53340"/>
                    </a:lnTo>
                    <a:lnTo>
                      <a:pt x="595884" y="54610"/>
                    </a:lnTo>
                    <a:lnTo>
                      <a:pt x="594233" y="54610"/>
                    </a:lnTo>
                    <a:lnTo>
                      <a:pt x="594652" y="53340"/>
                    </a:lnTo>
                    <a:lnTo>
                      <a:pt x="595058" y="53340"/>
                    </a:lnTo>
                    <a:lnTo>
                      <a:pt x="595058" y="52070"/>
                    </a:lnTo>
                    <a:lnTo>
                      <a:pt x="596696" y="49530"/>
                    </a:lnTo>
                    <a:lnTo>
                      <a:pt x="598754" y="48260"/>
                    </a:lnTo>
                    <a:lnTo>
                      <a:pt x="599579" y="46990"/>
                    </a:lnTo>
                    <a:lnTo>
                      <a:pt x="602043" y="44450"/>
                    </a:lnTo>
                    <a:lnTo>
                      <a:pt x="604088" y="43180"/>
                    </a:lnTo>
                    <a:lnTo>
                      <a:pt x="604494" y="43180"/>
                    </a:lnTo>
                    <a:lnTo>
                      <a:pt x="606552" y="40640"/>
                    </a:lnTo>
                    <a:lnTo>
                      <a:pt x="608190" y="40640"/>
                    </a:lnTo>
                    <a:lnTo>
                      <a:pt x="608609" y="41910"/>
                    </a:lnTo>
                    <a:lnTo>
                      <a:pt x="608609" y="38100"/>
                    </a:lnTo>
                    <a:lnTo>
                      <a:pt x="606552" y="38100"/>
                    </a:lnTo>
                    <a:lnTo>
                      <a:pt x="604913" y="39370"/>
                    </a:lnTo>
                    <a:lnTo>
                      <a:pt x="602856" y="40640"/>
                    </a:lnTo>
                    <a:lnTo>
                      <a:pt x="599160" y="43180"/>
                    </a:lnTo>
                    <a:lnTo>
                      <a:pt x="597522" y="45720"/>
                    </a:lnTo>
                    <a:lnTo>
                      <a:pt x="595884" y="46990"/>
                    </a:lnTo>
                    <a:lnTo>
                      <a:pt x="595871" y="48260"/>
                    </a:lnTo>
                    <a:lnTo>
                      <a:pt x="594652" y="48260"/>
                    </a:lnTo>
                    <a:lnTo>
                      <a:pt x="593407" y="49530"/>
                    </a:lnTo>
                    <a:lnTo>
                      <a:pt x="593001" y="52070"/>
                    </a:lnTo>
                    <a:lnTo>
                      <a:pt x="397332" y="52070"/>
                    </a:lnTo>
                    <a:lnTo>
                      <a:pt x="390550" y="50800"/>
                    </a:lnTo>
                    <a:lnTo>
                      <a:pt x="388912" y="46990"/>
                    </a:lnTo>
                    <a:lnTo>
                      <a:pt x="387667" y="45720"/>
                    </a:lnTo>
                    <a:lnTo>
                      <a:pt x="387667" y="58420"/>
                    </a:lnTo>
                    <a:lnTo>
                      <a:pt x="387667" y="59690"/>
                    </a:lnTo>
                    <a:lnTo>
                      <a:pt x="386854" y="59690"/>
                    </a:lnTo>
                    <a:lnTo>
                      <a:pt x="386029" y="60960"/>
                    </a:lnTo>
                    <a:lnTo>
                      <a:pt x="383565" y="60960"/>
                    </a:lnTo>
                    <a:lnTo>
                      <a:pt x="382333" y="59690"/>
                    </a:lnTo>
                    <a:lnTo>
                      <a:pt x="382333" y="57150"/>
                    </a:lnTo>
                    <a:lnTo>
                      <a:pt x="381927" y="57150"/>
                    </a:lnTo>
                    <a:lnTo>
                      <a:pt x="382739" y="55880"/>
                    </a:lnTo>
                    <a:lnTo>
                      <a:pt x="383565" y="54610"/>
                    </a:lnTo>
                    <a:lnTo>
                      <a:pt x="385203" y="54610"/>
                    </a:lnTo>
                    <a:lnTo>
                      <a:pt x="387261" y="57150"/>
                    </a:lnTo>
                    <a:lnTo>
                      <a:pt x="387667" y="58420"/>
                    </a:lnTo>
                    <a:lnTo>
                      <a:pt x="387667" y="45720"/>
                    </a:lnTo>
                    <a:lnTo>
                      <a:pt x="386029" y="44030"/>
                    </a:lnTo>
                    <a:lnTo>
                      <a:pt x="386029" y="49530"/>
                    </a:lnTo>
                    <a:lnTo>
                      <a:pt x="386029" y="50800"/>
                    </a:lnTo>
                    <a:lnTo>
                      <a:pt x="385610" y="52070"/>
                    </a:lnTo>
                    <a:lnTo>
                      <a:pt x="383159" y="52070"/>
                    </a:lnTo>
                    <a:lnTo>
                      <a:pt x="382333" y="50800"/>
                    </a:lnTo>
                    <a:lnTo>
                      <a:pt x="381101" y="49530"/>
                    </a:lnTo>
                    <a:lnTo>
                      <a:pt x="380288" y="48260"/>
                    </a:lnTo>
                    <a:lnTo>
                      <a:pt x="380695" y="46990"/>
                    </a:lnTo>
                    <a:lnTo>
                      <a:pt x="380288" y="45720"/>
                    </a:lnTo>
                    <a:lnTo>
                      <a:pt x="380288" y="44450"/>
                    </a:lnTo>
                    <a:lnTo>
                      <a:pt x="379463" y="43180"/>
                    </a:lnTo>
                    <a:lnTo>
                      <a:pt x="380276" y="43180"/>
                    </a:lnTo>
                    <a:lnTo>
                      <a:pt x="381508" y="44450"/>
                    </a:lnTo>
                    <a:lnTo>
                      <a:pt x="381914" y="45720"/>
                    </a:lnTo>
                    <a:lnTo>
                      <a:pt x="383146" y="45720"/>
                    </a:lnTo>
                    <a:lnTo>
                      <a:pt x="383565" y="46990"/>
                    </a:lnTo>
                    <a:lnTo>
                      <a:pt x="384797" y="49530"/>
                    </a:lnTo>
                    <a:lnTo>
                      <a:pt x="386029" y="49530"/>
                    </a:lnTo>
                    <a:lnTo>
                      <a:pt x="386029" y="44030"/>
                    </a:lnTo>
                    <a:lnTo>
                      <a:pt x="385216" y="43180"/>
                    </a:lnTo>
                    <a:lnTo>
                      <a:pt x="384390" y="41910"/>
                    </a:lnTo>
                    <a:lnTo>
                      <a:pt x="383984" y="41910"/>
                    </a:lnTo>
                    <a:lnTo>
                      <a:pt x="380695" y="39370"/>
                    </a:lnTo>
                    <a:lnTo>
                      <a:pt x="378637" y="37782"/>
                    </a:lnTo>
                    <a:lnTo>
                      <a:pt x="378637" y="50800"/>
                    </a:lnTo>
                    <a:lnTo>
                      <a:pt x="378637" y="52070"/>
                    </a:lnTo>
                    <a:lnTo>
                      <a:pt x="378218" y="53340"/>
                    </a:lnTo>
                    <a:lnTo>
                      <a:pt x="377812" y="53340"/>
                    </a:lnTo>
                    <a:lnTo>
                      <a:pt x="374942" y="52070"/>
                    </a:lnTo>
                    <a:lnTo>
                      <a:pt x="373291" y="52070"/>
                    </a:lnTo>
                    <a:lnTo>
                      <a:pt x="373291" y="57150"/>
                    </a:lnTo>
                    <a:lnTo>
                      <a:pt x="372478" y="59690"/>
                    </a:lnTo>
                    <a:lnTo>
                      <a:pt x="371652" y="59690"/>
                    </a:lnTo>
                    <a:lnTo>
                      <a:pt x="371246" y="58420"/>
                    </a:lnTo>
                    <a:lnTo>
                      <a:pt x="371652" y="55880"/>
                    </a:lnTo>
                    <a:lnTo>
                      <a:pt x="372478" y="55880"/>
                    </a:lnTo>
                    <a:lnTo>
                      <a:pt x="373291" y="57150"/>
                    </a:lnTo>
                    <a:lnTo>
                      <a:pt x="373291" y="52070"/>
                    </a:lnTo>
                    <a:lnTo>
                      <a:pt x="371246" y="52070"/>
                    </a:lnTo>
                    <a:lnTo>
                      <a:pt x="371246" y="50800"/>
                    </a:lnTo>
                    <a:lnTo>
                      <a:pt x="372884" y="50800"/>
                    </a:lnTo>
                    <a:lnTo>
                      <a:pt x="373303" y="49530"/>
                    </a:lnTo>
                    <a:lnTo>
                      <a:pt x="372478" y="48260"/>
                    </a:lnTo>
                    <a:lnTo>
                      <a:pt x="371246" y="48260"/>
                    </a:lnTo>
                    <a:lnTo>
                      <a:pt x="373303" y="46990"/>
                    </a:lnTo>
                    <a:lnTo>
                      <a:pt x="372884" y="45720"/>
                    </a:lnTo>
                    <a:lnTo>
                      <a:pt x="372478" y="45720"/>
                    </a:lnTo>
                    <a:lnTo>
                      <a:pt x="372478" y="44450"/>
                    </a:lnTo>
                    <a:lnTo>
                      <a:pt x="370420" y="44450"/>
                    </a:lnTo>
                    <a:lnTo>
                      <a:pt x="371652" y="43180"/>
                    </a:lnTo>
                    <a:lnTo>
                      <a:pt x="371246" y="43180"/>
                    </a:lnTo>
                    <a:lnTo>
                      <a:pt x="368376" y="44450"/>
                    </a:lnTo>
                    <a:lnTo>
                      <a:pt x="367550" y="44450"/>
                    </a:lnTo>
                    <a:lnTo>
                      <a:pt x="367550" y="45720"/>
                    </a:lnTo>
                    <a:lnTo>
                      <a:pt x="366725" y="45085"/>
                    </a:lnTo>
                    <a:lnTo>
                      <a:pt x="366725" y="54610"/>
                    </a:lnTo>
                    <a:lnTo>
                      <a:pt x="365086" y="54610"/>
                    </a:lnTo>
                    <a:lnTo>
                      <a:pt x="364667" y="54292"/>
                    </a:lnTo>
                    <a:lnTo>
                      <a:pt x="364667" y="59690"/>
                    </a:lnTo>
                    <a:lnTo>
                      <a:pt x="364667" y="63500"/>
                    </a:lnTo>
                    <a:lnTo>
                      <a:pt x="363029" y="64770"/>
                    </a:lnTo>
                    <a:lnTo>
                      <a:pt x="358521" y="64770"/>
                    </a:lnTo>
                    <a:lnTo>
                      <a:pt x="355231" y="62230"/>
                    </a:lnTo>
                    <a:lnTo>
                      <a:pt x="353999" y="59690"/>
                    </a:lnTo>
                    <a:lnTo>
                      <a:pt x="354825" y="58420"/>
                    </a:lnTo>
                    <a:lnTo>
                      <a:pt x="356057" y="57150"/>
                    </a:lnTo>
                    <a:lnTo>
                      <a:pt x="357695" y="55880"/>
                    </a:lnTo>
                    <a:lnTo>
                      <a:pt x="361391" y="55880"/>
                    </a:lnTo>
                    <a:lnTo>
                      <a:pt x="362623" y="57150"/>
                    </a:lnTo>
                    <a:lnTo>
                      <a:pt x="363435" y="59690"/>
                    </a:lnTo>
                    <a:lnTo>
                      <a:pt x="364667" y="59690"/>
                    </a:lnTo>
                    <a:lnTo>
                      <a:pt x="364667" y="54292"/>
                    </a:lnTo>
                    <a:lnTo>
                      <a:pt x="363448" y="53340"/>
                    </a:lnTo>
                    <a:lnTo>
                      <a:pt x="361391" y="53340"/>
                    </a:lnTo>
                    <a:lnTo>
                      <a:pt x="354406" y="53340"/>
                    </a:lnTo>
                    <a:lnTo>
                      <a:pt x="352361" y="54610"/>
                    </a:lnTo>
                    <a:lnTo>
                      <a:pt x="351942" y="54610"/>
                    </a:lnTo>
                    <a:lnTo>
                      <a:pt x="349072" y="57150"/>
                    </a:lnTo>
                    <a:lnTo>
                      <a:pt x="348246" y="59690"/>
                    </a:lnTo>
                    <a:lnTo>
                      <a:pt x="348246" y="62230"/>
                    </a:lnTo>
                    <a:lnTo>
                      <a:pt x="347014" y="62230"/>
                    </a:lnTo>
                    <a:lnTo>
                      <a:pt x="345782" y="60960"/>
                    </a:lnTo>
                    <a:lnTo>
                      <a:pt x="344144" y="58420"/>
                    </a:lnTo>
                    <a:lnTo>
                      <a:pt x="342912" y="57150"/>
                    </a:lnTo>
                    <a:lnTo>
                      <a:pt x="341680" y="57150"/>
                    </a:lnTo>
                    <a:lnTo>
                      <a:pt x="340855" y="58420"/>
                    </a:lnTo>
                    <a:lnTo>
                      <a:pt x="340436" y="60960"/>
                    </a:lnTo>
                    <a:lnTo>
                      <a:pt x="335927" y="60960"/>
                    </a:lnTo>
                    <a:lnTo>
                      <a:pt x="335508" y="62230"/>
                    </a:lnTo>
                    <a:lnTo>
                      <a:pt x="332651" y="62230"/>
                    </a:lnTo>
                    <a:lnTo>
                      <a:pt x="332232" y="64770"/>
                    </a:lnTo>
                    <a:lnTo>
                      <a:pt x="330174" y="67310"/>
                    </a:lnTo>
                    <a:lnTo>
                      <a:pt x="330174" y="68580"/>
                    </a:lnTo>
                    <a:lnTo>
                      <a:pt x="331812" y="69850"/>
                    </a:lnTo>
                    <a:lnTo>
                      <a:pt x="333463" y="69850"/>
                    </a:lnTo>
                    <a:lnTo>
                      <a:pt x="335102" y="72390"/>
                    </a:lnTo>
                    <a:lnTo>
                      <a:pt x="338391" y="72390"/>
                    </a:lnTo>
                    <a:lnTo>
                      <a:pt x="339204" y="73660"/>
                    </a:lnTo>
                    <a:lnTo>
                      <a:pt x="342912" y="73660"/>
                    </a:lnTo>
                    <a:lnTo>
                      <a:pt x="342912" y="82550"/>
                    </a:lnTo>
                    <a:lnTo>
                      <a:pt x="344144" y="83820"/>
                    </a:lnTo>
                    <a:lnTo>
                      <a:pt x="344144" y="85090"/>
                    </a:lnTo>
                    <a:lnTo>
                      <a:pt x="342912" y="88900"/>
                    </a:lnTo>
                    <a:lnTo>
                      <a:pt x="341680" y="88900"/>
                    </a:lnTo>
                    <a:lnTo>
                      <a:pt x="340448" y="87630"/>
                    </a:lnTo>
                    <a:lnTo>
                      <a:pt x="338810" y="88900"/>
                    </a:lnTo>
                    <a:lnTo>
                      <a:pt x="337159" y="86360"/>
                    </a:lnTo>
                    <a:lnTo>
                      <a:pt x="336753" y="85090"/>
                    </a:lnTo>
                    <a:lnTo>
                      <a:pt x="336346" y="85090"/>
                    </a:lnTo>
                    <a:lnTo>
                      <a:pt x="335927" y="86360"/>
                    </a:lnTo>
                    <a:lnTo>
                      <a:pt x="335927" y="87630"/>
                    </a:lnTo>
                    <a:lnTo>
                      <a:pt x="336334" y="88900"/>
                    </a:lnTo>
                    <a:lnTo>
                      <a:pt x="337566" y="88900"/>
                    </a:lnTo>
                    <a:lnTo>
                      <a:pt x="336334" y="90170"/>
                    </a:lnTo>
                    <a:lnTo>
                      <a:pt x="335114" y="88900"/>
                    </a:lnTo>
                    <a:lnTo>
                      <a:pt x="333883" y="87630"/>
                    </a:lnTo>
                    <a:lnTo>
                      <a:pt x="333057" y="85090"/>
                    </a:lnTo>
                    <a:lnTo>
                      <a:pt x="332651" y="85090"/>
                    </a:lnTo>
                    <a:lnTo>
                      <a:pt x="332638" y="87630"/>
                    </a:lnTo>
                    <a:lnTo>
                      <a:pt x="333870" y="88900"/>
                    </a:lnTo>
                    <a:lnTo>
                      <a:pt x="332651" y="88900"/>
                    </a:lnTo>
                    <a:lnTo>
                      <a:pt x="331000" y="86360"/>
                    </a:lnTo>
                    <a:lnTo>
                      <a:pt x="330187" y="86360"/>
                    </a:lnTo>
                    <a:lnTo>
                      <a:pt x="331812" y="88900"/>
                    </a:lnTo>
                    <a:lnTo>
                      <a:pt x="328536" y="88900"/>
                    </a:lnTo>
                    <a:lnTo>
                      <a:pt x="328536" y="87630"/>
                    </a:lnTo>
                    <a:lnTo>
                      <a:pt x="328129" y="86360"/>
                    </a:lnTo>
                    <a:lnTo>
                      <a:pt x="327304" y="86360"/>
                    </a:lnTo>
                    <a:lnTo>
                      <a:pt x="326072" y="85090"/>
                    </a:lnTo>
                    <a:lnTo>
                      <a:pt x="324027" y="85090"/>
                    </a:lnTo>
                    <a:lnTo>
                      <a:pt x="322376" y="86360"/>
                    </a:lnTo>
                    <a:lnTo>
                      <a:pt x="321957" y="87630"/>
                    </a:lnTo>
                    <a:lnTo>
                      <a:pt x="322783" y="88900"/>
                    </a:lnTo>
                    <a:lnTo>
                      <a:pt x="323608" y="88900"/>
                    </a:lnTo>
                    <a:lnTo>
                      <a:pt x="324434" y="87630"/>
                    </a:lnTo>
                    <a:lnTo>
                      <a:pt x="325653" y="87630"/>
                    </a:lnTo>
                    <a:lnTo>
                      <a:pt x="326072" y="88900"/>
                    </a:lnTo>
                    <a:lnTo>
                      <a:pt x="326885" y="90170"/>
                    </a:lnTo>
                    <a:lnTo>
                      <a:pt x="327710" y="92710"/>
                    </a:lnTo>
                    <a:lnTo>
                      <a:pt x="328536" y="93980"/>
                    </a:lnTo>
                    <a:lnTo>
                      <a:pt x="329349" y="93980"/>
                    </a:lnTo>
                    <a:lnTo>
                      <a:pt x="330174" y="96520"/>
                    </a:lnTo>
                    <a:lnTo>
                      <a:pt x="329349" y="97790"/>
                    </a:lnTo>
                    <a:lnTo>
                      <a:pt x="329768" y="97790"/>
                    </a:lnTo>
                    <a:lnTo>
                      <a:pt x="330174" y="99060"/>
                    </a:lnTo>
                    <a:lnTo>
                      <a:pt x="331000" y="99060"/>
                    </a:lnTo>
                    <a:lnTo>
                      <a:pt x="331000" y="100330"/>
                    </a:lnTo>
                    <a:lnTo>
                      <a:pt x="332638" y="102870"/>
                    </a:lnTo>
                    <a:lnTo>
                      <a:pt x="333044" y="105410"/>
                    </a:lnTo>
                    <a:lnTo>
                      <a:pt x="332651" y="105410"/>
                    </a:lnTo>
                    <a:lnTo>
                      <a:pt x="331419" y="104140"/>
                    </a:lnTo>
                    <a:lnTo>
                      <a:pt x="328129" y="100330"/>
                    </a:lnTo>
                    <a:lnTo>
                      <a:pt x="326491" y="100330"/>
                    </a:lnTo>
                    <a:lnTo>
                      <a:pt x="325653" y="101600"/>
                    </a:lnTo>
                    <a:lnTo>
                      <a:pt x="329349" y="107950"/>
                    </a:lnTo>
                    <a:lnTo>
                      <a:pt x="329768" y="111760"/>
                    </a:lnTo>
                    <a:lnTo>
                      <a:pt x="329361" y="111760"/>
                    </a:lnTo>
                    <a:lnTo>
                      <a:pt x="328129" y="109220"/>
                    </a:lnTo>
                    <a:lnTo>
                      <a:pt x="326491" y="107950"/>
                    </a:lnTo>
                    <a:lnTo>
                      <a:pt x="323608" y="107950"/>
                    </a:lnTo>
                    <a:lnTo>
                      <a:pt x="323189" y="109220"/>
                    </a:lnTo>
                    <a:lnTo>
                      <a:pt x="327304" y="115570"/>
                    </a:lnTo>
                    <a:lnTo>
                      <a:pt x="328117" y="118110"/>
                    </a:lnTo>
                    <a:lnTo>
                      <a:pt x="327710" y="119380"/>
                    </a:lnTo>
                    <a:lnTo>
                      <a:pt x="326898" y="120637"/>
                    </a:lnTo>
                    <a:lnTo>
                      <a:pt x="326898" y="118110"/>
                    </a:lnTo>
                    <a:lnTo>
                      <a:pt x="323608" y="118110"/>
                    </a:lnTo>
                    <a:lnTo>
                      <a:pt x="322376" y="120650"/>
                    </a:lnTo>
                    <a:lnTo>
                      <a:pt x="321551" y="121920"/>
                    </a:lnTo>
                    <a:lnTo>
                      <a:pt x="320319" y="119380"/>
                    </a:lnTo>
                    <a:lnTo>
                      <a:pt x="319087" y="119380"/>
                    </a:lnTo>
                    <a:lnTo>
                      <a:pt x="317042" y="120650"/>
                    </a:lnTo>
                    <a:lnTo>
                      <a:pt x="316217" y="121920"/>
                    </a:lnTo>
                    <a:lnTo>
                      <a:pt x="316217" y="123190"/>
                    </a:lnTo>
                    <a:lnTo>
                      <a:pt x="317030" y="123190"/>
                    </a:lnTo>
                    <a:lnTo>
                      <a:pt x="319087" y="124460"/>
                    </a:lnTo>
                    <a:lnTo>
                      <a:pt x="319913" y="127000"/>
                    </a:lnTo>
                    <a:lnTo>
                      <a:pt x="319913" y="129540"/>
                    </a:lnTo>
                    <a:lnTo>
                      <a:pt x="317042" y="129540"/>
                    </a:lnTo>
                    <a:lnTo>
                      <a:pt x="317030" y="130810"/>
                    </a:lnTo>
                    <a:lnTo>
                      <a:pt x="317855" y="135890"/>
                    </a:lnTo>
                    <a:lnTo>
                      <a:pt x="314579" y="135890"/>
                    </a:lnTo>
                    <a:lnTo>
                      <a:pt x="314566" y="137160"/>
                    </a:lnTo>
                    <a:lnTo>
                      <a:pt x="314159" y="137160"/>
                    </a:lnTo>
                    <a:lnTo>
                      <a:pt x="315798" y="143510"/>
                    </a:lnTo>
                    <a:lnTo>
                      <a:pt x="313753" y="143510"/>
                    </a:lnTo>
                    <a:lnTo>
                      <a:pt x="312521" y="142240"/>
                    </a:lnTo>
                    <a:lnTo>
                      <a:pt x="312115" y="140970"/>
                    </a:lnTo>
                    <a:lnTo>
                      <a:pt x="311696" y="140970"/>
                    </a:lnTo>
                    <a:lnTo>
                      <a:pt x="311289" y="142240"/>
                    </a:lnTo>
                    <a:lnTo>
                      <a:pt x="310057" y="142240"/>
                    </a:lnTo>
                    <a:lnTo>
                      <a:pt x="310057" y="143510"/>
                    </a:lnTo>
                    <a:lnTo>
                      <a:pt x="310870" y="144780"/>
                    </a:lnTo>
                    <a:lnTo>
                      <a:pt x="312102" y="147320"/>
                    </a:lnTo>
                    <a:lnTo>
                      <a:pt x="312102" y="149860"/>
                    </a:lnTo>
                    <a:lnTo>
                      <a:pt x="311696" y="149860"/>
                    </a:lnTo>
                    <a:lnTo>
                      <a:pt x="310883" y="148590"/>
                    </a:lnTo>
                    <a:lnTo>
                      <a:pt x="310057" y="149860"/>
                    </a:lnTo>
                    <a:lnTo>
                      <a:pt x="308825" y="149860"/>
                    </a:lnTo>
                    <a:lnTo>
                      <a:pt x="308825" y="152400"/>
                    </a:lnTo>
                    <a:lnTo>
                      <a:pt x="310057" y="154940"/>
                    </a:lnTo>
                    <a:lnTo>
                      <a:pt x="310057" y="156210"/>
                    </a:lnTo>
                    <a:lnTo>
                      <a:pt x="309638" y="157480"/>
                    </a:lnTo>
                    <a:lnTo>
                      <a:pt x="309232" y="157480"/>
                    </a:lnTo>
                    <a:lnTo>
                      <a:pt x="308000" y="158750"/>
                    </a:lnTo>
                    <a:lnTo>
                      <a:pt x="307174" y="160020"/>
                    </a:lnTo>
                    <a:lnTo>
                      <a:pt x="307594" y="162560"/>
                    </a:lnTo>
                    <a:lnTo>
                      <a:pt x="307594" y="163830"/>
                    </a:lnTo>
                    <a:lnTo>
                      <a:pt x="308000" y="163830"/>
                    </a:lnTo>
                    <a:lnTo>
                      <a:pt x="308000" y="165100"/>
                    </a:lnTo>
                    <a:lnTo>
                      <a:pt x="308825" y="165100"/>
                    </a:lnTo>
                    <a:lnTo>
                      <a:pt x="308825" y="173990"/>
                    </a:lnTo>
                    <a:lnTo>
                      <a:pt x="310057" y="175260"/>
                    </a:lnTo>
                    <a:lnTo>
                      <a:pt x="310057" y="177800"/>
                    </a:lnTo>
                    <a:lnTo>
                      <a:pt x="309232" y="180340"/>
                    </a:lnTo>
                    <a:lnTo>
                      <a:pt x="308000" y="179070"/>
                    </a:lnTo>
                    <a:lnTo>
                      <a:pt x="306768" y="175260"/>
                    </a:lnTo>
                    <a:lnTo>
                      <a:pt x="305130" y="172720"/>
                    </a:lnTo>
                    <a:lnTo>
                      <a:pt x="305130" y="170180"/>
                    </a:lnTo>
                    <a:lnTo>
                      <a:pt x="304723" y="165100"/>
                    </a:lnTo>
                    <a:lnTo>
                      <a:pt x="303898" y="161290"/>
                    </a:lnTo>
                    <a:lnTo>
                      <a:pt x="302260" y="156210"/>
                    </a:lnTo>
                    <a:lnTo>
                      <a:pt x="301434" y="154940"/>
                    </a:lnTo>
                    <a:lnTo>
                      <a:pt x="301028" y="152400"/>
                    </a:lnTo>
                    <a:lnTo>
                      <a:pt x="300609" y="152400"/>
                    </a:lnTo>
                    <a:lnTo>
                      <a:pt x="298970" y="153670"/>
                    </a:lnTo>
                    <a:lnTo>
                      <a:pt x="298970" y="156210"/>
                    </a:lnTo>
                    <a:lnTo>
                      <a:pt x="299783" y="157480"/>
                    </a:lnTo>
                    <a:lnTo>
                      <a:pt x="300609" y="162560"/>
                    </a:lnTo>
                    <a:lnTo>
                      <a:pt x="300609" y="170180"/>
                    </a:lnTo>
                    <a:lnTo>
                      <a:pt x="298970" y="170180"/>
                    </a:lnTo>
                    <a:lnTo>
                      <a:pt x="298145" y="167640"/>
                    </a:lnTo>
                    <a:lnTo>
                      <a:pt x="297738" y="162560"/>
                    </a:lnTo>
                    <a:lnTo>
                      <a:pt x="296506" y="156210"/>
                    </a:lnTo>
                    <a:lnTo>
                      <a:pt x="295275" y="151130"/>
                    </a:lnTo>
                    <a:lnTo>
                      <a:pt x="293636" y="147320"/>
                    </a:lnTo>
                    <a:lnTo>
                      <a:pt x="293636" y="146050"/>
                    </a:lnTo>
                    <a:lnTo>
                      <a:pt x="293217" y="146050"/>
                    </a:lnTo>
                    <a:lnTo>
                      <a:pt x="292811" y="147320"/>
                    </a:lnTo>
                    <a:lnTo>
                      <a:pt x="292811" y="148590"/>
                    </a:lnTo>
                    <a:lnTo>
                      <a:pt x="293217" y="152400"/>
                    </a:lnTo>
                    <a:lnTo>
                      <a:pt x="293522" y="156210"/>
                    </a:lnTo>
                    <a:lnTo>
                      <a:pt x="293624" y="166370"/>
                    </a:lnTo>
                    <a:lnTo>
                      <a:pt x="294043" y="167640"/>
                    </a:lnTo>
                    <a:lnTo>
                      <a:pt x="295275" y="168910"/>
                    </a:lnTo>
                    <a:lnTo>
                      <a:pt x="295681" y="168910"/>
                    </a:lnTo>
                    <a:lnTo>
                      <a:pt x="296506" y="170180"/>
                    </a:lnTo>
                    <a:lnTo>
                      <a:pt x="296913" y="171450"/>
                    </a:lnTo>
                    <a:lnTo>
                      <a:pt x="296506" y="172720"/>
                    </a:lnTo>
                    <a:lnTo>
                      <a:pt x="294868" y="171450"/>
                    </a:lnTo>
                    <a:lnTo>
                      <a:pt x="293636" y="171450"/>
                    </a:lnTo>
                    <a:lnTo>
                      <a:pt x="293217" y="170180"/>
                    </a:lnTo>
                    <a:lnTo>
                      <a:pt x="292811" y="170180"/>
                    </a:lnTo>
                    <a:lnTo>
                      <a:pt x="292315" y="167640"/>
                    </a:lnTo>
                    <a:lnTo>
                      <a:pt x="291579" y="163830"/>
                    </a:lnTo>
                    <a:lnTo>
                      <a:pt x="291249" y="158750"/>
                    </a:lnTo>
                    <a:lnTo>
                      <a:pt x="291325" y="154940"/>
                    </a:lnTo>
                    <a:lnTo>
                      <a:pt x="291503" y="152400"/>
                    </a:lnTo>
                    <a:lnTo>
                      <a:pt x="291579" y="143510"/>
                    </a:lnTo>
                    <a:lnTo>
                      <a:pt x="289521" y="139700"/>
                    </a:lnTo>
                    <a:lnTo>
                      <a:pt x="289521" y="138430"/>
                    </a:lnTo>
                    <a:lnTo>
                      <a:pt x="287883" y="135890"/>
                    </a:lnTo>
                    <a:lnTo>
                      <a:pt x="287477" y="135890"/>
                    </a:lnTo>
                    <a:lnTo>
                      <a:pt x="286651" y="134620"/>
                    </a:lnTo>
                    <a:lnTo>
                      <a:pt x="279666" y="127000"/>
                    </a:lnTo>
                    <a:lnTo>
                      <a:pt x="277622" y="125730"/>
                    </a:lnTo>
                    <a:lnTo>
                      <a:pt x="275971" y="124460"/>
                    </a:lnTo>
                    <a:lnTo>
                      <a:pt x="274739" y="123190"/>
                    </a:lnTo>
                    <a:lnTo>
                      <a:pt x="273926" y="121920"/>
                    </a:lnTo>
                    <a:lnTo>
                      <a:pt x="273507" y="120650"/>
                    </a:lnTo>
                    <a:lnTo>
                      <a:pt x="273100" y="118110"/>
                    </a:lnTo>
                    <a:lnTo>
                      <a:pt x="274332" y="116840"/>
                    </a:lnTo>
                    <a:lnTo>
                      <a:pt x="275971" y="116840"/>
                    </a:lnTo>
                    <a:lnTo>
                      <a:pt x="277202" y="118110"/>
                    </a:lnTo>
                    <a:lnTo>
                      <a:pt x="277609" y="118110"/>
                    </a:lnTo>
                    <a:lnTo>
                      <a:pt x="282536" y="123190"/>
                    </a:lnTo>
                    <a:lnTo>
                      <a:pt x="284187" y="125730"/>
                    </a:lnTo>
                    <a:lnTo>
                      <a:pt x="286232" y="127000"/>
                    </a:lnTo>
                    <a:lnTo>
                      <a:pt x="287883" y="129540"/>
                    </a:lnTo>
                    <a:lnTo>
                      <a:pt x="289115" y="132080"/>
                    </a:lnTo>
                    <a:lnTo>
                      <a:pt x="289928" y="133350"/>
                    </a:lnTo>
                    <a:lnTo>
                      <a:pt x="290347" y="133350"/>
                    </a:lnTo>
                    <a:lnTo>
                      <a:pt x="291579" y="135890"/>
                    </a:lnTo>
                    <a:lnTo>
                      <a:pt x="291579" y="138430"/>
                    </a:lnTo>
                    <a:lnTo>
                      <a:pt x="293217" y="139700"/>
                    </a:lnTo>
                    <a:lnTo>
                      <a:pt x="291985" y="130810"/>
                    </a:lnTo>
                    <a:lnTo>
                      <a:pt x="291985" y="129540"/>
                    </a:lnTo>
                    <a:lnTo>
                      <a:pt x="291172" y="124460"/>
                    </a:lnTo>
                    <a:lnTo>
                      <a:pt x="291299" y="123190"/>
                    </a:lnTo>
                    <a:lnTo>
                      <a:pt x="291579" y="120650"/>
                    </a:lnTo>
                    <a:lnTo>
                      <a:pt x="291579" y="118110"/>
                    </a:lnTo>
                    <a:lnTo>
                      <a:pt x="292404" y="116840"/>
                    </a:lnTo>
                    <a:lnTo>
                      <a:pt x="292404" y="115570"/>
                    </a:lnTo>
                    <a:lnTo>
                      <a:pt x="292582" y="115316"/>
                    </a:lnTo>
                    <a:lnTo>
                      <a:pt x="293357" y="114300"/>
                    </a:lnTo>
                    <a:lnTo>
                      <a:pt x="295275" y="111760"/>
                    </a:lnTo>
                    <a:lnTo>
                      <a:pt x="310464" y="90170"/>
                    </a:lnTo>
                    <a:lnTo>
                      <a:pt x="312521" y="87630"/>
                    </a:lnTo>
                    <a:lnTo>
                      <a:pt x="313347" y="85090"/>
                    </a:lnTo>
                    <a:lnTo>
                      <a:pt x="313753" y="85090"/>
                    </a:lnTo>
                    <a:lnTo>
                      <a:pt x="314579" y="80010"/>
                    </a:lnTo>
                    <a:lnTo>
                      <a:pt x="315391" y="77470"/>
                    </a:lnTo>
                    <a:lnTo>
                      <a:pt x="315391" y="76200"/>
                    </a:lnTo>
                    <a:lnTo>
                      <a:pt x="316217" y="76200"/>
                    </a:lnTo>
                    <a:lnTo>
                      <a:pt x="316217" y="74930"/>
                    </a:lnTo>
                    <a:lnTo>
                      <a:pt x="315391" y="68580"/>
                    </a:lnTo>
                    <a:lnTo>
                      <a:pt x="314579" y="64770"/>
                    </a:lnTo>
                    <a:lnTo>
                      <a:pt x="314159" y="62230"/>
                    </a:lnTo>
                    <a:lnTo>
                      <a:pt x="314566" y="62230"/>
                    </a:lnTo>
                    <a:lnTo>
                      <a:pt x="315391" y="60960"/>
                    </a:lnTo>
                    <a:lnTo>
                      <a:pt x="315391" y="58420"/>
                    </a:lnTo>
                    <a:lnTo>
                      <a:pt x="314579" y="57150"/>
                    </a:lnTo>
                    <a:lnTo>
                      <a:pt x="313347" y="55880"/>
                    </a:lnTo>
                    <a:lnTo>
                      <a:pt x="312928" y="55880"/>
                    </a:lnTo>
                    <a:lnTo>
                      <a:pt x="312928" y="53340"/>
                    </a:lnTo>
                    <a:lnTo>
                      <a:pt x="312115" y="52070"/>
                    </a:lnTo>
                    <a:lnTo>
                      <a:pt x="311696" y="52070"/>
                    </a:lnTo>
                    <a:lnTo>
                      <a:pt x="312521" y="50800"/>
                    </a:lnTo>
                    <a:lnTo>
                      <a:pt x="313334" y="52070"/>
                    </a:lnTo>
                    <a:lnTo>
                      <a:pt x="315391" y="52070"/>
                    </a:lnTo>
                    <a:lnTo>
                      <a:pt x="316014" y="50800"/>
                    </a:lnTo>
                    <a:lnTo>
                      <a:pt x="316623" y="49530"/>
                    </a:lnTo>
                    <a:lnTo>
                      <a:pt x="321564" y="43180"/>
                    </a:lnTo>
                    <a:lnTo>
                      <a:pt x="322795" y="41910"/>
                    </a:lnTo>
                    <a:lnTo>
                      <a:pt x="323608" y="40640"/>
                    </a:lnTo>
                    <a:lnTo>
                      <a:pt x="331000" y="40640"/>
                    </a:lnTo>
                    <a:lnTo>
                      <a:pt x="331419" y="39370"/>
                    </a:lnTo>
                    <a:lnTo>
                      <a:pt x="332232" y="39370"/>
                    </a:lnTo>
                    <a:lnTo>
                      <a:pt x="337159" y="41910"/>
                    </a:lnTo>
                    <a:lnTo>
                      <a:pt x="336334" y="44450"/>
                    </a:lnTo>
                    <a:lnTo>
                      <a:pt x="336740" y="45720"/>
                    </a:lnTo>
                    <a:lnTo>
                      <a:pt x="338797" y="45720"/>
                    </a:lnTo>
                    <a:lnTo>
                      <a:pt x="340042" y="43180"/>
                    </a:lnTo>
                    <a:lnTo>
                      <a:pt x="344144" y="40640"/>
                    </a:lnTo>
                    <a:lnTo>
                      <a:pt x="350304" y="40640"/>
                    </a:lnTo>
                    <a:lnTo>
                      <a:pt x="353174" y="41910"/>
                    </a:lnTo>
                    <a:lnTo>
                      <a:pt x="353999" y="43180"/>
                    </a:lnTo>
                    <a:lnTo>
                      <a:pt x="355638" y="43180"/>
                    </a:lnTo>
                    <a:lnTo>
                      <a:pt x="355638" y="44450"/>
                    </a:lnTo>
                    <a:lnTo>
                      <a:pt x="357695" y="44450"/>
                    </a:lnTo>
                    <a:lnTo>
                      <a:pt x="358927" y="45720"/>
                    </a:lnTo>
                    <a:lnTo>
                      <a:pt x="359740" y="46990"/>
                    </a:lnTo>
                    <a:lnTo>
                      <a:pt x="364667" y="50800"/>
                    </a:lnTo>
                    <a:lnTo>
                      <a:pt x="366725" y="54610"/>
                    </a:lnTo>
                    <a:lnTo>
                      <a:pt x="366725" y="45085"/>
                    </a:lnTo>
                    <a:lnTo>
                      <a:pt x="365912" y="44450"/>
                    </a:lnTo>
                    <a:lnTo>
                      <a:pt x="365772" y="44450"/>
                    </a:lnTo>
                    <a:lnTo>
                      <a:pt x="368782" y="41910"/>
                    </a:lnTo>
                    <a:lnTo>
                      <a:pt x="368376" y="40640"/>
                    </a:lnTo>
                    <a:lnTo>
                      <a:pt x="367550" y="40640"/>
                    </a:lnTo>
                    <a:lnTo>
                      <a:pt x="365912" y="41910"/>
                    </a:lnTo>
                    <a:lnTo>
                      <a:pt x="365760" y="42062"/>
                    </a:lnTo>
                    <a:lnTo>
                      <a:pt x="365760" y="44450"/>
                    </a:lnTo>
                    <a:lnTo>
                      <a:pt x="364832" y="45237"/>
                    </a:lnTo>
                    <a:lnTo>
                      <a:pt x="365086" y="44450"/>
                    </a:lnTo>
                    <a:lnTo>
                      <a:pt x="365760" y="44450"/>
                    </a:lnTo>
                    <a:lnTo>
                      <a:pt x="365760" y="42062"/>
                    </a:lnTo>
                    <a:lnTo>
                      <a:pt x="364820" y="43027"/>
                    </a:lnTo>
                    <a:lnTo>
                      <a:pt x="364820" y="45250"/>
                    </a:lnTo>
                    <a:lnTo>
                      <a:pt x="364667" y="45720"/>
                    </a:lnTo>
                    <a:lnTo>
                      <a:pt x="364261" y="45720"/>
                    </a:lnTo>
                    <a:lnTo>
                      <a:pt x="364820" y="45250"/>
                    </a:lnTo>
                    <a:lnTo>
                      <a:pt x="364820" y="43027"/>
                    </a:lnTo>
                    <a:lnTo>
                      <a:pt x="364667" y="43180"/>
                    </a:lnTo>
                    <a:lnTo>
                      <a:pt x="363855" y="43180"/>
                    </a:lnTo>
                    <a:lnTo>
                      <a:pt x="361797" y="44234"/>
                    </a:lnTo>
                    <a:lnTo>
                      <a:pt x="361797" y="44450"/>
                    </a:lnTo>
                    <a:lnTo>
                      <a:pt x="361391" y="44450"/>
                    </a:lnTo>
                    <a:lnTo>
                      <a:pt x="361797" y="44246"/>
                    </a:lnTo>
                    <a:lnTo>
                      <a:pt x="361797" y="43180"/>
                    </a:lnTo>
                    <a:lnTo>
                      <a:pt x="363448" y="41910"/>
                    </a:lnTo>
                    <a:lnTo>
                      <a:pt x="363029" y="41910"/>
                    </a:lnTo>
                    <a:lnTo>
                      <a:pt x="363029" y="40640"/>
                    </a:lnTo>
                    <a:lnTo>
                      <a:pt x="361797" y="40640"/>
                    </a:lnTo>
                    <a:lnTo>
                      <a:pt x="361797" y="41910"/>
                    </a:lnTo>
                    <a:lnTo>
                      <a:pt x="361391" y="41910"/>
                    </a:lnTo>
                    <a:lnTo>
                      <a:pt x="360565" y="43180"/>
                    </a:lnTo>
                    <a:lnTo>
                      <a:pt x="358521" y="40640"/>
                    </a:lnTo>
                    <a:lnTo>
                      <a:pt x="355231" y="39370"/>
                    </a:lnTo>
                    <a:lnTo>
                      <a:pt x="354825" y="38100"/>
                    </a:lnTo>
                    <a:lnTo>
                      <a:pt x="354406" y="38100"/>
                    </a:lnTo>
                    <a:lnTo>
                      <a:pt x="349897" y="36830"/>
                    </a:lnTo>
                    <a:lnTo>
                      <a:pt x="345782" y="36830"/>
                    </a:lnTo>
                    <a:lnTo>
                      <a:pt x="343738" y="38100"/>
                    </a:lnTo>
                    <a:lnTo>
                      <a:pt x="342912" y="39370"/>
                    </a:lnTo>
                    <a:lnTo>
                      <a:pt x="338391" y="39370"/>
                    </a:lnTo>
                    <a:lnTo>
                      <a:pt x="336753" y="38100"/>
                    </a:lnTo>
                    <a:lnTo>
                      <a:pt x="335521" y="35560"/>
                    </a:lnTo>
                    <a:lnTo>
                      <a:pt x="335927" y="35560"/>
                    </a:lnTo>
                    <a:lnTo>
                      <a:pt x="337159" y="33020"/>
                    </a:lnTo>
                    <a:lnTo>
                      <a:pt x="340042" y="30480"/>
                    </a:lnTo>
                    <a:lnTo>
                      <a:pt x="342087" y="30480"/>
                    </a:lnTo>
                    <a:lnTo>
                      <a:pt x="345376" y="33020"/>
                    </a:lnTo>
                    <a:lnTo>
                      <a:pt x="349072" y="33020"/>
                    </a:lnTo>
                    <a:lnTo>
                      <a:pt x="350304" y="31750"/>
                    </a:lnTo>
                    <a:lnTo>
                      <a:pt x="353174" y="31750"/>
                    </a:lnTo>
                    <a:lnTo>
                      <a:pt x="356044" y="33020"/>
                    </a:lnTo>
                    <a:lnTo>
                      <a:pt x="359333" y="33020"/>
                    </a:lnTo>
                    <a:lnTo>
                      <a:pt x="360159" y="34290"/>
                    </a:lnTo>
                    <a:lnTo>
                      <a:pt x="361391" y="34290"/>
                    </a:lnTo>
                    <a:lnTo>
                      <a:pt x="361391" y="35560"/>
                    </a:lnTo>
                    <a:lnTo>
                      <a:pt x="362204" y="35560"/>
                    </a:lnTo>
                    <a:lnTo>
                      <a:pt x="364261" y="36830"/>
                    </a:lnTo>
                    <a:lnTo>
                      <a:pt x="365899" y="38100"/>
                    </a:lnTo>
                    <a:lnTo>
                      <a:pt x="366318" y="38100"/>
                    </a:lnTo>
                    <a:lnTo>
                      <a:pt x="366725" y="39370"/>
                    </a:lnTo>
                    <a:lnTo>
                      <a:pt x="369595" y="40640"/>
                    </a:lnTo>
                    <a:lnTo>
                      <a:pt x="371246" y="40640"/>
                    </a:lnTo>
                    <a:lnTo>
                      <a:pt x="371652" y="39370"/>
                    </a:lnTo>
                    <a:lnTo>
                      <a:pt x="373291" y="39370"/>
                    </a:lnTo>
                    <a:lnTo>
                      <a:pt x="374942" y="40640"/>
                    </a:lnTo>
                    <a:lnTo>
                      <a:pt x="376174" y="43180"/>
                    </a:lnTo>
                    <a:lnTo>
                      <a:pt x="376174" y="46990"/>
                    </a:lnTo>
                    <a:lnTo>
                      <a:pt x="378637" y="50800"/>
                    </a:lnTo>
                    <a:lnTo>
                      <a:pt x="378637" y="37782"/>
                    </a:lnTo>
                    <a:lnTo>
                      <a:pt x="377405" y="36830"/>
                    </a:lnTo>
                    <a:lnTo>
                      <a:pt x="374116" y="33020"/>
                    </a:lnTo>
                    <a:lnTo>
                      <a:pt x="364680" y="33020"/>
                    </a:lnTo>
                    <a:lnTo>
                      <a:pt x="362483" y="31750"/>
                    </a:lnTo>
                    <a:lnTo>
                      <a:pt x="360286" y="30480"/>
                    </a:lnTo>
                    <a:lnTo>
                      <a:pt x="358101" y="29210"/>
                    </a:lnTo>
                    <a:lnTo>
                      <a:pt x="350304" y="26670"/>
                    </a:lnTo>
                    <a:lnTo>
                      <a:pt x="341680" y="27940"/>
                    </a:lnTo>
                    <a:lnTo>
                      <a:pt x="341274" y="27940"/>
                    </a:lnTo>
                    <a:lnTo>
                      <a:pt x="339217" y="29210"/>
                    </a:lnTo>
                    <a:lnTo>
                      <a:pt x="338391" y="29210"/>
                    </a:lnTo>
                    <a:lnTo>
                      <a:pt x="336346" y="30480"/>
                    </a:lnTo>
                    <a:lnTo>
                      <a:pt x="333463" y="33020"/>
                    </a:lnTo>
                    <a:lnTo>
                      <a:pt x="331000" y="36830"/>
                    </a:lnTo>
                    <a:lnTo>
                      <a:pt x="323202" y="36830"/>
                    </a:lnTo>
                    <a:lnTo>
                      <a:pt x="320738" y="38100"/>
                    </a:lnTo>
                    <a:lnTo>
                      <a:pt x="319493" y="39370"/>
                    </a:lnTo>
                    <a:lnTo>
                      <a:pt x="317855" y="41910"/>
                    </a:lnTo>
                    <a:lnTo>
                      <a:pt x="314566" y="45720"/>
                    </a:lnTo>
                    <a:lnTo>
                      <a:pt x="314566" y="46990"/>
                    </a:lnTo>
                    <a:lnTo>
                      <a:pt x="313753" y="46990"/>
                    </a:lnTo>
                    <a:lnTo>
                      <a:pt x="311696" y="48260"/>
                    </a:lnTo>
                    <a:lnTo>
                      <a:pt x="308825" y="48260"/>
                    </a:lnTo>
                    <a:lnTo>
                      <a:pt x="310057" y="52070"/>
                    </a:lnTo>
                    <a:lnTo>
                      <a:pt x="305536" y="52070"/>
                    </a:lnTo>
                    <a:lnTo>
                      <a:pt x="307594" y="55880"/>
                    </a:lnTo>
                    <a:lnTo>
                      <a:pt x="309232" y="59690"/>
                    </a:lnTo>
                    <a:lnTo>
                      <a:pt x="309232" y="60960"/>
                    </a:lnTo>
                    <a:lnTo>
                      <a:pt x="310057" y="60960"/>
                    </a:lnTo>
                    <a:lnTo>
                      <a:pt x="310057" y="62230"/>
                    </a:lnTo>
                    <a:lnTo>
                      <a:pt x="311289" y="69850"/>
                    </a:lnTo>
                    <a:lnTo>
                      <a:pt x="310870" y="83820"/>
                    </a:lnTo>
                    <a:lnTo>
                      <a:pt x="308000" y="87630"/>
                    </a:lnTo>
                    <a:lnTo>
                      <a:pt x="307174" y="90170"/>
                    </a:lnTo>
                    <a:lnTo>
                      <a:pt x="305536" y="92710"/>
                    </a:lnTo>
                    <a:lnTo>
                      <a:pt x="303479" y="95250"/>
                    </a:lnTo>
                    <a:lnTo>
                      <a:pt x="294855" y="107950"/>
                    </a:lnTo>
                    <a:lnTo>
                      <a:pt x="293217" y="109220"/>
                    </a:lnTo>
                    <a:lnTo>
                      <a:pt x="291985" y="110490"/>
                    </a:lnTo>
                    <a:lnTo>
                      <a:pt x="290753" y="113030"/>
                    </a:lnTo>
                    <a:lnTo>
                      <a:pt x="290347" y="113030"/>
                    </a:lnTo>
                    <a:lnTo>
                      <a:pt x="290347" y="114300"/>
                    </a:lnTo>
                    <a:lnTo>
                      <a:pt x="289521" y="114300"/>
                    </a:lnTo>
                    <a:lnTo>
                      <a:pt x="288709" y="113030"/>
                    </a:lnTo>
                    <a:lnTo>
                      <a:pt x="288290" y="112788"/>
                    </a:lnTo>
                    <a:lnTo>
                      <a:pt x="288290" y="123190"/>
                    </a:lnTo>
                    <a:lnTo>
                      <a:pt x="287883" y="123190"/>
                    </a:lnTo>
                    <a:lnTo>
                      <a:pt x="286651" y="121920"/>
                    </a:lnTo>
                    <a:lnTo>
                      <a:pt x="285013" y="120650"/>
                    </a:lnTo>
                    <a:lnTo>
                      <a:pt x="284187" y="119380"/>
                    </a:lnTo>
                    <a:lnTo>
                      <a:pt x="282956" y="118110"/>
                    </a:lnTo>
                    <a:lnTo>
                      <a:pt x="281317" y="118110"/>
                    </a:lnTo>
                    <a:lnTo>
                      <a:pt x="280492" y="116840"/>
                    </a:lnTo>
                    <a:lnTo>
                      <a:pt x="279666" y="115570"/>
                    </a:lnTo>
                    <a:lnTo>
                      <a:pt x="278434" y="115570"/>
                    </a:lnTo>
                    <a:lnTo>
                      <a:pt x="275564" y="114300"/>
                    </a:lnTo>
                    <a:lnTo>
                      <a:pt x="273088" y="113614"/>
                    </a:lnTo>
                    <a:lnTo>
                      <a:pt x="273088" y="129540"/>
                    </a:lnTo>
                    <a:lnTo>
                      <a:pt x="271868" y="129540"/>
                    </a:lnTo>
                    <a:lnTo>
                      <a:pt x="271868" y="128270"/>
                    </a:lnTo>
                    <a:lnTo>
                      <a:pt x="271043" y="125730"/>
                    </a:lnTo>
                    <a:lnTo>
                      <a:pt x="270217" y="123685"/>
                    </a:lnTo>
                    <a:lnTo>
                      <a:pt x="270217" y="130810"/>
                    </a:lnTo>
                    <a:lnTo>
                      <a:pt x="270217" y="133350"/>
                    </a:lnTo>
                    <a:lnTo>
                      <a:pt x="268998" y="133350"/>
                    </a:lnTo>
                    <a:lnTo>
                      <a:pt x="268973" y="140957"/>
                    </a:lnTo>
                    <a:lnTo>
                      <a:pt x="267766" y="139700"/>
                    </a:lnTo>
                    <a:lnTo>
                      <a:pt x="267754" y="144780"/>
                    </a:lnTo>
                    <a:lnTo>
                      <a:pt x="267754" y="146050"/>
                    </a:lnTo>
                    <a:lnTo>
                      <a:pt x="264883" y="153670"/>
                    </a:lnTo>
                    <a:lnTo>
                      <a:pt x="264883" y="154940"/>
                    </a:lnTo>
                    <a:lnTo>
                      <a:pt x="264477" y="154940"/>
                    </a:lnTo>
                    <a:lnTo>
                      <a:pt x="264464" y="156210"/>
                    </a:lnTo>
                    <a:lnTo>
                      <a:pt x="262420" y="158750"/>
                    </a:lnTo>
                    <a:lnTo>
                      <a:pt x="257492" y="162560"/>
                    </a:lnTo>
                    <a:lnTo>
                      <a:pt x="257492" y="161290"/>
                    </a:lnTo>
                    <a:lnTo>
                      <a:pt x="260362" y="157480"/>
                    </a:lnTo>
                    <a:lnTo>
                      <a:pt x="262013" y="156210"/>
                    </a:lnTo>
                    <a:lnTo>
                      <a:pt x="262826" y="152400"/>
                    </a:lnTo>
                    <a:lnTo>
                      <a:pt x="262013" y="144780"/>
                    </a:lnTo>
                    <a:lnTo>
                      <a:pt x="261188" y="142240"/>
                    </a:lnTo>
                    <a:lnTo>
                      <a:pt x="259549" y="138430"/>
                    </a:lnTo>
                    <a:lnTo>
                      <a:pt x="258305" y="137287"/>
                    </a:lnTo>
                    <a:lnTo>
                      <a:pt x="258305" y="143510"/>
                    </a:lnTo>
                    <a:lnTo>
                      <a:pt x="258305" y="156210"/>
                    </a:lnTo>
                    <a:lnTo>
                      <a:pt x="256667" y="156210"/>
                    </a:lnTo>
                    <a:lnTo>
                      <a:pt x="256667" y="149860"/>
                    </a:lnTo>
                    <a:lnTo>
                      <a:pt x="255435" y="146050"/>
                    </a:lnTo>
                    <a:lnTo>
                      <a:pt x="255435" y="144780"/>
                    </a:lnTo>
                    <a:lnTo>
                      <a:pt x="253390" y="140970"/>
                    </a:lnTo>
                    <a:lnTo>
                      <a:pt x="253377" y="144780"/>
                    </a:lnTo>
                    <a:lnTo>
                      <a:pt x="252971" y="146050"/>
                    </a:lnTo>
                    <a:lnTo>
                      <a:pt x="252971" y="161290"/>
                    </a:lnTo>
                    <a:lnTo>
                      <a:pt x="252971" y="166370"/>
                    </a:lnTo>
                    <a:lnTo>
                      <a:pt x="252145" y="168935"/>
                    </a:lnTo>
                    <a:lnTo>
                      <a:pt x="252145" y="177800"/>
                    </a:lnTo>
                    <a:lnTo>
                      <a:pt x="251333" y="180340"/>
                    </a:lnTo>
                    <a:lnTo>
                      <a:pt x="249694" y="181610"/>
                    </a:lnTo>
                    <a:lnTo>
                      <a:pt x="249275" y="180340"/>
                    </a:lnTo>
                    <a:lnTo>
                      <a:pt x="248462" y="180340"/>
                    </a:lnTo>
                    <a:lnTo>
                      <a:pt x="248462" y="177800"/>
                    </a:lnTo>
                    <a:lnTo>
                      <a:pt x="247637" y="176530"/>
                    </a:lnTo>
                    <a:lnTo>
                      <a:pt x="247637" y="175260"/>
                    </a:lnTo>
                    <a:lnTo>
                      <a:pt x="248450" y="175260"/>
                    </a:lnTo>
                    <a:lnTo>
                      <a:pt x="250507" y="175260"/>
                    </a:lnTo>
                    <a:lnTo>
                      <a:pt x="251739" y="176530"/>
                    </a:lnTo>
                    <a:lnTo>
                      <a:pt x="252145" y="177800"/>
                    </a:lnTo>
                    <a:lnTo>
                      <a:pt x="252145" y="168935"/>
                    </a:lnTo>
                    <a:lnTo>
                      <a:pt x="251739" y="170180"/>
                    </a:lnTo>
                    <a:lnTo>
                      <a:pt x="248462" y="172720"/>
                    </a:lnTo>
                    <a:lnTo>
                      <a:pt x="247637" y="173990"/>
                    </a:lnTo>
                    <a:lnTo>
                      <a:pt x="247230" y="173990"/>
                    </a:lnTo>
                    <a:lnTo>
                      <a:pt x="246405" y="175260"/>
                    </a:lnTo>
                    <a:lnTo>
                      <a:pt x="246405" y="176530"/>
                    </a:lnTo>
                    <a:lnTo>
                      <a:pt x="246405" y="177800"/>
                    </a:lnTo>
                    <a:lnTo>
                      <a:pt x="245173" y="181610"/>
                    </a:lnTo>
                    <a:lnTo>
                      <a:pt x="244348" y="180340"/>
                    </a:lnTo>
                    <a:lnTo>
                      <a:pt x="243535" y="180340"/>
                    </a:lnTo>
                    <a:lnTo>
                      <a:pt x="243116" y="179070"/>
                    </a:lnTo>
                    <a:lnTo>
                      <a:pt x="242709" y="177800"/>
                    </a:lnTo>
                    <a:lnTo>
                      <a:pt x="242709" y="176530"/>
                    </a:lnTo>
                    <a:lnTo>
                      <a:pt x="243116" y="175260"/>
                    </a:lnTo>
                    <a:lnTo>
                      <a:pt x="244754" y="175260"/>
                    </a:lnTo>
                    <a:lnTo>
                      <a:pt x="246405" y="176530"/>
                    </a:lnTo>
                    <a:lnTo>
                      <a:pt x="246405" y="175260"/>
                    </a:lnTo>
                    <a:lnTo>
                      <a:pt x="245579" y="173990"/>
                    </a:lnTo>
                    <a:lnTo>
                      <a:pt x="243535" y="173990"/>
                    </a:lnTo>
                    <a:lnTo>
                      <a:pt x="243535" y="172720"/>
                    </a:lnTo>
                    <a:lnTo>
                      <a:pt x="243116" y="172720"/>
                    </a:lnTo>
                    <a:lnTo>
                      <a:pt x="243116" y="171450"/>
                    </a:lnTo>
                    <a:lnTo>
                      <a:pt x="245999" y="170180"/>
                    </a:lnTo>
                    <a:lnTo>
                      <a:pt x="247637" y="167640"/>
                    </a:lnTo>
                    <a:lnTo>
                      <a:pt x="248462" y="163830"/>
                    </a:lnTo>
                    <a:lnTo>
                      <a:pt x="249275" y="163830"/>
                    </a:lnTo>
                    <a:lnTo>
                      <a:pt x="250101" y="162560"/>
                    </a:lnTo>
                    <a:lnTo>
                      <a:pt x="250101" y="161290"/>
                    </a:lnTo>
                    <a:lnTo>
                      <a:pt x="251333" y="161290"/>
                    </a:lnTo>
                    <a:lnTo>
                      <a:pt x="252971" y="161290"/>
                    </a:lnTo>
                    <a:lnTo>
                      <a:pt x="252971" y="146050"/>
                    </a:lnTo>
                    <a:lnTo>
                      <a:pt x="251333" y="157480"/>
                    </a:lnTo>
                    <a:lnTo>
                      <a:pt x="251333" y="158750"/>
                    </a:lnTo>
                    <a:lnTo>
                      <a:pt x="250507" y="158750"/>
                    </a:lnTo>
                    <a:lnTo>
                      <a:pt x="248462" y="158750"/>
                    </a:lnTo>
                    <a:lnTo>
                      <a:pt x="247637" y="157480"/>
                    </a:lnTo>
                    <a:lnTo>
                      <a:pt x="247637" y="156210"/>
                    </a:lnTo>
                    <a:lnTo>
                      <a:pt x="248462" y="154940"/>
                    </a:lnTo>
                    <a:lnTo>
                      <a:pt x="248869" y="152400"/>
                    </a:lnTo>
                    <a:lnTo>
                      <a:pt x="249275" y="152400"/>
                    </a:lnTo>
                    <a:lnTo>
                      <a:pt x="249275" y="151130"/>
                    </a:lnTo>
                    <a:lnTo>
                      <a:pt x="248462" y="143510"/>
                    </a:lnTo>
                    <a:lnTo>
                      <a:pt x="247218" y="140462"/>
                    </a:lnTo>
                    <a:lnTo>
                      <a:pt x="247218" y="163830"/>
                    </a:lnTo>
                    <a:lnTo>
                      <a:pt x="247218" y="165100"/>
                    </a:lnTo>
                    <a:lnTo>
                      <a:pt x="245579" y="167640"/>
                    </a:lnTo>
                    <a:lnTo>
                      <a:pt x="245173" y="167640"/>
                    </a:lnTo>
                    <a:lnTo>
                      <a:pt x="243535" y="168910"/>
                    </a:lnTo>
                    <a:lnTo>
                      <a:pt x="241884" y="169646"/>
                    </a:lnTo>
                    <a:lnTo>
                      <a:pt x="241884" y="176530"/>
                    </a:lnTo>
                    <a:lnTo>
                      <a:pt x="241058" y="177800"/>
                    </a:lnTo>
                    <a:lnTo>
                      <a:pt x="241058" y="179070"/>
                    </a:lnTo>
                    <a:lnTo>
                      <a:pt x="239420" y="179070"/>
                    </a:lnTo>
                    <a:lnTo>
                      <a:pt x="239014" y="177800"/>
                    </a:lnTo>
                    <a:lnTo>
                      <a:pt x="238607" y="177800"/>
                    </a:lnTo>
                    <a:lnTo>
                      <a:pt x="238607" y="175260"/>
                    </a:lnTo>
                    <a:lnTo>
                      <a:pt x="241058" y="175260"/>
                    </a:lnTo>
                    <a:lnTo>
                      <a:pt x="241884" y="176530"/>
                    </a:lnTo>
                    <a:lnTo>
                      <a:pt x="241884" y="169646"/>
                    </a:lnTo>
                    <a:lnTo>
                      <a:pt x="240652" y="170180"/>
                    </a:lnTo>
                    <a:lnTo>
                      <a:pt x="237375" y="170180"/>
                    </a:lnTo>
                    <a:lnTo>
                      <a:pt x="232854" y="168910"/>
                    </a:lnTo>
                    <a:lnTo>
                      <a:pt x="232448" y="168910"/>
                    </a:lnTo>
                    <a:lnTo>
                      <a:pt x="232029" y="167640"/>
                    </a:lnTo>
                    <a:lnTo>
                      <a:pt x="232854" y="167640"/>
                    </a:lnTo>
                    <a:lnTo>
                      <a:pt x="232854" y="166370"/>
                    </a:lnTo>
                    <a:lnTo>
                      <a:pt x="238404" y="162560"/>
                    </a:lnTo>
                    <a:lnTo>
                      <a:pt x="243941" y="158750"/>
                    </a:lnTo>
                    <a:lnTo>
                      <a:pt x="246405" y="158750"/>
                    </a:lnTo>
                    <a:lnTo>
                      <a:pt x="246405" y="162560"/>
                    </a:lnTo>
                    <a:lnTo>
                      <a:pt x="246811" y="162560"/>
                    </a:lnTo>
                    <a:lnTo>
                      <a:pt x="247218" y="163830"/>
                    </a:lnTo>
                    <a:lnTo>
                      <a:pt x="247218" y="140462"/>
                    </a:lnTo>
                    <a:lnTo>
                      <a:pt x="246405" y="138430"/>
                    </a:lnTo>
                    <a:lnTo>
                      <a:pt x="246405" y="135890"/>
                    </a:lnTo>
                    <a:lnTo>
                      <a:pt x="245999" y="134620"/>
                    </a:lnTo>
                    <a:lnTo>
                      <a:pt x="245986" y="146050"/>
                    </a:lnTo>
                    <a:lnTo>
                      <a:pt x="245986" y="149860"/>
                    </a:lnTo>
                    <a:lnTo>
                      <a:pt x="243941" y="153670"/>
                    </a:lnTo>
                    <a:lnTo>
                      <a:pt x="243941" y="154940"/>
                    </a:lnTo>
                    <a:lnTo>
                      <a:pt x="240245" y="158750"/>
                    </a:lnTo>
                    <a:lnTo>
                      <a:pt x="241058" y="157480"/>
                    </a:lnTo>
                    <a:lnTo>
                      <a:pt x="241884" y="153670"/>
                    </a:lnTo>
                    <a:lnTo>
                      <a:pt x="241884" y="149860"/>
                    </a:lnTo>
                    <a:lnTo>
                      <a:pt x="242709" y="146050"/>
                    </a:lnTo>
                    <a:lnTo>
                      <a:pt x="241884" y="142240"/>
                    </a:lnTo>
                    <a:lnTo>
                      <a:pt x="240652" y="137160"/>
                    </a:lnTo>
                    <a:lnTo>
                      <a:pt x="239826" y="133972"/>
                    </a:lnTo>
                    <a:lnTo>
                      <a:pt x="239826" y="143510"/>
                    </a:lnTo>
                    <a:lnTo>
                      <a:pt x="239014" y="149860"/>
                    </a:lnTo>
                    <a:lnTo>
                      <a:pt x="239014" y="153670"/>
                    </a:lnTo>
                    <a:lnTo>
                      <a:pt x="237363" y="158750"/>
                    </a:lnTo>
                    <a:lnTo>
                      <a:pt x="233667" y="162560"/>
                    </a:lnTo>
                    <a:lnTo>
                      <a:pt x="232029" y="162560"/>
                    </a:lnTo>
                    <a:lnTo>
                      <a:pt x="234911" y="156210"/>
                    </a:lnTo>
                    <a:lnTo>
                      <a:pt x="235889" y="152400"/>
                    </a:lnTo>
                    <a:lnTo>
                      <a:pt x="236550" y="149860"/>
                    </a:lnTo>
                    <a:lnTo>
                      <a:pt x="235724" y="139700"/>
                    </a:lnTo>
                    <a:lnTo>
                      <a:pt x="233260" y="128803"/>
                    </a:lnTo>
                    <a:lnTo>
                      <a:pt x="233260" y="135890"/>
                    </a:lnTo>
                    <a:lnTo>
                      <a:pt x="233260" y="149860"/>
                    </a:lnTo>
                    <a:lnTo>
                      <a:pt x="232854" y="151130"/>
                    </a:lnTo>
                    <a:lnTo>
                      <a:pt x="232029" y="152400"/>
                    </a:lnTo>
                    <a:lnTo>
                      <a:pt x="230797" y="151130"/>
                    </a:lnTo>
                    <a:lnTo>
                      <a:pt x="230390" y="151130"/>
                    </a:lnTo>
                    <a:lnTo>
                      <a:pt x="230492" y="147320"/>
                    </a:lnTo>
                    <a:lnTo>
                      <a:pt x="230695" y="144780"/>
                    </a:lnTo>
                    <a:lnTo>
                      <a:pt x="230797" y="139700"/>
                    </a:lnTo>
                    <a:lnTo>
                      <a:pt x="230390" y="137160"/>
                    </a:lnTo>
                    <a:lnTo>
                      <a:pt x="229984" y="132080"/>
                    </a:lnTo>
                    <a:lnTo>
                      <a:pt x="229158" y="129540"/>
                    </a:lnTo>
                    <a:lnTo>
                      <a:pt x="229158" y="139700"/>
                    </a:lnTo>
                    <a:lnTo>
                      <a:pt x="228333" y="146050"/>
                    </a:lnTo>
                    <a:lnTo>
                      <a:pt x="227926" y="151130"/>
                    </a:lnTo>
                    <a:lnTo>
                      <a:pt x="226288" y="151130"/>
                    </a:lnTo>
                    <a:lnTo>
                      <a:pt x="225869" y="149860"/>
                    </a:lnTo>
                    <a:lnTo>
                      <a:pt x="225755" y="144780"/>
                    </a:lnTo>
                    <a:lnTo>
                      <a:pt x="225463" y="138430"/>
                    </a:lnTo>
                    <a:lnTo>
                      <a:pt x="225056" y="134620"/>
                    </a:lnTo>
                    <a:lnTo>
                      <a:pt x="224637" y="132080"/>
                    </a:lnTo>
                    <a:lnTo>
                      <a:pt x="224637" y="130810"/>
                    </a:lnTo>
                    <a:lnTo>
                      <a:pt x="225044" y="130810"/>
                    </a:lnTo>
                    <a:lnTo>
                      <a:pt x="224231" y="129540"/>
                    </a:lnTo>
                    <a:lnTo>
                      <a:pt x="227101" y="129540"/>
                    </a:lnTo>
                    <a:lnTo>
                      <a:pt x="227926" y="130810"/>
                    </a:lnTo>
                    <a:lnTo>
                      <a:pt x="227926" y="134620"/>
                    </a:lnTo>
                    <a:lnTo>
                      <a:pt x="228333" y="134620"/>
                    </a:lnTo>
                    <a:lnTo>
                      <a:pt x="228333" y="135890"/>
                    </a:lnTo>
                    <a:lnTo>
                      <a:pt x="229158" y="139700"/>
                    </a:lnTo>
                    <a:lnTo>
                      <a:pt x="229158" y="129540"/>
                    </a:lnTo>
                    <a:lnTo>
                      <a:pt x="229158" y="128270"/>
                    </a:lnTo>
                    <a:lnTo>
                      <a:pt x="229565" y="127000"/>
                    </a:lnTo>
                    <a:lnTo>
                      <a:pt x="230797" y="127000"/>
                    </a:lnTo>
                    <a:lnTo>
                      <a:pt x="231203" y="128270"/>
                    </a:lnTo>
                    <a:lnTo>
                      <a:pt x="232435" y="130810"/>
                    </a:lnTo>
                    <a:lnTo>
                      <a:pt x="232854" y="132080"/>
                    </a:lnTo>
                    <a:lnTo>
                      <a:pt x="233260" y="135890"/>
                    </a:lnTo>
                    <a:lnTo>
                      <a:pt x="233260" y="128803"/>
                    </a:lnTo>
                    <a:lnTo>
                      <a:pt x="232854" y="127000"/>
                    </a:lnTo>
                    <a:lnTo>
                      <a:pt x="232448" y="125730"/>
                    </a:lnTo>
                    <a:lnTo>
                      <a:pt x="232448" y="124460"/>
                    </a:lnTo>
                    <a:lnTo>
                      <a:pt x="233667" y="123202"/>
                    </a:lnTo>
                    <a:lnTo>
                      <a:pt x="234899" y="124460"/>
                    </a:lnTo>
                    <a:lnTo>
                      <a:pt x="235318" y="124460"/>
                    </a:lnTo>
                    <a:lnTo>
                      <a:pt x="235724" y="127000"/>
                    </a:lnTo>
                    <a:lnTo>
                      <a:pt x="237363" y="130810"/>
                    </a:lnTo>
                    <a:lnTo>
                      <a:pt x="237782" y="132080"/>
                    </a:lnTo>
                    <a:lnTo>
                      <a:pt x="237782" y="133350"/>
                    </a:lnTo>
                    <a:lnTo>
                      <a:pt x="239420" y="138430"/>
                    </a:lnTo>
                    <a:lnTo>
                      <a:pt x="239826" y="143510"/>
                    </a:lnTo>
                    <a:lnTo>
                      <a:pt x="239826" y="133972"/>
                    </a:lnTo>
                    <a:lnTo>
                      <a:pt x="237375" y="124460"/>
                    </a:lnTo>
                    <a:lnTo>
                      <a:pt x="236816" y="123190"/>
                    </a:lnTo>
                    <a:lnTo>
                      <a:pt x="235724" y="120650"/>
                    </a:lnTo>
                    <a:lnTo>
                      <a:pt x="234911" y="119380"/>
                    </a:lnTo>
                    <a:lnTo>
                      <a:pt x="235318" y="118110"/>
                    </a:lnTo>
                    <a:lnTo>
                      <a:pt x="238594" y="118110"/>
                    </a:lnTo>
                    <a:lnTo>
                      <a:pt x="239014" y="119380"/>
                    </a:lnTo>
                    <a:lnTo>
                      <a:pt x="239014" y="120650"/>
                    </a:lnTo>
                    <a:lnTo>
                      <a:pt x="239826" y="121920"/>
                    </a:lnTo>
                    <a:lnTo>
                      <a:pt x="240245" y="124460"/>
                    </a:lnTo>
                    <a:lnTo>
                      <a:pt x="241058" y="127000"/>
                    </a:lnTo>
                    <a:lnTo>
                      <a:pt x="242709" y="133350"/>
                    </a:lnTo>
                    <a:lnTo>
                      <a:pt x="243941" y="135890"/>
                    </a:lnTo>
                    <a:lnTo>
                      <a:pt x="243941" y="137160"/>
                    </a:lnTo>
                    <a:lnTo>
                      <a:pt x="245579" y="142240"/>
                    </a:lnTo>
                    <a:lnTo>
                      <a:pt x="245986" y="146050"/>
                    </a:lnTo>
                    <a:lnTo>
                      <a:pt x="245986" y="134620"/>
                    </a:lnTo>
                    <a:lnTo>
                      <a:pt x="245173" y="133350"/>
                    </a:lnTo>
                    <a:lnTo>
                      <a:pt x="245986" y="133350"/>
                    </a:lnTo>
                    <a:lnTo>
                      <a:pt x="245999" y="132105"/>
                    </a:lnTo>
                    <a:lnTo>
                      <a:pt x="247637" y="134620"/>
                    </a:lnTo>
                    <a:lnTo>
                      <a:pt x="250101" y="139700"/>
                    </a:lnTo>
                    <a:lnTo>
                      <a:pt x="252145" y="143510"/>
                    </a:lnTo>
                    <a:lnTo>
                      <a:pt x="253377" y="144780"/>
                    </a:lnTo>
                    <a:lnTo>
                      <a:pt x="253377" y="140970"/>
                    </a:lnTo>
                    <a:lnTo>
                      <a:pt x="251739" y="138430"/>
                    </a:lnTo>
                    <a:lnTo>
                      <a:pt x="251333" y="137160"/>
                    </a:lnTo>
                    <a:lnTo>
                      <a:pt x="249275" y="134620"/>
                    </a:lnTo>
                    <a:lnTo>
                      <a:pt x="250101" y="134620"/>
                    </a:lnTo>
                    <a:lnTo>
                      <a:pt x="252145" y="137160"/>
                    </a:lnTo>
                    <a:lnTo>
                      <a:pt x="252158" y="135940"/>
                    </a:lnTo>
                    <a:lnTo>
                      <a:pt x="252564" y="137160"/>
                    </a:lnTo>
                    <a:lnTo>
                      <a:pt x="253796" y="137160"/>
                    </a:lnTo>
                    <a:lnTo>
                      <a:pt x="255028" y="139700"/>
                    </a:lnTo>
                    <a:lnTo>
                      <a:pt x="256667" y="142240"/>
                    </a:lnTo>
                    <a:lnTo>
                      <a:pt x="257492" y="142240"/>
                    </a:lnTo>
                    <a:lnTo>
                      <a:pt x="258305" y="143510"/>
                    </a:lnTo>
                    <a:lnTo>
                      <a:pt x="258305" y="137287"/>
                    </a:lnTo>
                    <a:lnTo>
                      <a:pt x="256806" y="135890"/>
                    </a:lnTo>
                    <a:lnTo>
                      <a:pt x="255435" y="134620"/>
                    </a:lnTo>
                    <a:lnTo>
                      <a:pt x="251333" y="132080"/>
                    </a:lnTo>
                    <a:lnTo>
                      <a:pt x="249275" y="130810"/>
                    </a:lnTo>
                    <a:lnTo>
                      <a:pt x="248462" y="130810"/>
                    </a:lnTo>
                    <a:lnTo>
                      <a:pt x="245173" y="129540"/>
                    </a:lnTo>
                    <a:lnTo>
                      <a:pt x="242709" y="127000"/>
                    </a:lnTo>
                    <a:lnTo>
                      <a:pt x="241071" y="123190"/>
                    </a:lnTo>
                    <a:lnTo>
                      <a:pt x="241071" y="121920"/>
                    </a:lnTo>
                    <a:lnTo>
                      <a:pt x="239839" y="120650"/>
                    </a:lnTo>
                    <a:lnTo>
                      <a:pt x="239839" y="118110"/>
                    </a:lnTo>
                    <a:lnTo>
                      <a:pt x="243116" y="118110"/>
                    </a:lnTo>
                    <a:lnTo>
                      <a:pt x="246405" y="120650"/>
                    </a:lnTo>
                    <a:lnTo>
                      <a:pt x="247218" y="121920"/>
                    </a:lnTo>
                    <a:lnTo>
                      <a:pt x="247637" y="123190"/>
                    </a:lnTo>
                    <a:lnTo>
                      <a:pt x="261188" y="134620"/>
                    </a:lnTo>
                    <a:lnTo>
                      <a:pt x="266115" y="139700"/>
                    </a:lnTo>
                    <a:lnTo>
                      <a:pt x="266522" y="142240"/>
                    </a:lnTo>
                    <a:lnTo>
                      <a:pt x="266928" y="142240"/>
                    </a:lnTo>
                    <a:lnTo>
                      <a:pt x="266928" y="143510"/>
                    </a:lnTo>
                    <a:lnTo>
                      <a:pt x="267754" y="144780"/>
                    </a:lnTo>
                    <a:lnTo>
                      <a:pt x="267754" y="139700"/>
                    </a:lnTo>
                    <a:lnTo>
                      <a:pt x="264071" y="134620"/>
                    </a:lnTo>
                    <a:lnTo>
                      <a:pt x="260781" y="130810"/>
                    </a:lnTo>
                    <a:lnTo>
                      <a:pt x="257492" y="128270"/>
                    </a:lnTo>
                    <a:lnTo>
                      <a:pt x="252971" y="124460"/>
                    </a:lnTo>
                    <a:lnTo>
                      <a:pt x="250926" y="121920"/>
                    </a:lnTo>
                    <a:lnTo>
                      <a:pt x="251333" y="119380"/>
                    </a:lnTo>
                    <a:lnTo>
                      <a:pt x="251739" y="118110"/>
                    </a:lnTo>
                    <a:lnTo>
                      <a:pt x="257492" y="118110"/>
                    </a:lnTo>
                    <a:lnTo>
                      <a:pt x="259537" y="120650"/>
                    </a:lnTo>
                    <a:lnTo>
                      <a:pt x="262001" y="123190"/>
                    </a:lnTo>
                    <a:lnTo>
                      <a:pt x="262420" y="124460"/>
                    </a:lnTo>
                    <a:lnTo>
                      <a:pt x="264058" y="127000"/>
                    </a:lnTo>
                    <a:lnTo>
                      <a:pt x="266115" y="132080"/>
                    </a:lnTo>
                    <a:lnTo>
                      <a:pt x="268579" y="137160"/>
                    </a:lnTo>
                    <a:lnTo>
                      <a:pt x="268579" y="138430"/>
                    </a:lnTo>
                    <a:lnTo>
                      <a:pt x="268973" y="140957"/>
                    </a:lnTo>
                    <a:lnTo>
                      <a:pt x="268973" y="133324"/>
                    </a:lnTo>
                    <a:lnTo>
                      <a:pt x="267766" y="130810"/>
                    </a:lnTo>
                    <a:lnTo>
                      <a:pt x="264071" y="121920"/>
                    </a:lnTo>
                    <a:lnTo>
                      <a:pt x="262420" y="120650"/>
                    </a:lnTo>
                    <a:lnTo>
                      <a:pt x="261188" y="118110"/>
                    </a:lnTo>
                    <a:lnTo>
                      <a:pt x="261188" y="116840"/>
                    </a:lnTo>
                    <a:lnTo>
                      <a:pt x="262826" y="116840"/>
                    </a:lnTo>
                    <a:lnTo>
                      <a:pt x="263232" y="118110"/>
                    </a:lnTo>
                    <a:lnTo>
                      <a:pt x="264058" y="118110"/>
                    </a:lnTo>
                    <a:lnTo>
                      <a:pt x="265696" y="120650"/>
                    </a:lnTo>
                    <a:lnTo>
                      <a:pt x="266115" y="121920"/>
                    </a:lnTo>
                    <a:lnTo>
                      <a:pt x="268579" y="125730"/>
                    </a:lnTo>
                    <a:lnTo>
                      <a:pt x="270217" y="130810"/>
                    </a:lnTo>
                    <a:lnTo>
                      <a:pt x="270217" y="123685"/>
                    </a:lnTo>
                    <a:lnTo>
                      <a:pt x="268998" y="120650"/>
                    </a:lnTo>
                    <a:lnTo>
                      <a:pt x="267347" y="118110"/>
                    </a:lnTo>
                    <a:lnTo>
                      <a:pt x="265709" y="116840"/>
                    </a:lnTo>
                    <a:lnTo>
                      <a:pt x="266115" y="116840"/>
                    </a:lnTo>
                    <a:lnTo>
                      <a:pt x="266115" y="115570"/>
                    </a:lnTo>
                    <a:lnTo>
                      <a:pt x="268160" y="116840"/>
                    </a:lnTo>
                    <a:lnTo>
                      <a:pt x="269392" y="115582"/>
                    </a:lnTo>
                    <a:lnTo>
                      <a:pt x="271043" y="120650"/>
                    </a:lnTo>
                    <a:lnTo>
                      <a:pt x="271856" y="121920"/>
                    </a:lnTo>
                    <a:lnTo>
                      <a:pt x="273088" y="129540"/>
                    </a:lnTo>
                    <a:lnTo>
                      <a:pt x="273088" y="113614"/>
                    </a:lnTo>
                    <a:lnTo>
                      <a:pt x="271043" y="113030"/>
                    </a:lnTo>
                    <a:lnTo>
                      <a:pt x="270230" y="113030"/>
                    </a:lnTo>
                    <a:lnTo>
                      <a:pt x="268173" y="114300"/>
                    </a:lnTo>
                    <a:lnTo>
                      <a:pt x="265709" y="114300"/>
                    </a:lnTo>
                    <a:lnTo>
                      <a:pt x="263652" y="113030"/>
                    </a:lnTo>
                    <a:lnTo>
                      <a:pt x="265303" y="111760"/>
                    </a:lnTo>
                    <a:lnTo>
                      <a:pt x="268998" y="107950"/>
                    </a:lnTo>
                    <a:lnTo>
                      <a:pt x="275145" y="107950"/>
                    </a:lnTo>
                    <a:lnTo>
                      <a:pt x="278015" y="109220"/>
                    </a:lnTo>
                    <a:lnTo>
                      <a:pt x="283362" y="113030"/>
                    </a:lnTo>
                    <a:lnTo>
                      <a:pt x="287058" y="115570"/>
                    </a:lnTo>
                    <a:lnTo>
                      <a:pt x="287883" y="120650"/>
                    </a:lnTo>
                    <a:lnTo>
                      <a:pt x="287464" y="121920"/>
                    </a:lnTo>
                    <a:lnTo>
                      <a:pt x="288290" y="123190"/>
                    </a:lnTo>
                    <a:lnTo>
                      <a:pt x="288290" y="112788"/>
                    </a:lnTo>
                    <a:lnTo>
                      <a:pt x="286651" y="111760"/>
                    </a:lnTo>
                    <a:lnTo>
                      <a:pt x="285013" y="110490"/>
                    </a:lnTo>
                    <a:lnTo>
                      <a:pt x="279527" y="107950"/>
                    </a:lnTo>
                    <a:lnTo>
                      <a:pt x="268579" y="102870"/>
                    </a:lnTo>
                    <a:lnTo>
                      <a:pt x="266941" y="101600"/>
                    </a:lnTo>
                    <a:lnTo>
                      <a:pt x="264883" y="101600"/>
                    </a:lnTo>
                    <a:lnTo>
                      <a:pt x="264464" y="100952"/>
                    </a:lnTo>
                    <a:lnTo>
                      <a:pt x="264464" y="106680"/>
                    </a:lnTo>
                    <a:lnTo>
                      <a:pt x="264464" y="107950"/>
                    </a:lnTo>
                    <a:lnTo>
                      <a:pt x="264058" y="109220"/>
                    </a:lnTo>
                    <a:lnTo>
                      <a:pt x="263652" y="109220"/>
                    </a:lnTo>
                    <a:lnTo>
                      <a:pt x="263232" y="110490"/>
                    </a:lnTo>
                    <a:lnTo>
                      <a:pt x="255435" y="110490"/>
                    </a:lnTo>
                    <a:lnTo>
                      <a:pt x="253796" y="110490"/>
                    </a:lnTo>
                    <a:lnTo>
                      <a:pt x="253796" y="113030"/>
                    </a:lnTo>
                    <a:lnTo>
                      <a:pt x="253796" y="114300"/>
                    </a:lnTo>
                    <a:lnTo>
                      <a:pt x="250101" y="115570"/>
                    </a:lnTo>
                    <a:lnTo>
                      <a:pt x="244767" y="115570"/>
                    </a:lnTo>
                    <a:lnTo>
                      <a:pt x="244767" y="114300"/>
                    </a:lnTo>
                    <a:lnTo>
                      <a:pt x="241477" y="114300"/>
                    </a:lnTo>
                    <a:lnTo>
                      <a:pt x="239839" y="113030"/>
                    </a:lnTo>
                    <a:lnTo>
                      <a:pt x="238607" y="110490"/>
                    </a:lnTo>
                    <a:lnTo>
                      <a:pt x="238188" y="110490"/>
                    </a:lnTo>
                    <a:lnTo>
                      <a:pt x="237375" y="109220"/>
                    </a:lnTo>
                    <a:lnTo>
                      <a:pt x="236956" y="107950"/>
                    </a:lnTo>
                    <a:lnTo>
                      <a:pt x="235724" y="105410"/>
                    </a:lnTo>
                    <a:lnTo>
                      <a:pt x="235724" y="104140"/>
                    </a:lnTo>
                    <a:lnTo>
                      <a:pt x="235318" y="102870"/>
                    </a:lnTo>
                    <a:lnTo>
                      <a:pt x="235318" y="101600"/>
                    </a:lnTo>
                    <a:lnTo>
                      <a:pt x="237363" y="101600"/>
                    </a:lnTo>
                    <a:lnTo>
                      <a:pt x="241058" y="107950"/>
                    </a:lnTo>
                    <a:lnTo>
                      <a:pt x="246405" y="111760"/>
                    </a:lnTo>
                    <a:lnTo>
                      <a:pt x="253377" y="113030"/>
                    </a:lnTo>
                    <a:lnTo>
                      <a:pt x="253796" y="113030"/>
                    </a:lnTo>
                    <a:lnTo>
                      <a:pt x="253796" y="110490"/>
                    </a:lnTo>
                    <a:lnTo>
                      <a:pt x="250926" y="110490"/>
                    </a:lnTo>
                    <a:lnTo>
                      <a:pt x="249275" y="109220"/>
                    </a:lnTo>
                    <a:lnTo>
                      <a:pt x="248869" y="109220"/>
                    </a:lnTo>
                    <a:lnTo>
                      <a:pt x="246405" y="107950"/>
                    </a:lnTo>
                    <a:lnTo>
                      <a:pt x="245579" y="107950"/>
                    </a:lnTo>
                    <a:lnTo>
                      <a:pt x="245579" y="106680"/>
                    </a:lnTo>
                    <a:lnTo>
                      <a:pt x="242709" y="104140"/>
                    </a:lnTo>
                    <a:lnTo>
                      <a:pt x="241884" y="104140"/>
                    </a:lnTo>
                    <a:lnTo>
                      <a:pt x="241071" y="102870"/>
                    </a:lnTo>
                    <a:lnTo>
                      <a:pt x="240652" y="102870"/>
                    </a:lnTo>
                    <a:lnTo>
                      <a:pt x="239826" y="101600"/>
                    </a:lnTo>
                    <a:lnTo>
                      <a:pt x="237375" y="97790"/>
                    </a:lnTo>
                    <a:lnTo>
                      <a:pt x="232854" y="95250"/>
                    </a:lnTo>
                    <a:lnTo>
                      <a:pt x="232854" y="106680"/>
                    </a:lnTo>
                    <a:lnTo>
                      <a:pt x="232854" y="114300"/>
                    </a:lnTo>
                    <a:lnTo>
                      <a:pt x="232448" y="114300"/>
                    </a:lnTo>
                    <a:lnTo>
                      <a:pt x="232435" y="115570"/>
                    </a:lnTo>
                    <a:lnTo>
                      <a:pt x="232029" y="115570"/>
                    </a:lnTo>
                    <a:lnTo>
                      <a:pt x="232029" y="118110"/>
                    </a:lnTo>
                    <a:lnTo>
                      <a:pt x="230797" y="121920"/>
                    </a:lnTo>
                    <a:lnTo>
                      <a:pt x="229158" y="123190"/>
                    </a:lnTo>
                    <a:lnTo>
                      <a:pt x="228333" y="124460"/>
                    </a:lnTo>
                    <a:lnTo>
                      <a:pt x="227520" y="124460"/>
                    </a:lnTo>
                    <a:lnTo>
                      <a:pt x="226275" y="125730"/>
                    </a:lnTo>
                    <a:lnTo>
                      <a:pt x="224218" y="126314"/>
                    </a:lnTo>
                    <a:lnTo>
                      <a:pt x="224218" y="151130"/>
                    </a:lnTo>
                    <a:lnTo>
                      <a:pt x="223405" y="156210"/>
                    </a:lnTo>
                    <a:lnTo>
                      <a:pt x="220116" y="161290"/>
                    </a:lnTo>
                    <a:lnTo>
                      <a:pt x="217246" y="165100"/>
                    </a:lnTo>
                    <a:lnTo>
                      <a:pt x="214782" y="166370"/>
                    </a:lnTo>
                    <a:lnTo>
                      <a:pt x="212318" y="166370"/>
                    </a:lnTo>
                    <a:lnTo>
                      <a:pt x="218478" y="157480"/>
                    </a:lnTo>
                    <a:lnTo>
                      <a:pt x="219303" y="154940"/>
                    </a:lnTo>
                    <a:lnTo>
                      <a:pt x="219710" y="152400"/>
                    </a:lnTo>
                    <a:lnTo>
                      <a:pt x="219710" y="146050"/>
                    </a:lnTo>
                    <a:lnTo>
                      <a:pt x="218897" y="142240"/>
                    </a:lnTo>
                    <a:lnTo>
                      <a:pt x="218897" y="137160"/>
                    </a:lnTo>
                    <a:lnTo>
                      <a:pt x="218478" y="134620"/>
                    </a:lnTo>
                    <a:lnTo>
                      <a:pt x="219303" y="129540"/>
                    </a:lnTo>
                    <a:lnTo>
                      <a:pt x="220522" y="129540"/>
                    </a:lnTo>
                    <a:lnTo>
                      <a:pt x="221348" y="130810"/>
                    </a:lnTo>
                    <a:lnTo>
                      <a:pt x="221754" y="132080"/>
                    </a:lnTo>
                    <a:lnTo>
                      <a:pt x="221754" y="133350"/>
                    </a:lnTo>
                    <a:lnTo>
                      <a:pt x="221754" y="135890"/>
                    </a:lnTo>
                    <a:lnTo>
                      <a:pt x="223405" y="142240"/>
                    </a:lnTo>
                    <a:lnTo>
                      <a:pt x="223812" y="143510"/>
                    </a:lnTo>
                    <a:lnTo>
                      <a:pt x="223901" y="146050"/>
                    </a:lnTo>
                    <a:lnTo>
                      <a:pt x="224218" y="151130"/>
                    </a:lnTo>
                    <a:lnTo>
                      <a:pt x="224218" y="126314"/>
                    </a:lnTo>
                    <a:lnTo>
                      <a:pt x="221767" y="127000"/>
                    </a:lnTo>
                    <a:lnTo>
                      <a:pt x="216433" y="127000"/>
                    </a:lnTo>
                    <a:lnTo>
                      <a:pt x="216433" y="125730"/>
                    </a:lnTo>
                    <a:lnTo>
                      <a:pt x="218719" y="123190"/>
                    </a:lnTo>
                    <a:lnTo>
                      <a:pt x="221030" y="120650"/>
                    </a:lnTo>
                    <a:lnTo>
                      <a:pt x="222173" y="119380"/>
                    </a:lnTo>
                    <a:lnTo>
                      <a:pt x="222592" y="118110"/>
                    </a:lnTo>
                    <a:lnTo>
                      <a:pt x="217665" y="118110"/>
                    </a:lnTo>
                    <a:lnTo>
                      <a:pt x="216420" y="118402"/>
                    </a:lnTo>
                    <a:lnTo>
                      <a:pt x="216420" y="142240"/>
                    </a:lnTo>
                    <a:lnTo>
                      <a:pt x="216420" y="147320"/>
                    </a:lnTo>
                    <a:lnTo>
                      <a:pt x="215188" y="152400"/>
                    </a:lnTo>
                    <a:lnTo>
                      <a:pt x="214363" y="156210"/>
                    </a:lnTo>
                    <a:lnTo>
                      <a:pt x="212737" y="157480"/>
                    </a:lnTo>
                    <a:lnTo>
                      <a:pt x="211899" y="158750"/>
                    </a:lnTo>
                    <a:lnTo>
                      <a:pt x="210667" y="160020"/>
                    </a:lnTo>
                    <a:lnTo>
                      <a:pt x="208622" y="162560"/>
                    </a:lnTo>
                    <a:lnTo>
                      <a:pt x="207797" y="165100"/>
                    </a:lnTo>
                    <a:lnTo>
                      <a:pt x="206971" y="166370"/>
                    </a:lnTo>
                    <a:lnTo>
                      <a:pt x="205346" y="166370"/>
                    </a:lnTo>
                    <a:lnTo>
                      <a:pt x="202869" y="167640"/>
                    </a:lnTo>
                    <a:lnTo>
                      <a:pt x="198767" y="170180"/>
                    </a:lnTo>
                    <a:lnTo>
                      <a:pt x="194665" y="170180"/>
                    </a:lnTo>
                    <a:lnTo>
                      <a:pt x="191376" y="171450"/>
                    </a:lnTo>
                    <a:lnTo>
                      <a:pt x="179057" y="175260"/>
                    </a:lnTo>
                    <a:lnTo>
                      <a:pt x="179057" y="173990"/>
                    </a:lnTo>
                    <a:lnTo>
                      <a:pt x="173304" y="175260"/>
                    </a:lnTo>
                    <a:lnTo>
                      <a:pt x="172897" y="173990"/>
                    </a:lnTo>
                    <a:lnTo>
                      <a:pt x="169608" y="173990"/>
                    </a:lnTo>
                    <a:lnTo>
                      <a:pt x="168795" y="172720"/>
                    </a:lnTo>
                    <a:lnTo>
                      <a:pt x="168795" y="171450"/>
                    </a:lnTo>
                    <a:lnTo>
                      <a:pt x="171665" y="171450"/>
                    </a:lnTo>
                    <a:lnTo>
                      <a:pt x="172491" y="170180"/>
                    </a:lnTo>
                    <a:lnTo>
                      <a:pt x="164680" y="170180"/>
                    </a:lnTo>
                    <a:lnTo>
                      <a:pt x="164680" y="175260"/>
                    </a:lnTo>
                    <a:lnTo>
                      <a:pt x="162623" y="177800"/>
                    </a:lnTo>
                    <a:lnTo>
                      <a:pt x="160159" y="181610"/>
                    </a:lnTo>
                    <a:lnTo>
                      <a:pt x="158521" y="186690"/>
                    </a:lnTo>
                    <a:lnTo>
                      <a:pt x="155638" y="191770"/>
                    </a:lnTo>
                    <a:lnTo>
                      <a:pt x="152768" y="195580"/>
                    </a:lnTo>
                    <a:lnTo>
                      <a:pt x="151955" y="195580"/>
                    </a:lnTo>
                    <a:lnTo>
                      <a:pt x="151536" y="196850"/>
                    </a:lnTo>
                    <a:lnTo>
                      <a:pt x="151536" y="198120"/>
                    </a:lnTo>
                    <a:lnTo>
                      <a:pt x="151130" y="198120"/>
                    </a:lnTo>
                    <a:lnTo>
                      <a:pt x="149072" y="200660"/>
                    </a:lnTo>
                    <a:lnTo>
                      <a:pt x="147434" y="204470"/>
                    </a:lnTo>
                    <a:lnTo>
                      <a:pt x="145376" y="208280"/>
                    </a:lnTo>
                    <a:lnTo>
                      <a:pt x="142913" y="212090"/>
                    </a:lnTo>
                    <a:lnTo>
                      <a:pt x="138366" y="217170"/>
                    </a:lnTo>
                    <a:lnTo>
                      <a:pt x="133311" y="224790"/>
                    </a:lnTo>
                    <a:lnTo>
                      <a:pt x="127723" y="232410"/>
                    </a:lnTo>
                    <a:lnTo>
                      <a:pt x="121564" y="240030"/>
                    </a:lnTo>
                    <a:lnTo>
                      <a:pt x="118681" y="247650"/>
                    </a:lnTo>
                    <a:lnTo>
                      <a:pt x="118275" y="247650"/>
                    </a:lnTo>
                    <a:lnTo>
                      <a:pt x="116217" y="250190"/>
                    </a:lnTo>
                    <a:lnTo>
                      <a:pt x="112941" y="254000"/>
                    </a:lnTo>
                    <a:lnTo>
                      <a:pt x="108826" y="259080"/>
                    </a:lnTo>
                    <a:lnTo>
                      <a:pt x="105537" y="262890"/>
                    </a:lnTo>
                    <a:lnTo>
                      <a:pt x="105130" y="264160"/>
                    </a:lnTo>
                    <a:lnTo>
                      <a:pt x="104305" y="265430"/>
                    </a:lnTo>
                    <a:lnTo>
                      <a:pt x="103492" y="265430"/>
                    </a:lnTo>
                    <a:lnTo>
                      <a:pt x="101841" y="269240"/>
                    </a:lnTo>
                    <a:lnTo>
                      <a:pt x="96100" y="276860"/>
                    </a:lnTo>
                    <a:lnTo>
                      <a:pt x="90360" y="280670"/>
                    </a:lnTo>
                    <a:lnTo>
                      <a:pt x="85839" y="280670"/>
                    </a:lnTo>
                    <a:lnTo>
                      <a:pt x="79679" y="281940"/>
                    </a:lnTo>
                    <a:lnTo>
                      <a:pt x="74752" y="280670"/>
                    </a:lnTo>
                    <a:lnTo>
                      <a:pt x="71462" y="278130"/>
                    </a:lnTo>
                    <a:lnTo>
                      <a:pt x="67767" y="271780"/>
                    </a:lnTo>
                    <a:lnTo>
                      <a:pt x="65709" y="266700"/>
                    </a:lnTo>
                    <a:lnTo>
                      <a:pt x="64897" y="261620"/>
                    </a:lnTo>
                    <a:lnTo>
                      <a:pt x="66535" y="251460"/>
                    </a:lnTo>
                    <a:lnTo>
                      <a:pt x="68173" y="247650"/>
                    </a:lnTo>
                    <a:lnTo>
                      <a:pt x="73101" y="238760"/>
                    </a:lnTo>
                    <a:lnTo>
                      <a:pt x="74752" y="236220"/>
                    </a:lnTo>
                    <a:lnTo>
                      <a:pt x="75158" y="236220"/>
                    </a:lnTo>
                    <a:lnTo>
                      <a:pt x="75565" y="234950"/>
                    </a:lnTo>
                    <a:lnTo>
                      <a:pt x="82550" y="228600"/>
                    </a:lnTo>
                    <a:lnTo>
                      <a:pt x="82956" y="228600"/>
                    </a:lnTo>
                    <a:lnTo>
                      <a:pt x="84188" y="227330"/>
                    </a:lnTo>
                    <a:lnTo>
                      <a:pt x="87071" y="224790"/>
                    </a:lnTo>
                    <a:lnTo>
                      <a:pt x="89535" y="222250"/>
                    </a:lnTo>
                    <a:lnTo>
                      <a:pt x="92405" y="219710"/>
                    </a:lnTo>
                    <a:lnTo>
                      <a:pt x="94462" y="218440"/>
                    </a:lnTo>
                    <a:lnTo>
                      <a:pt x="105549" y="210820"/>
                    </a:lnTo>
                    <a:lnTo>
                      <a:pt x="105956" y="210820"/>
                    </a:lnTo>
                    <a:lnTo>
                      <a:pt x="108013" y="209550"/>
                    </a:lnTo>
                    <a:lnTo>
                      <a:pt x="108839" y="208280"/>
                    </a:lnTo>
                    <a:lnTo>
                      <a:pt x="114579" y="205740"/>
                    </a:lnTo>
                    <a:lnTo>
                      <a:pt x="114985" y="205740"/>
                    </a:lnTo>
                    <a:lnTo>
                      <a:pt x="120738" y="201930"/>
                    </a:lnTo>
                    <a:lnTo>
                      <a:pt x="124434" y="198120"/>
                    </a:lnTo>
                    <a:lnTo>
                      <a:pt x="124841" y="198120"/>
                    </a:lnTo>
                    <a:lnTo>
                      <a:pt x="126898" y="196850"/>
                    </a:lnTo>
                    <a:lnTo>
                      <a:pt x="127723" y="196850"/>
                    </a:lnTo>
                    <a:lnTo>
                      <a:pt x="137172" y="190500"/>
                    </a:lnTo>
                    <a:lnTo>
                      <a:pt x="140449" y="186690"/>
                    </a:lnTo>
                    <a:lnTo>
                      <a:pt x="140855" y="186690"/>
                    </a:lnTo>
                    <a:lnTo>
                      <a:pt x="142506" y="185420"/>
                    </a:lnTo>
                    <a:lnTo>
                      <a:pt x="145796" y="184150"/>
                    </a:lnTo>
                    <a:lnTo>
                      <a:pt x="149491" y="180340"/>
                    </a:lnTo>
                    <a:lnTo>
                      <a:pt x="153187" y="175260"/>
                    </a:lnTo>
                    <a:lnTo>
                      <a:pt x="158115" y="171450"/>
                    </a:lnTo>
                    <a:lnTo>
                      <a:pt x="160159" y="171450"/>
                    </a:lnTo>
                    <a:lnTo>
                      <a:pt x="160985" y="171450"/>
                    </a:lnTo>
                    <a:lnTo>
                      <a:pt x="161798" y="172720"/>
                    </a:lnTo>
                    <a:lnTo>
                      <a:pt x="164261" y="173990"/>
                    </a:lnTo>
                    <a:lnTo>
                      <a:pt x="164680" y="175260"/>
                    </a:lnTo>
                    <a:lnTo>
                      <a:pt x="164680" y="170180"/>
                    </a:lnTo>
                    <a:lnTo>
                      <a:pt x="161810" y="170180"/>
                    </a:lnTo>
                    <a:lnTo>
                      <a:pt x="161404" y="168910"/>
                    </a:lnTo>
                    <a:lnTo>
                      <a:pt x="158940" y="167640"/>
                    </a:lnTo>
                    <a:lnTo>
                      <a:pt x="159334" y="167640"/>
                    </a:lnTo>
                    <a:lnTo>
                      <a:pt x="161798" y="168910"/>
                    </a:lnTo>
                    <a:lnTo>
                      <a:pt x="161810" y="167652"/>
                    </a:lnTo>
                    <a:lnTo>
                      <a:pt x="165493" y="168910"/>
                    </a:lnTo>
                    <a:lnTo>
                      <a:pt x="169608" y="167640"/>
                    </a:lnTo>
                    <a:lnTo>
                      <a:pt x="173304" y="166370"/>
                    </a:lnTo>
                    <a:lnTo>
                      <a:pt x="179463" y="162560"/>
                    </a:lnTo>
                    <a:lnTo>
                      <a:pt x="180289" y="162560"/>
                    </a:lnTo>
                    <a:lnTo>
                      <a:pt x="181102" y="162560"/>
                    </a:lnTo>
                    <a:lnTo>
                      <a:pt x="181102" y="163830"/>
                    </a:lnTo>
                    <a:lnTo>
                      <a:pt x="180695" y="165100"/>
                    </a:lnTo>
                    <a:lnTo>
                      <a:pt x="174955" y="168910"/>
                    </a:lnTo>
                    <a:lnTo>
                      <a:pt x="173304" y="170180"/>
                    </a:lnTo>
                    <a:lnTo>
                      <a:pt x="174942" y="170180"/>
                    </a:lnTo>
                    <a:lnTo>
                      <a:pt x="178650" y="168910"/>
                    </a:lnTo>
                    <a:lnTo>
                      <a:pt x="182753" y="166370"/>
                    </a:lnTo>
                    <a:lnTo>
                      <a:pt x="186855" y="166370"/>
                    </a:lnTo>
                    <a:lnTo>
                      <a:pt x="195897" y="161290"/>
                    </a:lnTo>
                    <a:lnTo>
                      <a:pt x="195897" y="160020"/>
                    </a:lnTo>
                    <a:lnTo>
                      <a:pt x="196303" y="160020"/>
                    </a:lnTo>
                    <a:lnTo>
                      <a:pt x="196710" y="160020"/>
                    </a:lnTo>
                    <a:lnTo>
                      <a:pt x="199999" y="158750"/>
                    </a:lnTo>
                    <a:lnTo>
                      <a:pt x="202463" y="157480"/>
                    </a:lnTo>
                    <a:lnTo>
                      <a:pt x="204495" y="154965"/>
                    </a:lnTo>
                    <a:lnTo>
                      <a:pt x="206984" y="148590"/>
                    </a:lnTo>
                    <a:lnTo>
                      <a:pt x="206984" y="147320"/>
                    </a:lnTo>
                    <a:lnTo>
                      <a:pt x="207810" y="142240"/>
                    </a:lnTo>
                    <a:lnTo>
                      <a:pt x="208203" y="142240"/>
                    </a:lnTo>
                    <a:lnTo>
                      <a:pt x="208216" y="140970"/>
                    </a:lnTo>
                    <a:lnTo>
                      <a:pt x="208622" y="140970"/>
                    </a:lnTo>
                    <a:lnTo>
                      <a:pt x="207391" y="125730"/>
                    </a:lnTo>
                    <a:lnTo>
                      <a:pt x="206984" y="125730"/>
                    </a:lnTo>
                    <a:lnTo>
                      <a:pt x="206984" y="124460"/>
                    </a:lnTo>
                    <a:lnTo>
                      <a:pt x="208622" y="124460"/>
                    </a:lnTo>
                    <a:lnTo>
                      <a:pt x="210667" y="134620"/>
                    </a:lnTo>
                    <a:lnTo>
                      <a:pt x="211493" y="134620"/>
                    </a:lnTo>
                    <a:lnTo>
                      <a:pt x="211912" y="130810"/>
                    </a:lnTo>
                    <a:lnTo>
                      <a:pt x="211505" y="128270"/>
                    </a:lnTo>
                    <a:lnTo>
                      <a:pt x="210680" y="125730"/>
                    </a:lnTo>
                    <a:lnTo>
                      <a:pt x="211493" y="125730"/>
                    </a:lnTo>
                    <a:lnTo>
                      <a:pt x="211493" y="127000"/>
                    </a:lnTo>
                    <a:lnTo>
                      <a:pt x="212737" y="128295"/>
                    </a:lnTo>
                    <a:lnTo>
                      <a:pt x="213550" y="130810"/>
                    </a:lnTo>
                    <a:lnTo>
                      <a:pt x="215188" y="137160"/>
                    </a:lnTo>
                    <a:lnTo>
                      <a:pt x="216014" y="142240"/>
                    </a:lnTo>
                    <a:lnTo>
                      <a:pt x="216420" y="142240"/>
                    </a:lnTo>
                    <a:lnTo>
                      <a:pt x="216420" y="118402"/>
                    </a:lnTo>
                    <a:lnTo>
                      <a:pt x="206578" y="120650"/>
                    </a:lnTo>
                    <a:lnTo>
                      <a:pt x="205333" y="120650"/>
                    </a:lnTo>
                    <a:lnTo>
                      <a:pt x="205333" y="135890"/>
                    </a:lnTo>
                    <a:lnTo>
                      <a:pt x="205333" y="146050"/>
                    </a:lnTo>
                    <a:lnTo>
                      <a:pt x="203695" y="148590"/>
                    </a:lnTo>
                    <a:lnTo>
                      <a:pt x="203695" y="151130"/>
                    </a:lnTo>
                    <a:lnTo>
                      <a:pt x="202463" y="154940"/>
                    </a:lnTo>
                    <a:lnTo>
                      <a:pt x="199999" y="156210"/>
                    </a:lnTo>
                    <a:lnTo>
                      <a:pt x="199593" y="156210"/>
                    </a:lnTo>
                    <a:lnTo>
                      <a:pt x="198767" y="157480"/>
                    </a:lnTo>
                    <a:lnTo>
                      <a:pt x="197129" y="158750"/>
                    </a:lnTo>
                    <a:lnTo>
                      <a:pt x="195072" y="158750"/>
                    </a:lnTo>
                    <a:lnTo>
                      <a:pt x="192608" y="160020"/>
                    </a:lnTo>
                    <a:lnTo>
                      <a:pt x="192201" y="158750"/>
                    </a:lnTo>
                    <a:lnTo>
                      <a:pt x="192201" y="157480"/>
                    </a:lnTo>
                    <a:lnTo>
                      <a:pt x="194665" y="153670"/>
                    </a:lnTo>
                    <a:lnTo>
                      <a:pt x="195072" y="152400"/>
                    </a:lnTo>
                    <a:lnTo>
                      <a:pt x="195072" y="151130"/>
                    </a:lnTo>
                    <a:lnTo>
                      <a:pt x="195478" y="147320"/>
                    </a:lnTo>
                    <a:lnTo>
                      <a:pt x="195897" y="144780"/>
                    </a:lnTo>
                    <a:lnTo>
                      <a:pt x="195783" y="139700"/>
                    </a:lnTo>
                    <a:lnTo>
                      <a:pt x="195478" y="135890"/>
                    </a:lnTo>
                    <a:lnTo>
                      <a:pt x="195072" y="135890"/>
                    </a:lnTo>
                    <a:lnTo>
                      <a:pt x="194246" y="129540"/>
                    </a:lnTo>
                    <a:lnTo>
                      <a:pt x="193014" y="126492"/>
                    </a:lnTo>
                    <a:lnTo>
                      <a:pt x="193014" y="147320"/>
                    </a:lnTo>
                    <a:lnTo>
                      <a:pt x="193014" y="151130"/>
                    </a:lnTo>
                    <a:lnTo>
                      <a:pt x="191376" y="156210"/>
                    </a:lnTo>
                    <a:lnTo>
                      <a:pt x="190969" y="156210"/>
                    </a:lnTo>
                    <a:lnTo>
                      <a:pt x="187680" y="157480"/>
                    </a:lnTo>
                    <a:lnTo>
                      <a:pt x="187274" y="157480"/>
                    </a:lnTo>
                    <a:lnTo>
                      <a:pt x="186029" y="160020"/>
                    </a:lnTo>
                    <a:lnTo>
                      <a:pt x="184391" y="161290"/>
                    </a:lnTo>
                    <a:lnTo>
                      <a:pt x="181927" y="161290"/>
                    </a:lnTo>
                    <a:lnTo>
                      <a:pt x="183159" y="158750"/>
                    </a:lnTo>
                    <a:lnTo>
                      <a:pt x="183984" y="156210"/>
                    </a:lnTo>
                    <a:lnTo>
                      <a:pt x="183984" y="153670"/>
                    </a:lnTo>
                    <a:lnTo>
                      <a:pt x="184797" y="153670"/>
                    </a:lnTo>
                    <a:lnTo>
                      <a:pt x="185216" y="152400"/>
                    </a:lnTo>
                    <a:lnTo>
                      <a:pt x="186855" y="149860"/>
                    </a:lnTo>
                    <a:lnTo>
                      <a:pt x="188506" y="148590"/>
                    </a:lnTo>
                    <a:lnTo>
                      <a:pt x="189725" y="148590"/>
                    </a:lnTo>
                    <a:lnTo>
                      <a:pt x="190550" y="147320"/>
                    </a:lnTo>
                    <a:lnTo>
                      <a:pt x="190550" y="146050"/>
                    </a:lnTo>
                    <a:lnTo>
                      <a:pt x="191376" y="146050"/>
                    </a:lnTo>
                    <a:lnTo>
                      <a:pt x="192201" y="144780"/>
                    </a:lnTo>
                    <a:lnTo>
                      <a:pt x="192608" y="144780"/>
                    </a:lnTo>
                    <a:lnTo>
                      <a:pt x="193014" y="147320"/>
                    </a:lnTo>
                    <a:lnTo>
                      <a:pt x="193014" y="126492"/>
                    </a:lnTo>
                    <a:lnTo>
                      <a:pt x="192608" y="125476"/>
                    </a:lnTo>
                    <a:lnTo>
                      <a:pt x="192608" y="133350"/>
                    </a:lnTo>
                    <a:lnTo>
                      <a:pt x="192608" y="135890"/>
                    </a:lnTo>
                    <a:lnTo>
                      <a:pt x="192189" y="137160"/>
                    </a:lnTo>
                    <a:lnTo>
                      <a:pt x="192189" y="139700"/>
                    </a:lnTo>
                    <a:lnTo>
                      <a:pt x="191376" y="142240"/>
                    </a:lnTo>
                    <a:lnTo>
                      <a:pt x="190550" y="143510"/>
                    </a:lnTo>
                    <a:lnTo>
                      <a:pt x="187274" y="146050"/>
                    </a:lnTo>
                    <a:lnTo>
                      <a:pt x="185216" y="146050"/>
                    </a:lnTo>
                    <a:lnTo>
                      <a:pt x="184810" y="144780"/>
                    </a:lnTo>
                    <a:lnTo>
                      <a:pt x="185216" y="143510"/>
                    </a:lnTo>
                    <a:lnTo>
                      <a:pt x="186042" y="138430"/>
                    </a:lnTo>
                    <a:lnTo>
                      <a:pt x="185623" y="137160"/>
                    </a:lnTo>
                    <a:lnTo>
                      <a:pt x="185216" y="134620"/>
                    </a:lnTo>
                    <a:lnTo>
                      <a:pt x="183565" y="128663"/>
                    </a:lnTo>
                    <a:lnTo>
                      <a:pt x="183565" y="144780"/>
                    </a:lnTo>
                    <a:lnTo>
                      <a:pt x="182753" y="145288"/>
                    </a:lnTo>
                    <a:lnTo>
                      <a:pt x="182753" y="151130"/>
                    </a:lnTo>
                    <a:lnTo>
                      <a:pt x="182333" y="154940"/>
                    </a:lnTo>
                    <a:lnTo>
                      <a:pt x="181102" y="157480"/>
                    </a:lnTo>
                    <a:lnTo>
                      <a:pt x="178650" y="158750"/>
                    </a:lnTo>
                    <a:lnTo>
                      <a:pt x="175768" y="162560"/>
                    </a:lnTo>
                    <a:lnTo>
                      <a:pt x="174536" y="162560"/>
                    </a:lnTo>
                    <a:lnTo>
                      <a:pt x="171665" y="165100"/>
                    </a:lnTo>
                    <a:lnTo>
                      <a:pt x="168376" y="165100"/>
                    </a:lnTo>
                    <a:lnTo>
                      <a:pt x="166331" y="166370"/>
                    </a:lnTo>
                    <a:lnTo>
                      <a:pt x="164274" y="166370"/>
                    </a:lnTo>
                    <a:lnTo>
                      <a:pt x="163042" y="165100"/>
                    </a:lnTo>
                    <a:lnTo>
                      <a:pt x="158940" y="162560"/>
                    </a:lnTo>
                    <a:lnTo>
                      <a:pt x="157708" y="161290"/>
                    </a:lnTo>
                    <a:lnTo>
                      <a:pt x="156883" y="160020"/>
                    </a:lnTo>
                    <a:lnTo>
                      <a:pt x="160159" y="160020"/>
                    </a:lnTo>
                    <a:lnTo>
                      <a:pt x="160985" y="161290"/>
                    </a:lnTo>
                    <a:lnTo>
                      <a:pt x="161798" y="161290"/>
                    </a:lnTo>
                    <a:lnTo>
                      <a:pt x="165493" y="162560"/>
                    </a:lnTo>
                    <a:lnTo>
                      <a:pt x="168783" y="162560"/>
                    </a:lnTo>
                    <a:lnTo>
                      <a:pt x="171665" y="160020"/>
                    </a:lnTo>
                    <a:lnTo>
                      <a:pt x="172072" y="160020"/>
                    </a:lnTo>
                    <a:lnTo>
                      <a:pt x="173101" y="158750"/>
                    </a:lnTo>
                    <a:lnTo>
                      <a:pt x="174129" y="157480"/>
                    </a:lnTo>
                    <a:lnTo>
                      <a:pt x="174129" y="156210"/>
                    </a:lnTo>
                    <a:lnTo>
                      <a:pt x="175361" y="156210"/>
                    </a:lnTo>
                    <a:lnTo>
                      <a:pt x="175361" y="154940"/>
                    </a:lnTo>
                    <a:lnTo>
                      <a:pt x="175768" y="154940"/>
                    </a:lnTo>
                    <a:lnTo>
                      <a:pt x="175768" y="153670"/>
                    </a:lnTo>
                    <a:lnTo>
                      <a:pt x="176187" y="152400"/>
                    </a:lnTo>
                    <a:lnTo>
                      <a:pt x="176593" y="152400"/>
                    </a:lnTo>
                    <a:lnTo>
                      <a:pt x="177419" y="151130"/>
                    </a:lnTo>
                    <a:lnTo>
                      <a:pt x="177825" y="149860"/>
                    </a:lnTo>
                    <a:lnTo>
                      <a:pt x="182333" y="149860"/>
                    </a:lnTo>
                    <a:lnTo>
                      <a:pt x="182753" y="151130"/>
                    </a:lnTo>
                    <a:lnTo>
                      <a:pt x="182753" y="145288"/>
                    </a:lnTo>
                    <a:lnTo>
                      <a:pt x="181521" y="146050"/>
                    </a:lnTo>
                    <a:lnTo>
                      <a:pt x="176593" y="146050"/>
                    </a:lnTo>
                    <a:lnTo>
                      <a:pt x="176187" y="143510"/>
                    </a:lnTo>
                    <a:lnTo>
                      <a:pt x="176593" y="142240"/>
                    </a:lnTo>
                    <a:lnTo>
                      <a:pt x="176593" y="139700"/>
                    </a:lnTo>
                    <a:lnTo>
                      <a:pt x="176187" y="135890"/>
                    </a:lnTo>
                    <a:lnTo>
                      <a:pt x="175768" y="133350"/>
                    </a:lnTo>
                    <a:lnTo>
                      <a:pt x="177825" y="133350"/>
                    </a:lnTo>
                    <a:lnTo>
                      <a:pt x="179463" y="135890"/>
                    </a:lnTo>
                    <a:lnTo>
                      <a:pt x="181521" y="138430"/>
                    </a:lnTo>
                    <a:lnTo>
                      <a:pt x="182753" y="139700"/>
                    </a:lnTo>
                    <a:lnTo>
                      <a:pt x="182753" y="140970"/>
                    </a:lnTo>
                    <a:lnTo>
                      <a:pt x="183565" y="144780"/>
                    </a:lnTo>
                    <a:lnTo>
                      <a:pt x="183565" y="128663"/>
                    </a:lnTo>
                    <a:lnTo>
                      <a:pt x="182753" y="125730"/>
                    </a:lnTo>
                    <a:lnTo>
                      <a:pt x="180289" y="121920"/>
                    </a:lnTo>
                    <a:lnTo>
                      <a:pt x="180289" y="130810"/>
                    </a:lnTo>
                    <a:lnTo>
                      <a:pt x="179057" y="130810"/>
                    </a:lnTo>
                    <a:lnTo>
                      <a:pt x="178650" y="130810"/>
                    </a:lnTo>
                    <a:lnTo>
                      <a:pt x="178650" y="129540"/>
                    </a:lnTo>
                    <a:lnTo>
                      <a:pt x="176187" y="124460"/>
                    </a:lnTo>
                    <a:lnTo>
                      <a:pt x="175768" y="124460"/>
                    </a:lnTo>
                    <a:lnTo>
                      <a:pt x="172897" y="118110"/>
                    </a:lnTo>
                    <a:lnTo>
                      <a:pt x="172072" y="118110"/>
                    </a:lnTo>
                    <a:lnTo>
                      <a:pt x="171259" y="115570"/>
                    </a:lnTo>
                    <a:lnTo>
                      <a:pt x="170434" y="114300"/>
                    </a:lnTo>
                    <a:lnTo>
                      <a:pt x="172897" y="121920"/>
                    </a:lnTo>
                    <a:lnTo>
                      <a:pt x="173304" y="125730"/>
                    </a:lnTo>
                    <a:lnTo>
                      <a:pt x="173304" y="129540"/>
                    </a:lnTo>
                    <a:lnTo>
                      <a:pt x="174129" y="129540"/>
                    </a:lnTo>
                    <a:lnTo>
                      <a:pt x="174129" y="130810"/>
                    </a:lnTo>
                    <a:lnTo>
                      <a:pt x="174536" y="130810"/>
                    </a:lnTo>
                    <a:lnTo>
                      <a:pt x="174244" y="146050"/>
                    </a:lnTo>
                    <a:lnTo>
                      <a:pt x="174129" y="153670"/>
                    </a:lnTo>
                    <a:lnTo>
                      <a:pt x="173304" y="153670"/>
                    </a:lnTo>
                    <a:lnTo>
                      <a:pt x="173304" y="154940"/>
                    </a:lnTo>
                    <a:lnTo>
                      <a:pt x="172072" y="156210"/>
                    </a:lnTo>
                    <a:lnTo>
                      <a:pt x="170434" y="157480"/>
                    </a:lnTo>
                    <a:lnTo>
                      <a:pt x="163042" y="157480"/>
                    </a:lnTo>
                    <a:lnTo>
                      <a:pt x="162217" y="156210"/>
                    </a:lnTo>
                    <a:lnTo>
                      <a:pt x="161810" y="154940"/>
                    </a:lnTo>
                    <a:lnTo>
                      <a:pt x="167970" y="154940"/>
                    </a:lnTo>
                    <a:lnTo>
                      <a:pt x="169608" y="152400"/>
                    </a:lnTo>
                    <a:lnTo>
                      <a:pt x="170434" y="149860"/>
                    </a:lnTo>
                    <a:lnTo>
                      <a:pt x="171259" y="146050"/>
                    </a:lnTo>
                    <a:lnTo>
                      <a:pt x="171373" y="142240"/>
                    </a:lnTo>
                    <a:lnTo>
                      <a:pt x="171665" y="135890"/>
                    </a:lnTo>
                    <a:lnTo>
                      <a:pt x="171259" y="135890"/>
                    </a:lnTo>
                    <a:lnTo>
                      <a:pt x="170522" y="125730"/>
                    </a:lnTo>
                    <a:lnTo>
                      <a:pt x="170434" y="123190"/>
                    </a:lnTo>
                    <a:lnTo>
                      <a:pt x="170027" y="123190"/>
                    </a:lnTo>
                    <a:lnTo>
                      <a:pt x="169608" y="121920"/>
                    </a:lnTo>
                    <a:lnTo>
                      <a:pt x="169608" y="120650"/>
                    </a:lnTo>
                    <a:lnTo>
                      <a:pt x="169202" y="120650"/>
                    </a:lnTo>
                    <a:lnTo>
                      <a:pt x="168376" y="116840"/>
                    </a:lnTo>
                    <a:lnTo>
                      <a:pt x="168376" y="115570"/>
                    </a:lnTo>
                    <a:lnTo>
                      <a:pt x="165912" y="107950"/>
                    </a:lnTo>
                    <a:lnTo>
                      <a:pt x="164680" y="105410"/>
                    </a:lnTo>
                    <a:lnTo>
                      <a:pt x="164680" y="137160"/>
                    </a:lnTo>
                    <a:lnTo>
                      <a:pt x="162623" y="147320"/>
                    </a:lnTo>
                    <a:lnTo>
                      <a:pt x="161798" y="151130"/>
                    </a:lnTo>
                    <a:lnTo>
                      <a:pt x="160985" y="153670"/>
                    </a:lnTo>
                    <a:lnTo>
                      <a:pt x="159346" y="154940"/>
                    </a:lnTo>
                    <a:lnTo>
                      <a:pt x="158102" y="156210"/>
                    </a:lnTo>
                    <a:lnTo>
                      <a:pt x="157289" y="156210"/>
                    </a:lnTo>
                    <a:lnTo>
                      <a:pt x="157289" y="154940"/>
                    </a:lnTo>
                    <a:lnTo>
                      <a:pt x="156883" y="152400"/>
                    </a:lnTo>
                    <a:lnTo>
                      <a:pt x="156476" y="151130"/>
                    </a:lnTo>
                    <a:lnTo>
                      <a:pt x="156476" y="149860"/>
                    </a:lnTo>
                    <a:lnTo>
                      <a:pt x="156883" y="146050"/>
                    </a:lnTo>
                    <a:lnTo>
                      <a:pt x="159346" y="139700"/>
                    </a:lnTo>
                    <a:lnTo>
                      <a:pt x="159753" y="137160"/>
                    </a:lnTo>
                    <a:lnTo>
                      <a:pt x="159753" y="132080"/>
                    </a:lnTo>
                    <a:lnTo>
                      <a:pt x="159346" y="128270"/>
                    </a:lnTo>
                    <a:lnTo>
                      <a:pt x="157708" y="121920"/>
                    </a:lnTo>
                    <a:lnTo>
                      <a:pt x="156476" y="115570"/>
                    </a:lnTo>
                    <a:lnTo>
                      <a:pt x="155244" y="110490"/>
                    </a:lnTo>
                    <a:lnTo>
                      <a:pt x="150317" y="102870"/>
                    </a:lnTo>
                    <a:lnTo>
                      <a:pt x="148259" y="100330"/>
                    </a:lnTo>
                    <a:lnTo>
                      <a:pt x="147434" y="99060"/>
                    </a:lnTo>
                    <a:lnTo>
                      <a:pt x="146202" y="99060"/>
                    </a:lnTo>
                    <a:lnTo>
                      <a:pt x="142100" y="96520"/>
                    </a:lnTo>
                    <a:lnTo>
                      <a:pt x="138404" y="96520"/>
                    </a:lnTo>
                    <a:lnTo>
                      <a:pt x="138404" y="95250"/>
                    </a:lnTo>
                    <a:lnTo>
                      <a:pt x="130594" y="95250"/>
                    </a:lnTo>
                    <a:lnTo>
                      <a:pt x="124028" y="96520"/>
                    </a:lnTo>
                    <a:lnTo>
                      <a:pt x="119100" y="99060"/>
                    </a:lnTo>
                    <a:lnTo>
                      <a:pt x="119100" y="97790"/>
                    </a:lnTo>
                    <a:lnTo>
                      <a:pt x="119926" y="96520"/>
                    </a:lnTo>
                    <a:lnTo>
                      <a:pt x="120738" y="96520"/>
                    </a:lnTo>
                    <a:lnTo>
                      <a:pt x="123621" y="95250"/>
                    </a:lnTo>
                    <a:lnTo>
                      <a:pt x="123621" y="93980"/>
                    </a:lnTo>
                    <a:lnTo>
                      <a:pt x="125260" y="93980"/>
                    </a:lnTo>
                    <a:lnTo>
                      <a:pt x="126898" y="91440"/>
                    </a:lnTo>
                    <a:lnTo>
                      <a:pt x="127304" y="91440"/>
                    </a:lnTo>
                    <a:lnTo>
                      <a:pt x="126898" y="90170"/>
                    </a:lnTo>
                    <a:lnTo>
                      <a:pt x="123621" y="90170"/>
                    </a:lnTo>
                    <a:lnTo>
                      <a:pt x="117043" y="92710"/>
                    </a:lnTo>
                    <a:lnTo>
                      <a:pt x="117043" y="93980"/>
                    </a:lnTo>
                    <a:lnTo>
                      <a:pt x="116636" y="92710"/>
                    </a:lnTo>
                    <a:lnTo>
                      <a:pt x="117043" y="92710"/>
                    </a:lnTo>
                    <a:lnTo>
                      <a:pt x="117043" y="91440"/>
                    </a:lnTo>
                    <a:lnTo>
                      <a:pt x="116230" y="91440"/>
                    </a:lnTo>
                    <a:lnTo>
                      <a:pt x="117868" y="90170"/>
                    </a:lnTo>
                    <a:lnTo>
                      <a:pt x="120332" y="88900"/>
                    </a:lnTo>
                    <a:lnTo>
                      <a:pt x="126072" y="88900"/>
                    </a:lnTo>
                    <a:lnTo>
                      <a:pt x="129768" y="87630"/>
                    </a:lnTo>
                    <a:lnTo>
                      <a:pt x="133057" y="88900"/>
                    </a:lnTo>
                    <a:lnTo>
                      <a:pt x="138404" y="88900"/>
                    </a:lnTo>
                    <a:lnTo>
                      <a:pt x="141274" y="88900"/>
                    </a:lnTo>
                    <a:lnTo>
                      <a:pt x="142506" y="90170"/>
                    </a:lnTo>
                    <a:lnTo>
                      <a:pt x="147015" y="92710"/>
                    </a:lnTo>
                    <a:lnTo>
                      <a:pt x="150304" y="95250"/>
                    </a:lnTo>
                    <a:lnTo>
                      <a:pt x="152361" y="96520"/>
                    </a:lnTo>
                    <a:lnTo>
                      <a:pt x="153174" y="97790"/>
                    </a:lnTo>
                    <a:lnTo>
                      <a:pt x="156057" y="101600"/>
                    </a:lnTo>
                    <a:lnTo>
                      <a:pt x="159334" y="106680"/>
                    </a:lnTo>
                    <a:lnTo>
                      <a:pt x="162217" y="115570"/>
                    </a:lnTo>
                    <a:lnTo>
                      <a:pt x="163855" y="119380"/>
                    </a:lnTo>
                    <a:lnTo>
                      <a:pt x="164096" y="123190"/>
                    </a:lnTo>
                    <a:lnTo>
                      <a:pt x="164160" y="127000"/>
                    </a:lnTo>
                    <a:lnTo>
                      <a:pt x="163855" y="130810"/>
                    </a:lnTo>
                    <a:lnTo>
                      <a:pt x="164680" y="137160"/>
                    </a:lnTo>
                    <a:lnTo>
                      <a:pt x="164680" y="105410"/>
                    </a:lnTo>
                    <a:lnTo>
                      <a:pt x="164680" y="102870"/>
                    </a:lnTo>
                    <a:lnTo>
                      <a:pt x="164274" y="102870"/>
                    </a:lnTo>
                    <a:lnTo>
                      <a:pt x="164680" y="101600"/>
                    </a:lnTo>
                    <a:lnTo>
                      <a:pt x="164680" y="100330"/>
                    </a:lnTo>
                    <a:lnTo>
                      <a:pt x="165912" y="100330"/>
                    </a:lnTo>
                    <a:lnTo>
                      <a:pt x="168783" y="104140"/>
                    </a:lnTo>
                    <a:lnTo>
                      <a:pt x="171246" y="107950"/>
                    </a:lnTo>
                    <a:lnTo>
                      <a:pt x="173304" y="113030"/>
                    </a:lnTo>
                    <a:lnTo>
                      <a:pt x="173304" y="114300"/>
                    </a:lnTo>
                    <a:lnTo>
                      <a:pt x="179463" y="128270"/>
                    </a:lnTo>
                    <a:lnTo>
                      <a:pt x="179870" y="128270"/>
                    </a:lnTo>
                    <a:lnTo>
                      <a:pt x="180289" y="130810"/>
                    </a:lnTo>
                    <a:lnTo>
                      <a:pt x="180289" y="121920"/>
                    </a:lnTo>
                    <a:lnTo>
                      <a:pt x="179057" y="119380"/>
                    </a:lnTo>
                    <a:lnTo>
                      <a:pt x="178650" y="118110"/>
                    </a:lnTo>
                    <a:lnTo>
                      <a:pt x="179463" y="118110"/>
                    </a:lnTo>
                    <a:lnTo>
                      <a:pt x="178650" y="116840"/>
                    </a:lnTo>
                    <a:lnTo>
                      <a:pt x="180073" y="116840"/>
                    </a:lnTo>
                    <a:lnTo>
                      <a:pt x="180695" y="116840"/>
                    </a:lnTo>
                    <a:lnTo>
                      <a:pt x="182753" y="118110"/>
                    </a:lnTo>
                    <a:lnTo>
                      <a:pt x="188912" y="125730"/>
                    </a:lnTo>
                    <a:lnTo>
                      <a:pt x="190550" y="127000"/>
                    </a:lnTo>
                    <a:lnTo>
                      <a:pt x="191782" y="130810"/>
                    </a:lnTo>
                    <a:lnTo>
                      <a:pt x="192608" y="133350"/>
                    </a:lnTo>
                    <a:lnTo>
                      <a:pt x="192608" y="125476"/>
                    </a:lnTo>
                    <a:lnTo>
                      <a:pt x="192201" y="124460"/>
                    </a:lnTo>
                    <a:lnTo>
                      <a:pt x="193014" y="123190"/>
                    </a:lnTo>
                    <a:lnTo>
                      <a:pt x="195072" y="123190"/>
                    </a:lnTo>
                    <a:lnTo>
                      <a:pt x="197116" y="124460"/>
                    </a:lnTo>
                    <a:lnTo>
                      <a:pt x="202869" y="124460"/>
                    </a:lnTo>
                    <a:lnTo>
                      <a:pt x="203695" y="129540"/>
                    </a:lnTo>
                    <a:lnTo>
                      <a:pt x="204508" y="133350"/>
                    </a:lnTo>
                    <a:lnTo>
                      <a:pt x="205333" y="135890"/>
                    </a:lnTo>
                    <a:lnTo>
                      <a:pt x="205333" y="120650"/>
                    </a:lnTo>
                    <a:lnTo>
                      <a:pt x="202869" y="120650"/>
                    </a:lnTo>
                    <a:lnTo>
                      <a:pt x="201637" y="119380"/>
                    </a:lnTo>
                    <a:lnTo>
                      <a:pt x="200812" y="120650"/>
                    </a:lnTo>
                    <a:lnTo>
                      <a:pt x="190969" y="120650"/>
                    </a:lnTo>
                    <a:lnTo>
                      <a:pt x="189318" y="119380"/>
                    </a:lnTo>
                    <a:lnTo>
                      <a:pt x="187680" y="119380"/>
                    </a:lnTo>
                    <a:lnTo>
                      <a:pt x="186855" y="118110"/>
                    </a:lnTo>
                    <a:lnTo>
                      <a:pt x="185623" y="118110"/>
                    </a:lnTo>
                    <a:lnTo>
                      <a:pt x="180695" y="115570"/>
                    </a:lnTo>
                    <a:lnTo>
                      <a:pt x="181521" y="115570"/>
                    </a:lnTo>
                    <a:lnTo>
                      <a:pt x="181521" y="114300"/>
                    </a:lnTo>
                    <a:lnTo>
                      <a:pt x="186029" y="114300"/>
                    </a:lnTo>
                    <a:lnTo>
                      <a:pt x="195072" y="115570"/>
                    </a:lnTo>
                    <a:lnTo>
                      <a:pt x="209854" y="115570"/>
                    </a:lnTo>
                    <a:lnTo>
                      <a:pt x="216433" y="114300"/>
                    </a:lnTo>
                    <a:lnTo>
                      <a:pt x="223405" y="113030"/>
                    </a:lnTo>
                    <a:lnTo>
                      <a:pt x="224218" y="113030"/>
                    </a:lnTo>
                    <a:lnTo>
                      <a:pt x="226288" y="110490"/>
                    </a:lnTo>
                    <a:lnTo>
                      <a:pt x="228752" y="109220"/>
                    </a:lnTo>
                    <a:lnTo>
                      <a:pt x="230797" y="106680"/>
                    </a:lnTo>
                    <a:lnTo>
                      <a:pt x="231203" y="106680"/>
                    </a:lnTo>
                    <a:lnTo>
                      <a:pt x="231622" y="105410"/>
                    </a:lnTo>
                    <a:lnTo>
                      <a:pt x="232029" y="105410"/>
                    </a:lnTo>
                    <a:lnTo>
                      <a:pt x="232854" y="106680"/>
                    </a:lnTo>
                    <a:lnTo>
                      <a:pt x="232854" y="95250"/>
                    </a:lnTo>
                    <a:lnTo>
                      <a:pt x="230797" y="95250"/>
                    </a:lnTo>
                    <a:lnTo>
                      <a:pt x="230390" y="93980"/>
                    </a:lnTo>
                    <a:lnTo>
                      <a:pt x="229984" y="93980"/>
                    </a:lnTo>
                    <a:lnTo>
                      <a:pt x="229971" y="95250"/>
                    </a:lnTo>
                    <a:lnTo>
                      <a:pt x="229158" y="97790"/>
                    </a:lnTo>
                    <a:lnTo>
                      <a:pt x="229565" y="97790"/>
                    </a:lnTo>
                    <a:lnTo>
                      <a:pt x="230797" y="99060"/>
                    </a:lnTo>
                    <a:lnTo>
                      <a:pt x="230797" y="101600"/>
                    </a:lnTo>
                    <a:lnTo>
                      <a:pt x="229565" y="102870"/>
                    </a:lnTo>
                    <a:lnTo>
                      <a:pt x="229158" y="102870"/>
                    </a:lnTo>
                    <a:lnTo>
                      <a:pt x="228333" y="101600"/>
                    </a:lnTo>
                    <a:lnTo>
                      <a:pt x="228333" y="104140"/>
                    </a:lnTo>
                    <a:lnTo>
                      <a:pt x="228333" y="105410"/>
                    </a:lnTo>
                    <a:lnTo>
                      <a:pt x="226695" y="107950"/>
                    </a:lnTo>
                    <a:lnTo>
                      <a:pt x="225056" y="109220"/>
                    </a:lnTo>
                    <a:lnTo>
                      <a:pt x="222999" y="110490"/>
                    </a:lnTo>
                    <a:lnTo>
                      <a:pt x="219710" y="113030"/>
                    </a:lnTo>
                    <a:lnTo>
                      <a:pt x="208622" y="113030"/>
                    </a:lnTo>
                    <a:lnTo>
                      <a:pt x="201231" y="111760"/>
                    </a:lnTo>
                    <a:lnTo>
                      <a:pt x="197675" y="109220"/>
                    </a:lnTo>
                    <a:lnTo>
                      <a:pt x="195897" y="107950"/>
                    </a:lnTo>
                    <a:lnTo>
                      <a:pt x="193014" y="102870"/>
                    </a:lnTo>
                    <a:lnTo>
                      <a:pt x="192608" y="104140"/>
                    </a:lnTo>
                    <a:lnTo>
                      <a:pt x="193014" y="106680"/>
                    </a:lnTo>
                    <a:lnTo>
                      <a:pt x="193014" y="109220"/>
                    </a:lnTo>
                    <a:lnTo>
                      <a:pt x="190969" y="109220"/>
                    </a:lnTo>
                    <a:lnTo>
                      <a:pt x="190550" y="108597"/>
                    </a:lnTo>
                    <a:lnTo>
                      <a:pt x="190550" y="113030"/>
                    </a:lnTo>
                    <a:lnTo>
                      <a:pt x="184810" y="113030"/>
                    </a:lnTo>
                    <a:lnTo>
                      <a:pt x="182753" y="111760"/>
                    </a:lnTo>
                    <a:lnTo>
                      <a:pt x="179463" y="110490"/>
                    </a:lnTo>
                    <a:lnTo>
                      <a:pt x="178650" y="110490"/>
                    </a:lnTo>
                    <a:lnTo>
                      <a:pt x="178638" y="111760"/>
                    </a:lnTo>
                    <a:lnTo>
                      <a:pt x="176999" y="113030"/>
                    </a:lnTo>
                    <a:lnTo>
                      <a:pt x="175768" y="111760"/>
                    </a:lnTo>
                    <a:lnTo>
                      <a:pt x="175768" y="107950"/>
                    </a:lnTo>
                    <a:lnTo>
                      <a:pt x="173304" y="106680"/>
                    </a:lnTo>
                    <a:lnTo>
                      <a:pt x="171259" y="105410"/>
                    </a:lnTo>
                    <a:lnTo>
                      <a:pt x="168376" y="100330"/>
                    </a:lnTo>
                    <a:lnTo>
                      <a:pt x="166738" y="96520"/>
                    </a:lnTo>
                    <a:lnTo>
                      <a:pt x="166738" y="92710"/>
                    </a:lnTo>
                    <a:lnTo>
                      <a:pt x="165912" y="90170"/>
                    </a:lnTo>
                    <a:lnTo>
                      <a:pt x="165912" y="87630"/>
                    </a:lnTo>
                    <a:lnTo>
                      <a:pt x="165506" y="85090"/>
                    </a:lnTo>
                    <a:lnTo>
                      <a:pt x="167970" y="82550"/>
                    </a:lnTo>
                    <a:lnTo>
                      <a:pt x="168783" y="82550"/>
                    </a:lnTo>
                    <a:lnTo>
                      <a:pt x="169608" y="81280"/>
                    </a:lnTo>
                    <a:lnTo>
                      <a:pt x="170014" y="82550"/>
                    </a:lnTo>
                    <a:lnTo>
                      <a:pt x="170434" y="82550"/>
                    </a:lnTo>
                    <a:lnTo>
                      <a:pt x="170434" y="88900"/>
                    </a:lnTo>
                    <a:lnTo>
                      <a:pt x="171246" y="88900"/>
                    </a:lnTo>
                    <a:lnTo>
                      <a:pt x="171246" y="90170"/>
                    </a:lnTo>
                    <a:lnTo>
                      <a:pt x="172897" y="92710"/>
                    </a:lnTo>
                    <a:lnTo>
                      <a:pt x="173304" y="95250"/>
                    </a:lnTo>
                    <a:lnTo>
                      <a:pt x="174536" y="96520"/>
                    </a:lnTo>
                    <a:lnTo>
                      <a:pt x="176174" y="100330"/>
                    </a:lnTo>
                    <a:lnTo>
                      <a:pt x="176593" y="100330"/>
                    </a:lnTo>
                    <a:lnTo>
                      <a:pt x="177406" y="101600"/>
                    </a:lnTo>
                    <a:lnTo>
                      <a:pt x="178638" y="102870"/>
                    </a:lnTo>
                    <a:lnTo>
                      <a:pt x="180289" y="105410"/>
                    </a:lnTo>
                    <a:lnTo>
                      <a:pt x="181102" y="105410"/>
                    </a:lnTo>
                    <a:lnTo>
                      <a:pt x="183159" y="106680"/>
                    </a:lnTo>
                    <a:lnTo>
                      <a:pt x="181114" y="102870"/>
                    </a:lnTo>
                    <a:lnTo>
                      <a:pt x="178650" y="100330"/>
                    </a:lnTo>
                    <a:lnTo>
                      <a:pt x="176999" y="96520"/>
                    </a:lnTo>
                    <a:lnTo>
                      <a:pt x="175768" y="92710"/>
                    </a:lnTo>
                    <a:lnTo>
                      <a:pt x="174129" y="90170"/>
                    </a:lnTo>
                    <a:lnTo>
                      <a:pt x="173304" y="87630"/>
                    </a:lnTo>
                    <a:lnTo>
                      <a:pt x="173304" y="82550"/>
                    </a:lnTo>
                    <a:lnTo>
                      <a:pt x="174129" y="82550"/>
                    </a:lnTo>
                    <a:lnTo>
                      <a:pt x="175361" y="83820"/>
                    </a:lnTo>
                    <a:lnTo>
                      <a:pt x="175768" y="83820"/>
                    </a:lnTo>
                    <a:lnTo>
                      <a:pt x="175768" y="86360"/>
                    </a:lnTo>
                    <a:lnTo>
                      <a:pt x="176593" y="87630"/>
                    </a:lnTo>
                    <a:lnTo>
                      <a:pt x="176999" y="87630"/>
                    </a:lnTo>
                    <a:lnTo>
                      <a:pt x="176999" y="88900"/>
                    </a:lnTo>
                    <a:lnTo>
                      <a:pt x="177406" y="88900"/>
                    </a:lnTo>
                    <a:lnTo>
                      <a:pt x="177406" y="90170"/>
                    </a:lnTo>
                    <a:lnTo>
                      <a:pt x="177825" y="90170"/>
                    </a:lnTo>
                    <a:lnTo>
                      <a:pt x="177825" y="91440"/>
                    </a:lnTo>
                    <a:lnTo>
                      <a:pt x="178638" y="95250"/>
                    </a:lnTo>
                    <a:lnTo>
                      <a:pt x="180289" y="97790"/>
                    </a:lnTo>
                    <a:lnTo>
                      <a:pt x="182753" y="100330"/>
                    </a:lnTo>
                    <a:lnTo>
                      <a:pt x="186029" y="102870"/>
                    </a:lnTo>
                    <a:lnTo>
                      <a:pt x="188087" y="106680"/>
                    </a:lnTo>
                    <a:lnTo>
                      <a:pt x="188912" y="110490"/>
                    </a:lnTo>
                    <a:lnTo>
                      <a:pt x="190144" y="111760"/>
                    </a:lnTo>
                    <a:lnTo>
                      <a:pt x="190550" y="113030"/>
                    </a:lnTo>
                    <a:lnTo>
                      <a:pt x="190550" y="108597"/>
                    </a:lnTo>
                    <a:lnTo>
                      <a:pt x="186042" y="101600"/>
                    </a:lnTo>
                    <a:lnTo>
                      <a:pt x="185216" y="101600"/>
                    </a:lnTo>
                    <a:lnTo>
                      <a:pt x="184391" y="100330"/>
                    </a:lnTo>
                    <a:lnTo>
                      <a:pt x="183159" y="99060"/>
                    </a:lnTo>
                    <a:lnTo>
                      <a:pt x="182753" y="99060"/>
                    </a:lnTo>
                    <a:lnTo>
                      <a:pt x="182753" y="97790"/>
                    </a:lnTo>
                    <a:lnTo>
                      <a:pt x="180695" y="95250"/>
                    </a:lnTo>
                    <a:lnTo>
                      <a:pt x="179463" y="92710"/>
                    </a:lnTo>
                    <a:lnTo>
                      <a:pt x="179463" y="88900"/>
                    </a:lnTo>
                    <a:lnTo>
                      <a:pt x="179870" y="88900"/>
                    </a:lnTo>
                    <a:lnTo>
                      <a:pt x="179870" y="87630"/>
                    </a:lnTo>
                    <a:lnTo>
                      <a:pt x="182333" y="87630"/>
                    </a:lnTo>
                    <a:lnTo>
                      <a:pt x="183984" y="88900"/>
                    </a:lnTo>
                    <a:lnTo>
                      <a:pt x="184391" y="88900"/>
                    </a:lnTo>
                    <a:lnTo>
                      <a:pt x="184391" y="90170"/>
                    </a:lnTo>
                    <a:lnTo>
                      <a:pt x="184797" y="90170"/>
                    </a:lnTo>
                    <a:lnTo>
                      <a:pt x="184797" y="92710"/>
                    </a:lnTo>
                    <a:lnTo>
                      <a:pt x="185216" y="93980"/>
                    </a:lnTo>
                    <a:lnTo>
                      <a:pt x="187680" y="96520"/>
                    </a:lnTo>
                    <a:lnTo>
                      <a:pt x="190550" y="100330"/>
                    </a:lnTo>
                    <a:lnTo>
                      <a:pt x="191376" y="100330"/>
                    </a:lnTo>
                    <a:lnTo>
                      <a:pt x="192201" y="99060"/>
                    </a:lnTo>
                    <a:lnTo>
                      <a:pt x="188912" y="93980"/>
                    </a:lnTo>
                    <a:lnTo>
                      <a:pt x="189318" y="90170"/>
                    </a:lnTo>
                    <a:lnTo>
                      <a:pt x="190144" y="87630"/>
                    </a:lnTo>
                    <a:lnTo>
                      <a:pt x="190550" y="87630"/>
                    </a:lnTo>
                    <a:lnTo>
                      <a:pt x="191782" y="88900"/>
                    </a:lnTo>
                    <a:lnTo>
                      <a:pt x="192189" y="88900"/>
                    </a:lnTo>
                    <a:lnTo>
                      <a:pt x="193840" y="95250"/>
                    </a:lnTo>
                    <a:lnTo>
                      <a:pt x="194652" y="97790"/>
                    </a:lnTo>
                    <a:lnTo>
                      <a:pt x="195478" y="97790"/>
                    </a:lnTo>
                    <a:lnTo>
                      <a:pt x="198767" y="101600"/>
                    </a:lnTo>
                    <a:lnTo>
                      <a:pt x="200812" y="104140"/>
                    </a:lnTo>
                    <a:lnTo>
                      <a:pt x="201637" y="104140"/>
                    </a:lnTo>
                    <a:lnTo>
                      <a:pt x="204508" y="105410"/>
                    </a:lnTo>
                    <a:lnTo>
                      <a:pt x="207797" y="106680"/>
                    </a:lnTo>
                    <a:lnTo>
                      <a:pt x="211886" y="107950"/>
                    </a:lnTo>
                    <a:lnTo>
                      <a:pt x="211505" y="106680"/>
                    </a:lnTo>
                    <a:lnTo>
                      <a:pt x="210273" y="105410"/>
                    </a:lnTo>
                    <a:lnTo>
                      <a:pt x="207810" y="105410"/>
                    </a:lnTo>
                    <a:lnTo>
                      <a:pt x="204927" y="104140"/>
                    </a:lnTo>
                    <a:lnTo>
                      <a:pt x="202463" y="101600"/>
                    </a:lnTo>
                    <a:lnTo>
                      <a:pt x="200825" y="100330"/>
                    </a:lnTo>
                    <a:lnTo>
                      <a:pt x="198767" y="99060"/>
                    </a:lnTo>
                    <a:lnTo>
                      <a:pt x="197535" y="97790"/>
                    </a:lnTo>
                    <a:lnTo>
                      <a:pt x="195897" y="95250"/>
                    </a:lnTo>
                    <a:lnTo>
                      <a:pt x="194246" y="90170"/>
                    </a:lnTo>
                    <a:lnTo>
                      <a:pt x="194665" y="87630"/>
                    </a:lnTo>
                    <a:lnTo>
                      <a:pt x="194665" y="86360"/>
                    </a:lnTo>
                    <a:lnTo>
                      <a:pt x="196303" y="86360"/>
                    </a:lnTo>
                    <a:lnTo>
                      <a:pt x="197116" y="87630"/>
                    </a:lnTo>
                    <a:lnTo>
                      <a:pt x="197116" y="90170"/>
                    </a:lnTo>
                    <a:lnTo>
                      <a:pt x="198767" y="95250"/>
                    </a:lnTo>
                    <a:lnTo>
                      <a:pt x="200812" y="99060"/>
                    </a:lnTo>
                    <a:lnTo>
                      <a:pt x="207797" y="102870"/>
                    </a:lnTo>
                    <a:lnTo>
                      <a:pt x="211899" y="105410"/>
                    </a:lnTo>
                    <a:lnTo>
                      <a:pt x="216014" y="106680"/>
                    </a:lnTo>
                    <a:lnTo>
                      <a:pt x="221348" y="106680"/>
                    </a:lnTo>
                    <a:lnTo>
                      <a:pt x="221361" y="105410"/>
                    </a:lnTo>
                    <a:lnTo>
                      <a:pt x="216433" y="105410"/>
                    </a:lnTo>
                    <a:lnTo>
                      <a:pt x="212318" y="104140"/>
                    </a:lnTo>
                    <a:lnTo>
                      <a:pt x="207810" y="101600"/>
                    </a:lnTo>
                    <a:lnTo>
                      <a:pt x="202869" y="96520"/>
                    </a:lnTo>
                    <a:lnTo>
                      <a:pt x="202869" y="95250"/>
                    </a:lnTo>
                    <a:lnTo>
                      <a:pt x="201637" y="93980"/>
                    </a:lnTo>
                    <a:lnTo>
                      <a:pt x="199593" y="88900"/>
                    </a:lnTo>
                    <a:lnTo>
                      <a:pt x="199174" y="86360"/>
                    </a:lnTo>
                    <a:lnTo>
                      <a:pt x="199593" y="85090"/>
                    </a:lnTo>
                    <a:lnTo>
                      <a:pt x="201231" y="82550"/>
                    </a:lnTo>
                    <a:lnTo>
                      <a:pt x="203276" y="82550"/>
                    </a:lnTo>
                    <a:lnTo>
                      <a:pt x="204927" y="83820"/>
                    </a:lnTo>
                    <a:lnTo>
                      <a:pt x="205333" y="86360"/>
                    </a:lnTo>
                    <a:lnTo>
                      <a:pt x="204508" y="90170"/>
                    </a:lnTo>
                    <a:lnTo>
                      <a:pt x="204927" y="90170"/>
                    </a:lnTo>
                    <a:lnTo>
                      <a:pt x="204508" y="92710"/>
                    </a:lnTo>
                    <a:lnTo>
                      <a:pt x="204508" y="95250"/>
                    </a:lnTo>
                    <a:lnTo>
                      <a:pt x="205333" y="96520"/>
                    </a:lnTo>
                    <a:lnTo>
                      <a:pt x="206159" y="99060"/>
                    </a:lnTo>
                    <a:lnTo>
                      <a:pt x="206971" y="100330"/>
                    </a:lnTo>
                    <a:lnTo>
                      <a:pt x="209854" y="100330"/>
                    </a:lnTo>
                    <a:lnTo>
                      <a:pt x="209448" y="97790"/>
                    </a:lnTo>
                    <a:lnTo>
                      <a:pt x="207391" y="95250"/>
                    </a:lnTo>
                    <a:lnTo>
                      <a:pt x="206984" y="92710"/>
                    </a:lnTo>
                    <a:lnTo>
                      <a:pt x="207391" y="90170"/>
                    </a:lnTo>
                    <a:lnTo>
                      <a:pt x="206984" y="90170"/>
                    </a:lnTo>
                    <a:lnTo>
                      <a:pt x="206984" y="88900"/>
                    </a:lnTo>
                    <a:lnTo>
                      <a:pt x="207797" y="88900"/>
                    </a:lnTo>
                    <a:lnTo>
                      <a:pt x="207810" y="86360"/>
                    </a:lnTo>
                    <a:lnTo>
                      <a:pt x="207391" y="83820"/>
                    </a:lnTo>
                    <a:lnTo>
                      <a:pt x="206984" y="83820"/>
                    </a:lnTo>
                    <a:lnTo>
                      <a:pt x="206159" y="78740"/>
                    </a:lnTo>
                    <a:lnTo>
                      <a:pt x="206159" y="77470"/>
                    </a:lnTo>
                    <a:lnTo>
                      <a:pt x="207810" y="76200"/>
                    </a:lnTo>
                    <a:lnTo>
                      <a:pt x="211899" y="76200"/>
                    </a:lnTo>
                    <a:lnTo>
                      <a:pt x="213550" y="77470"/>
                    </a:lnTo>
                    <a:lnTo>
                      <a:pt x="215188" y="77470"/>
                    </a:lnTo>
                    <a:lnTo>
                      <a:pt x="218884" y="80010"/>
                    </a:lnTo>
                    <a:lnTo>
                      <a:pt x="221754" y="80010"/>
                    </a:lnTo>
                    <a:lnTo>
                      <a:pt x="222986" y="81280"/>
                    </a:lnTo>
                    <a:lnTo>
                      <a:pt x="225044" y="83820"/>
                    </a:lnTo>
                    <a:lnTo>
                      <a:pt x="226275" y="86360"/>
                    </a:lnTo>
                    <a:lnTo>
                      <a:pt x="227101" y="88900"/>
                    </a:lnTo>
                    <a:lnTo>
                      <a:pt x="227101" y="92710"/>
                    </a:lnTo>
                    <a:lnTo>
                      <a:pt x="226275" y="95250"/>
                    </a:lnTo>
                    <a:lnTo>
                      <a:pt x="226275" y="97790"/>
                    </a:lnTo>
                    <a:lnTo>
                      <a:pt x="225869" y="99060"/>
                    </a:lnTo>
                    <a:lnTo>
                      <a:pt x="225869" y="100330"/>
                    </a:lnTo>
                    <a:lnTo>
                      <a:pt x="226275" y="100330"/>
                    </a:lnTo>
                    <a:lnTo>
                      <a:pt x="226275" y="101600"/>
                    </a:lnTo>
                    <a:lnTo>
                      <a:pt x="227101" y="101600"/>
                    </a:lnTo>
                    <a:lnTo>
                      <a:pt x="227101" y="102870"/>
                    </a:lnTo>
                    <a:lnTo>
                      <a:pt x="227926" y="102870"/>
                    </a:lnTo>
                    <a:lnTo>
                      <a:pt x="228333" y="104140"/>
                    </a:lnTo>
                    <a:lnTo>
                      <a:pt x="228333" y="101600"/>
                    </a:lnTo>
                    <a:lnTo>
                      <a:pt x="227926" y="100330"/>
                    </a:lnTo>
                    <a:lnTo>
                      <a:pt x="228015" y="96520"/>
                    </a:lnTo>
                    <a:lnTo>
                      <a:pt x="228333" y="91440"/>
                    </a:lnTo>
                    <a:lnTo>
                      <a:pt x="229158" y="91440"/>
                    </a:lnTo>
                    <a:lnTo>
                      <a:pt x="229984" y="88900"/>
                    </a:lnTo>
                    <a:lnTo>
                      <a:pt x="233667" y="88900"/>
                    </a:lnTo>
                    <a:lnTo>
                      <a:pt x="242709" y="92710"/>
                    </a:lnTo>
                    <a:lnTo>
                      <a:pt x="245579" y="95250"/>
                    </a:lnTo>
                    <a:lnTo>
                      <a:pt x="246405" y="95250"/>
                    </a:lnTo>
                    <a:lnTo>
                      <a:pt x="248869" y="97790"/>
                    </a:lnTo>
                    <a:lnTo>
                      <a:pt x="250507" y="100330"/>
                    </a:lnTo>
                    <a:lnTo>
                      <a:pt x="251739" y="101600"/>
                    </a:lnTo>
                    <a:lnTo>
                      <a:pt x="253796" y="104140"/>
                    </a:lnTo>
                    <a:lnTo>
                      <a:pt x="256667" y="105410"/>
                    </a:lnTo>
                    <a:lnTo>
                      <a:pt x="259130" y="105410"/>
                    </a:lnTo>
                    <a:lnTo>
                      <a:pt x="262001" y="106680"/>
                    </a:lnTo>
                    <a:lnTo>
                      <a:pt x="262826" y="105410"/>
                    </a:lnTo>
                    <a:lnTo>
                      <a:pt x="263652" y="106680"/>
                    </a:lnTo>
                    <a:lnTo>
                      <a:pt x="264464" y="106680"/>
                    </a:lnTo>
                    <a:lnTo>
                      <a:pt x="264464" y="100952"/>
                    </a:lnTo>
                    <a:lnTo>
                      <a:pt x="263245" y="99060"/>
                    </a:lnTo>
                    <a:lnTo>
                      <a:pt x="262420" y="99060"/>
                    </a:lnTo>
                    <a:lnTo>
                      <a:pt x="262420" y="102870"/>
                    </a:lnTo>
                    <a:lnTo>
                      <a:pt x="256667" y="102870"/>
                    </a:lnTo>
                    <a:lnTo>
                      <a:pt x="254622" y="101600"/>
                    </a:lnTo>
                    <a:lnTo>
                      <a:pt x="251333" y="96520"/>
                    </a:lnTo>
                    <a:lnTo>
                      <a:pt x="249694" y="95250"/>
                    </a:lnTo>
                    <a:lnTo>
                      <a:pt x="248462" y="93980"/>
                    </a:lnTo>
                    <a:lnTo>
                      <a:pt x="247637" y="92710"/>
                    </a:lnTo>
                    <a:lnTo>
                      <a:pt x="247637" y="91440"/>
                    </a:lnTo>
                    <a:lnTo>
                      <a:pt x="248450" y="91440"/>
                    </a:lnTo>
                    <a:lnTo>
                      <a:pt x="249682" y="92710"/>
                    </a:lnTo>
                    <a:lnTo>
                      <a:pt x="250101" y="92710"/>
                    </a:lnTo>
                    <a:lnTo>
                      <a:pt x="252145" y="93980"/>
                    </a:lnTo>
                    <a:lnTo>
                      <a:pt x="262420" y="102870"/>
                    </a:lnTo>
                    <a:lnTo>
                      <a:pt x="262420" y="99060"/>
                    </a:lnTo>
                    <a:lnTo>
                      <a:pt x="255854" y="93980"/>
                    </a:lnTo>
                    <a:lnTo>
                      <a:pt x="255435" y="93980"/>
                    </a:lnTo>
                    <a:lnTo>
                      <a:pt x="255435" y="92710"/>
                    </a:lnTo>
                    <a:lnTo>
                      <a:pt x="251333" y="90170"/>
                    </a:lnTo>
                    <a:lnTo>
                      <a:pt x="249961" y="88900"/>
                    </a:lnTo>
                    <a:lnTo>
                      <a:pt x="247230" y="86360"/>
                    </a:lnTo>
                    <a:lnTo>
                      <a:pt x="246405" y="85090"/>
                    </a:lnTo>
                    <a:lnTo>
                      <a:pt x="246405" y="83820"/>
                    </a:lnTo>
                    <a:lnTo>
                      <a:pt x="246405" y="82550"/>
                    </a:lnTo>
                    <a:lnTo>
                      <a:pt x="246811" y="82550"/>
                    </a:lnTo>
                    <a:lnTo>
                      <a:pt x="247637" y="81280"/>
                    </a:lnTo>
                    <a:lnTo>
                      <a:pt x="247637" y="80010"/>
                    </a:lnTo>
                    <a:lnTo>
                      <a:pt x="250507" y="77470"/>
                    </a:lnTo>
                    <a:lnTo>
                      <a:pt x="250913" y="77470"/>
                    </a:lnTo>
                    <a:lnTo>
                      <a:pt x="250926" y="76200"/>
                    </a:lnTo>
                    <a:lnTo>
                      <a:pt x="251333" y="74930"/>
                    </a:lnTo>
                    <a:lnTo>
                      <a:pt x="250926" y="73660"/>
                    </a:lnTo>
                    <a:lnTo>
                      <a:pt x="250507" y="71120"/>
                    </a:lnTo>
                    <a:lnTo>
                      <a:pt x="249275" y="71120"/>
                    </a:lnTo>
                    <a:lnTo>
                      <a:pt x="249275" y="76200"/>
                    </a:lnTo>
                    <a:lnTo>
                      <a:pt x="248869" y="76200"/>
                    </a:lnTo>
                    <a:lnTo>
                      <a:pt x="246405" y="74930"/>
                    </a:lnTo>
                    <a:lnTo>
                      <a:pt x="248450" y="74930"/>
                    </a:lnTo>
                    <a:lnTo>
                      <a:pt x="249275" y="76200"/>
                    </a:lnTo>
                    <a:lnTo>
                      <a:pt x="249275" y="71120"/>
                    </a:lnTo>
                    <a:lnTo>
                      <a:pt x="246811" y="71120"/>
                    </a:lnTo>
                    <a:lnTo>
                      <a:pt x="243941" y="74930"/>
                    </a:lnTo>
                    <a:lnTo>
                      <a:pt x="237782" y="74930"/>
                    </a:lnTo>
                    <a:lnTo>
                      <a:pt x="234911" y="73660"/>
                    </a:lnTo>
                    <a:lnTo>
                      <a:pt x="233680" y="73660"/>
                    </a:lnTo>
                    <a:lnTo>
                      <a:pt x="230797" y="72390"/>
                    </a:lnTo>
                    <a:lnTo>
                      <a:pt x="229158" y="71120"/>
                    </a:lnTo>
                    <a:lnTo>
                      <a:pt x="229158" y="69850"/>
                    </a:lnTo>
                    <a:lnTo>
                      <a:pt x="228752" y="68580"/>
                    </a:lnTo>
                    <a:lnTo>
                      <a:pt x="228333" y="67310"/>
                    </a:lnTo>
                    <a:lnTo>
                      <a:pt x="230797" y="66040"/>
                    </a:lnTo>
                    <a:lnTo>
                      <a:pt x="235318" y="64770"/>
                    </a:lnTo>
                    <a:lnTo>
                      <a:pt x="237363" y="64770"/>
                    </a:lnTo>
                    <a:lnTo>
                      <a:pt x="239014" y="63500"/>
                    </a:lnTo>
                    <a:lnTo>
                      <a:pt x="241071" y="62230"/>
                    </a:lnTo>
                    <a:lnTo>
                      <a:pt x="243941" y="60960"/>
                    </a:lnTo>
                    <a:lnTo>
                      <a:pt x="245579" y="60960"/>
                    </a:lnTo>
                    <a:lnTo>
                      <a:pt x="246811" y="59690"/>
                    </a:lnTo>
                    <a:lnTo>
                      <a:pt x="247637" y="58420"/>
                    </a:lnTo>
                    <a:lnTo>
                      <a:pt x="255841" y="58420"/>
                    </a:lnTo>
                    <a:lnTo>
                      <a:pt x="259956" y="59690"/>
                    </a:lnTo>
                    <a:lnTo>
                      <a:pt x="260362" y="59690"/>
                    </a:lnTo>
                    <a:lnTo>
                      <a:pt x="262001" y="60960"/>
                    </a:lnTo>
                    <a:lnTo>
                      <a:pt x="262001" y="63500"/>
                    </a:lnTo>
                    <a:lnTo>
                      <a:pt x="265696" y="63500"/>
                    </a:lnTo>
                    <a:lnTo>
                      <a:pt x="265709" y="62230"/>
                    </a:lnTo>
                    <a:lnTo>
                      <a:pt x="266661" y="60960"/>
                    </a:lnTo>
                    <a:lnTo>
                      <a:pt x="268579" y="58420"/>
                    </a:lnTo>
                    <a:lnTo>
                      <a:pt x="268998" y="57150"/>
                    </a:lnTo>
                    <a:lnTo>
                      <a:pt x="269392" y="57150"/>
                    </a:lnTo>
                    <a:lnTo>
                      <a:pt x="269405" y="55880"/>
                    </a:lnTo>
                    <a:lnTo>
                      <a:pt x="272694" y="53340"/>
                    </a:lnTo>
                    <a:lnTo>
                      <a:pt x="273913" y="53340"/>
                    </a:lnTo>
                    <a:lnTo>
                      <a:pt x="274739" y="52070"/>
                    </a:lnTo>
                    <a:lnTo>
                      <a:pt x="275158" y="49530"/>
                    </a:lnTo>
                    <a:lnTo>
                      <a:pt x="275158" y="48260"/>
                    </a:lnTo>
                    <a:lnTo>
                      <a:pt x="275971" y="48260"/>
                    </a:lnTo>
                    <a:lnTo>
                      <a:pt x="279666" y="45720"/>
                    </a:lnTo>
                    <a:lnTo>
                      <a:pt x="279666" y="41910"/>
                    </a:lnTo>
                    <a:lnTo>
                      <a:pt x="278853" y="41910"/>
                    </a:lnTo>
                    <a:lnTo>
                      <a:pt x="278853" y="39370"/>
                    </a:lnTo>
                    <a:lnTo>
                      <a:pt x="276796" y="34290"/>
                    </a:lnTo>
                    <a:lnTo>
                      <a:pt x="275158" y="33020"/>
                    </a:lnTo>
                    <a:lnTo>
                      <a:pt x="273926" y="33020"/>
                    </a:lnTo>
                    <a:lnTo>
                      <a:pt x="273926" y="31750"/>
                    </a:lnTo>
                    <a:lnTo>
                      <a:pt x="273913" y="38100"/>
                    </a:lnTo>
                    <a:lnTo>
                      <a:pt x="273913" y="39370"/>
                    </a:lnTo>
                    <a:lnTo>
                      <a:pt x="273088" y="41910"/>
                    </a:lnTo>
                    <a:lnTo>
                      <a:pt x="272694" y="41910"/>
                    </a:lnTo>
                    <a:lnTo>
                      <a:pt x="271868" y="40640"/>
                    </a:lnTo>
                    <a:lnTo>
                      <a:pt x="271462" y="39370"/>
                    </a:lnTo>
                    <a:lnTo>
                      <a:pt x="271665" y="38100"/>
                    </a:lnTo>
                    <a:lnTo>
                      <a:pt x="271868" y="36830"/>
                    </a:lnTo>
                    <a:lnTo>
                      <a:pt x="268173" y="36830"/>
                    </a:lnTo>
                    <a:lnTo>
                      <a:pt x="266928" y="38100"/>
                    </a:lnTo>
                    <a:lnTo>
                      <a:pt x="266534" y="38100"/>
                    </a:lnTo>
                    <a:lnTo>
                      <a:pt x="266115" y="36830"/>
                    </a:lnTo>
                    <a:lnTo>
                      <a:pt x="264477" y="36830"/>
                    </a:lnTo>
                    <a:lnTo>
                      <a:pt x="263232" y="39370"/>
                    </a:lnTo>
                    <a:lnTo>
                      <a:pt x="263232" y="43180"/>
                    </a:lnTo>
                    <a:lnTo>
                      <a:pt x="265696" y="44450"/>
                    </a:lnTo>
                    <a:lnTo>
                      <a:pt x="266928" y="44450"/>
                    </a:lnTo>
                    <a:lnTo>
                      <a:pt x="268579" y="45720"/>
                    </a:lnTo>
                    <a:lnTo>
                      <a:pt x="269811" y="46990"/>
                    </a:lnTo>
                    <a:lnTo>
                      <a:pt x="269392" y="48260"/>
                    </a:lnTo>
                    <a:lnTo>
                      <a:pt x="268579" y="49530"/>
                    </a:lnTo>
                    <a:lnTo>
                      <a:pt x="266115" y="50800"/>
                    </a:lnTo>
                    <a:lnTo>
                      <a:pt x="265290" y="52070"/>
                    </a:lnTo>
                    <a:lnTo>
                      <a:pt x="265290" y="53340"/>
                    </a:lnTo>
                    <a:lnTo>
                      <a:pt x="265696" y="54610"/>
                    </a:lnTo>
                    <a:lnTo>
                      <a:pt x="265696" y="55880"/>
                    </a:lnTo>
                    <a:lnTo>
                      <a:pt x="264883" y="55880"/>
                    </a:lnTo>
                    <a:lnTo>
                      <a:pt x="264883" y="58420"/>
                    </a:lnTo>
                    <a:lnTo>
                      <a:pt x="264883" y="59690"/>
                    </a:lnTo>
                    <a:lnTo>
                      <a:pt x="264464" y="60960"/>
                    </a:lnTo>
                    <a:lnTo>
                      <a:pt x="264071" y="60960"/>
                    </a:lnTo>
                    <a:lnTo>
                      <a:pt x="264071" y="58420"/>
                    </a:lnTo>
                    <a:lnTo>
                      <a:pt x="264883" y="58420"/>
                    </a:lnTo>
                    <a:lnTo>
                      <a:pt x="264883" y="55880"/>
                    </a:lnTo>
                    <a:lnTo>
                      <a:pt x="259956" y="55880"/>
                    </a:lnTo>
                    <a:lnTo>
                      <a:pt x="257492" y="54610"/>
                    </a:lnTo>
                    <a:lnTo>
                      <a:pt x="250926" y="54610"/>
                    </a:lnTo>
                    <a:lnTo>
                      <a:pt x="248869" y="52070"/>
                    </a:lnTo>
                    <a:lnTo>
                      <a:pt x="248462" y="52070"/>
                    </a:lnTo>
                    <a:lnTo>
                      <a:pt x="248043" y="53340"/>
                    </a:lnTo>
                    <a:lnTo>
                      <a:pt x="246405" y="53340"/>
                    </a:lnTo>
                    <a:lnTo>
                      <a:pt x="245579" y="54610"/>
                    </a:lnTo>
                    <a:lnTo>
                      <a:pt x="243941" y="55880"/>
                    </a:lnTo>
                    <a:lnTo>
                      <a:pt x="243941" y="57150"/>
                    </a:lnTo>
                    <a:lnTo>
                      <a:pt x="243116" y="57150"/>
                    </a:lnTo>
                    <a:lnTo>
                      <a:pt x="243116" y="58420"/>
                    </a:lnTo>
                    <a:lnTo>
                      <a:pt x="241071" y="59690"/>
                    </a:lnTo>
                    <a:lnTo>
                      <a:pt x="238188" y="60960"/>
                    </a:lnTo>
                    <a:lnTo>
                      <a:pt x="234086" y="62230"/>
                    </a:lnTo>
                    <a:lnTo>
                      <a:pt x="231622" y="62230"/>
                    </a:lnTo>
                    <a:lnTo>
                      <a:pt x="232854" y="60960"/>
                    </a:lnTo>
                    <a:lnTo>
                      <a:pt x="233667" y="60960"/>
                    </a:lnTo>
                    <a:lnTo>
                      <a:pt x="235318" y="59690"/>
                    </a:lnTo>
                    <a:lnTo>
                      <a:pt x="235724" y="59690"/>
                    </a:lnTo>
                    <a:lnTo>
                      <a:pt x="237375" y="58420"/>
                    </a:lnTo>
                    <a:lnTo>
                      <a:pt x="237375" y="55880"/>
                    </a:lnTo>
                    <a:lnTo>
                      <a:pt x="237782" y="54610"/>
                    </a:lnTo>
                    <a:lnTo>
                      <a:pt x="238607" y="53340"/>
                    </a:lnTo>
                    <a:lnTo>
                      <a:pt x="239839" y="52070"/>
                    </a:lnTo>
                    <a:lnTo>
                      <a:pt x="237375" y="47028"/>
                    </a:lnTo>
                    <a:lnTo>
                      <a:pt x="237363" y="48260"/>
                    </a:lnTo>
                    <a:lnTo>
                      <a:pt x="238188" y="49530"/>
                    </a:lnTo>
                    <a:lnTo>
                      <a:pt x="238188" y="50800"/>
                    </a:lnTo>
                    <a:lnTo>
                      <a:pt x="237363" y="53340"/>
                    </a:lnTo>
                    <a:lnTo>
                      <a:pt x="234911" y="53340"/>
                    </a:lnTo>
                    <a:lnTo>
                      <a:pt x="235318" y="50800"/>
                    </a:lnTo>
                    <a:lnTo>
                      <a:pt x="232854" y="55880"/>
                    </a:lnTo>
                    <a:lnTo>
                      <a:pt x="230797" y="57150"/>
                    </a:lnTo>
                    <a:lnTo>
                      <a:pt x="228333" y="58420"/>
                    </a:lnTo>
                    <a:lnTo>
                      <a:pt x="227101" y="58420"/>
                    </a:lnTo>
                    <a:lnTo>
                      <a:pt x="226275" y="59690"/>
                    </a:lnTo>
                    <a:lnTo>
                      <a:pt x="223405" y="62230"/>
                    </a:lnTo>
                    <a:lnTo>
                      <a:pt x="220941" y="64770"/>
                    </a:lnTo>
                    <a:lnTo>
                      <a:pt x="218884" y="67310"/>
                    </a:lnTo>
                    <a:lnTo>
                      <a:pt x="218884" y="68580"/>
                    </a:lnTo>
                    <a:lnTo>
                      <a:pt x="219290" y="71120"/>
                    </a:lnTo>
                    <a:lnTo>
                      <a:pt x="220116" y="72390"/>
                    </a:lnTo>
                    <a:lnTo>
                      <a:pt x="221767" y="69850"/>
                    </a:lnTo>
                    <a:lnTo>
                      <a:pt x="223824" y="68580"/>
                    </a:lnTo>
                    <a:lnTo>
                      <a:pt x="224218" y="68580"/>
                    </a:lnTo>
                    <a:lnTo>
                      <a:pt x="224218" y="69850"/>
                    </a:lnTo>
                    <a:lnTo>
                      <a:pt x="225869" y="69850"/>
                    </a:lnTo>
                    <a:lnTo>
                      <a:pt x="225869" y="71120"/>
                    </a:lnTo>
                    <a:lnTo>
                      <a:pt x="225463" y="72390"/>
                    </a:lnTo>
                    <a:lnTo>
                      <a:pt x="225056" y="72390"/>
                    </a:lnTo>
                    <a:lnTo>
                      <a:pt x="226275" y="73660"/>
                    </a:lnTo>
                    <a:lnTo>
                      <a:pt x="230797" y="73660"/>
                    </a:lnTo>
                    <a:lnTo>
                      <a:pt x="234492" y="74930"/>
                    </a:lnTo>
                    <a:lnTo>
                      <a:pt x="239420" y="77470"/>
                    </a:lnTo>
                    <a:lnTo>
                      <a:pt x="241058" y="78740"/>
                    </a:lnTo>
                    <a:lnTo>
                      <a:pt x="242709" y="77470"/>
                    </a:lnTo>
                    <a:lnTo>
                      <a:pt x="243941" y="77470"/>
                    </a:lnTo>
                    <a:lnTo>
                      <a:pt x="245986" y="80010"/>
                    </a:lnTo>
                    <a:lnTo>
                      <a:pt x="241477" y="80010"/>
                    </a:lnTo>
                    <a:lnTo>
                      <a:pt x="242709" y="83820"/>
                    </a:lnTo>
                    <a:lnTo>
                      <a:pt x="239839" y="83820"/>
                    </a:lnTo>
                    <a:lnTo>
                      <a:pt x="238188" y="82550"/>
                    </a:lnTo>
                    <a:lnTo>
                      <a:pt x="237375" y="82550"/>
                    </a:lnTo>
                    <a:lnTo>
                      <a:pt x="235318" y="81280"/>
                    </a:lnTo>
                    <a:lnTo>
                      <a:pt x="233260" y="80010"/>
                    </a:lnTo>
                    <a:lnTo>
                      <a:pt x="231216" y="80010"/>
                    </a:lnTo>
                    <a:lnTo>
                      <a:pt x="229971" y="81280"/>
                    </a:lnTo>
                    <a:lnTo>
                      <a:pt x="227926" y="81280"/>
                    </a:lnTo>
                    <a:lnTo>
                      <a:pt x="226288" y="80010"/>
                    </a:lnTo>
                    <a:lnTo>
                      <a:pt x="225056" y="80010"/>
                    </a:lnTo>
                    <a:lnTo>
                      <a:pt x="224231" y="78740"/>
                    </a:lnTo>
                    <a:lnTo>
                      <a:pt x="223405" y="78740"/>
                    </a:lnTo>
                    <a:lnTo>
                      <a:pt x="222592" y="77470"/>
                    </a:lnTo>
                    <a:lnTo>
                      <a:pt x="222173" y="77470"/>
                    </a:lnTo>
                    <a:lnTo>
                      <a:pt x="220941" y="76200"/>
                    </a:lnTo>
                    <a:lnTo>
                      <a:pt x="218897" y="76200"/>
                    </a:lnTo>
                    <a:lnTo>
                      <a:pt x="216433" y="74930"/>
                    </a:lnTo>
                    <a:lnTo>
                      <a:pt x="215201" y="74930"/>
                    </a:lnTo>
                    <a:lnTo>
                      <a:pt x="214376" y="73660"/>
                    </a:lnTo>
                    <a:lnTo>
                      <a:pt x="213969" y="72390"/>
                    </a:lnTo>
                    <a:lnTo>
                      <a:pt x="211086" y="71120"/>
                    </a:lnTo>
                    <a:lnTo>
                      <a:pt x="210680" y="68580"/>
                    </a:lnTo>
                    <a:lnTo>
                      <a:pt x="209042" y="66040"/>
                    </a:lnTo>
                    <a:lnTo>
                      <a:pt x="207810" y="66040"/>
                    </a:lnTo>
                    <a:lnTo>
                      <a:pt x="208622" y="68580"/>
                    </a:lnTo>
                    <a:lnTo>
                      <a:pt x="208622" y="72390"/>
                    </a:lnTo>
                    <a:lnTo>
                      <a:pt x="207810" y="72390"/>
                    </a:lnTo>
                    <a:lnTo>
                      <a:pt x="207797" y="73660"/>
                    </a:lnTo>
                    <a:lnTo>
                      <a:pt x="206984" y="73660"/>
                    </a:lnTo>
                    <a:lnTo>
                      <a:pt x="206984" y="72390"/>
                    </a:lnTo>
                    <a:lnTo>
                      <a:pt x="205752" y="72390"/>
                    </a:lnTo>
                    <a:lnTo>
                      <a:pt x="204520" y="68580"/>
                    </a:lnTo>
                    <a:lnTo>
                      <a:pt x="204114" y="66040"/>
                    </a:lnTo>
                    <a:lnTo>
                      <a:pt x="204520" y="64770"/>
                    </a:lnTo>
                    <a:lnTo>
                      <a:pt x="204520" y="63500"/>
                    </a:lnTo>
                    <a:lnTo>
                      <a:pt x="207797" y="63500"/>
                    </a:lnTo>
                    <a:lnTo>
                      <a:pt x="210667" y="64770"/>
                    </a:lnTo>
                    <a:lnTo>
                      <a:pt x="210680" y="63500"/>
                    </a:lnTo>
                    <a:lnTo>
                      <a:pt x="216420" y="63500"/>
                    </a:lnTo>
                    <a:lnTo>
                      <a:pt x="218897" y="62230"/>
                    </a:lnTo>
                    <a:lnTo>
                      <a:pt x="218478" y="60960"/>
                    </a:lnTo>
                    <a:lnTo>
                      <a:pt x="216433" y="60960"/>
                    </a:lnTo>
                    <a:lnTo>
                      <a:pt x="214376" y="59690"/>
                    </a:lnTo>
                    <a:lnTo>
                      <a:pt x="212737" y="59690"/>
                    </a:lnTo>
                    <a:lnTo>
                      <a:pt x="211912" y="58420"/>
                    </a:lnTo>
                    <a:lnTo>
                      <a:pt x="207391" y="53340"/>
                    </a:lnTo>
                    <a:lnTo>
                      <a:pt x="206578" y="53340"/>
                    </a:lnTo>
                    <a:lnTo>
                      <a:pt x="206565" y="54610"/>
                    </a:lnTo>
                    <a:lnTo>
                      <a:pt x="206159" y="54610"/>
                    </a:lnTo>
                    <a:lnTo>
                      <a:pt x="206565" y="55880"/>
                    </a:lnTo>
                    <a:lnTo>
                      <a:pt x="208622" y="59690"/>
                    </a:lnTo>
                    <a:lnTo>
                      <a:pt x="206159" y="58420"/>
                    </a:lnTo>
                    <a:lnTo>
                      <a:pt x="204114" y="57150"/>
                    </a:lnTo>
                    <a:lnTo>
                      <a:pt x="203276" y="55880"/>
                    </a:lnTo>
                    <a:lnTo>
                      <a:pt x="203276" y="73660"/>
                    </a:lnTo>
                    <a:lnTo>
                      <a:pt x="203276" y="76200"/>
                    </a:lnTo>
                    <a:lnTo>
                      <a:pt x="202463" y="77470"/>
                    </a:lnTo>
                    <a:lnTo>
                      <a:pt x="202057" y="77470"/>
                    </a:lnTo>
                    <a:lnTo>
                      <a:pt x="201637" y="76200"/>
                    </a:lnTo>
                    <a:lnTo>
                      <a:pt x="200812" y="78727"/>
                    </a:lnTo>
                    <a:lnTo>
                      <a:pt x="199999" y="76200"/>
                    </a:lnTo>
                    <a:lnTo>
                      <a:pt x="199999" y="73660"/>
                    </a:lnTo>
                    <a:lnTo>
                      <a:pt x="200406" y="72390"/>
                    </a:lnTo>
                    <a:lnTo>
                      <a:pt x="199593" y="67310"/>
                    </a:lnTo>
                    <a:lnTo>
                      <a:pt x="199174" y="66040"/>
                    </a:lnTo>
                    <a:lnTo>
                      <a:pt x="199593" y="64770"/>
                    </a:lnTo>
                    <a:lnTo>
                      <a:pt x="200825" y="62230"/>
                    </a:lnTo>
                    <a:lnTo>
                      <a:pt x="202044" y="62230"/>
                    </a:lnTo>
                    <a:lnTo>
                      <a:pt x="202463" y="63500"/>
                    </a:lnTo>
                    <a:lnTo>
                      <a:pt x="202463" y="64770"/>
                    </a:lnTo>
                    <a:lnTo>
                      <a:pt x="202463" y="71120"/>
                    </a:lnTo>
                    <a:lnTo>
                      <a:pt x="203276" y="73660"/>
                    </a:lnTo>
                    <a:lnTo>
                      <a:pt x="203276" y="55880"/>
                    </a:lnTo>
                    <a:lnTo>
                      <a:pt x="202463" y="54610"/>
                    </a:lnTo>
                    <a:lnTo>
                      <a:pt x="201637" y="50800"/>
                    </a:lnTo>
                    <a:lnTo>
                      <a:pt x="201637" y="46990"/>
                    </a:lnTo>
                    <a:lnTo>
                      <a:pt x="200406" y="46990"/>
                    </a:lnTo>
                    <a:lnTo>
                      <a:pt x="199580" y="48260"/>
                    </a:lnTo>
                    <a:lnTo>
                      <a:pt x="198767" y="50800"/>
                    </a:lnTo>
                    <a:lnTo>
                      <a:pt x="198767" y="60960"/>
                    </a:lnTo>
                    <a:lnTo>
                      <a:pt x="197129" y="62230"/>
                    </a:lnTo>
                    <a:lnTo>
                      <a:pt x="197396" y="64770"/>
                    </a:lnTo>
                    <a:lnTo>
                      <a:pt x="197434" y="71120"/>
                    </a:lnTo>
                    <a:lnTo>
                      <a:pt x="197116" y="74930"/>
                    </a:lnTo>
                    <a:lnTo>
                      <a:pt x="195884" y="77470"/>
                    </a:lnTo>
                    <a:lnTo>
                      <a:pt x="195072" y="80010"/>
                    </a:lnTo>
                    <a:lnTo>
                      <a:pt x="193421" y="82550"/>
                    </a:lnTo>
                    <a:lnTo>
                      <a:pt x="191376" y="82550"/>
                    </a:lnTo>
                    <a:lnTo>
                      <a:pt x="191376" y="76200"/>
                    </a:lnTo>
                    <a:lnTo>
                      <a:pt x="191782" y="76200"/>
                    </a:lnTo>
                    <a:lnTo>
                      <a:pt x="191782" y="73660"/>
                    </a:lnTo>
                    <a:lnTo>
                      <a:pt x="191376" y="71120"/>
                    </a:lnTo>
                    <a:lnTo>
                      <a:pt x="189738" y="63500"/>
                    </a:lnTo>
                    <a:lnTo>
                      <a:pt x="188912" y="62230"/>
                    </a:lnTo>
                    <a:lnTo>
                      <a:pt x="188087" y="62230"/>
                    </a:lnTo>
                    <a:lnTo>
                      <a:pt x="187680" y="63500"/>
                    </a:lnTo>
                    <a:lnTo>
                      <a:pt x="187680" y="69850"/>
                    </a:lnTo>
                    <a:lnTo>
                      <a:pt x="188493" y="69850"/>
                    </a:lnTo>
                    <a:lnTo>
                      <a:pt x="188493" y="73660"/>
                    </a:lnTo>
                    <a:lnTo>
                      <a:pt x="188087" y="76200"/>
                    </a:lnTo>
                    <a:lnTo>
                      <a:pt x="188493" y="76200"/>
                    </a:lnTo>
                    <a:lnTo>
                      <a:pt x="188912" y="78740"/>
                    </a:lnTo>
                    <a:lnTo>
                      <a:pt x="188493" y="80010"/>
                    </a:lnTo>
                    <a:lnTo>
                      <a:pt x="187261" y="82550"/>
                    </a:lnTo>
                    <a:lnTo>
                      <a:pt x="186855" y="82550"/>
                    </a:lnTo>
                    <a:lnTo>
                      <a:pt x="186448" y="83820"/>
                    </a:lnTo>
                    <a:lnTo>
                      <a:pt x="182346" y="83820"/>
                    </a:lnTo>
                    <a:lnTo>
                      <a:pt x="182333" y="85090"/>
                    </a:lnTo>
                    <a:lnTo>
                      <a:pt x="180289" y="85090"/>
                    </a:lnTo>
                    <a:lnTo>
                      <a:pt x="178650" y="83820"/>
                    </a:lnTo>
                    <a:lnTo>
                      <a:pt x="179463" y="83820"/>
                    </a:lnTo>
                    <a:lnTo>
                      <a:pt x="179463" y="82550"/>
                    </a:lnTo>
                    <a:lnTo>
                      <a:pt x="180289" y="81280"/>
                    </a:lnTo>
                    <a:lnTo>
                      <a:pt x="181102" y="81280"/>
                    </a:lnTo>
                    <a:lnTo>
                      <a:pt x="183159" y="80010"/>
                    </a:lnTo>
                    <a:lnTo>
                      <a:pt x="184810" y="77470"/>
                    </a:lnTo>
                    <a:lnTo>
                      <a:pt x="185216" y="76200"/>
                    </a:lnTo>
                    <a:lnTo>
                      <a:pt x="185216" y="72390"/>
                    </a:lnTo>
                    <a:lnTo>
                      <a:pt x="183578" y="64770"/>
                    </a:lnTo>
                    <a:lnTo>
                      <a:pt x="182753" y="62230"/>
                    </a:lnTo>
                    <a:lnTo>
                      <a:pt x="182753" y="58420"/>
                    </a:lnTo>
                    <a:lnTo>
                      <a:pt x="183984" y="53340"/>
                    </a:lnTo>
                    <a:lnTo>
                      <a:pt x="185216" y="52070"/>
                    </a:lnTo>
                    <a:lnTo>
                      <a:pt x="186855" y="49530"/>
                    </a:lnTo>
                    <a:lnTo>
                      <a:pt x="191376" y="49530"/>
                    </a:lnTo>
                    <a:lnTo>
                      <a:pt x="192189" y="52070"/>
                    </a:lnTo>
                    <a:lnTo>
                      <a:pt x="192189" y="53340"/>
                    </a:lnTo>
                    <a:lnTo>
                      <a:pt x="187274" y="55880"/>
                    </a:lnTo>
                    <a:lnTo>
                      <a:pt x="185623" y="58420"/>
                    </a:lnTo>
                    <a:lnTo>
                      <a:pt x="185216" y="59690"/>
                    </a:lnTo>
                    <a:lnTo>
                      <a:pt x="186448" y="60960"/>
                    </a:lnTo>
                    <a:lnTo>
                      <a:pt x="186448" y="62230"/>
                    </a:lnTo>
                    <a:lnTo>
                      <a:pt x="187680" y="62230"/>
                    </a:lnTo>
                    <a:lnTo>
                      <a:pt x="188912" y="60960"/>
                    </a:lnTo>
                    <a:lnTo>
                      <a:pt x="189318" y="59690"/>
                    </a:lnTo>
                    <a:lnTo>
                      <a:pt x="190957" y="59690"/>
                    </a:lnTo>
                    <a:lnTo>
                      <a:pt x="192201" y="58420"/>
                    </a:lnTo>
                    <a:lnTo>
                      <a:pt x="193014" y="55880"/>
                    </a:lnTo>
                    <a:lnTo>
                      <a:pt x="197116" y="58420"/>
                    </a:lnTo>
                    <a:lnTo>
                      <a:pt x="198767" y="60960"/>
                    </a:lnTo>
                    <a:lnTo>
                      <a:pt x="198767" y="50800"/>
                    </a:lnTo>
                    <a:lnTo>
                      <a:pt x="198361" y="50800"/>
                    </a:lnTo>
                    <a:lnTo>
                      <a:pt x="198348" y="55867"/>
                    </a:lnTo>
                    <a:lnTo>
                      <a:pt x="197129" y="54610"/>
                    </a:lnTo>
                    <a:lnTo>
                      <a:pt x="195897" y="54610"/>
                    </a:lnTo>
                    <a:lnTo>
                      <a:pt x="194246" y="52070"/>
                    </a:lnTo>
                    <a:lnTo>
                      <a:pt x="194246" y="49530"/>
                    </a:lnTo>
                    <a:lnTo>
                      <a:pt x="194246" y="48260"/>
                    </a:lnTo>
                    <a:lnTo>
                      <a:pt x="195478" y="46990"/>
                    </a:lnTo>
                    <a:lnTo>
                      <a:pt x="197129" y="43180"/>
                    </a:lnTo>
                    <a:lnTo>
                      <a:pt x="199174" y="41910"/>
                    </a:lnTo>
                    <a:lnTo>
                      <a:pt x="200812" y="41910"/>
                    </a:lnTo>
                    <a:lnTo>
                      <a:pt x="200406" y="39370"/>
                    </a:lnTo>
                    <a:lnTo>
                      <a:pt x="199593" y="39370"/>
                    </a:lnTo>
                    <a:lnTo>
                      <a:pt x="197129" y="40640"/>
                    </a:lnTo>
                    <a:lnTo>
                      <a:pt x="196303" y="41910"/>
                    </a:lnTo>
                    <a:lnTo>
                      <a:pt x="195884" y="43180"/>
                    </a:lnTo>
                    <a:lnTo>
                      <a:pt x="194652" y="45720"/>
                    </a:lnTo>
                    <a:lnTo>
                      <a:pt x="194246" y="46990"/>
                    </a:lnTo>
                    <a:lnTo>
                      <a:pt x="192608" y="46990"/>
                    </a:lnTo>
                    <a:lnTo>
                      <a:pt x="192201" y="45720"/>
                    </a:lnTo>
                    <a:lnTo>
                      <a:pt x="191376" y="44450"/>
                    </a:lnTo>
                    <a:lnTo>
                      <a:pt x="191998" y="43180"/>
                    </a:lnTo>
                    <a:lnTo>
                      <a:pt x="195072" y="36830"/>
                    </a:lnTo>
                    <a:lnTo>
                      <a:pt x="197129" y="35560"/>
                    </a:lnTo>
                    <a:lnTo>
                      <a:pt x="199999" y="35560"/>
                    </a:lnTo>
                    <a:lnTo>
                      <a:pt x="199999" y="34290"/>
                    </a:lnTo>
                    <a:lnTo>
                      <a:pt x="193840" y="34290"/>
                    </a:lnTo>
                    <a:lnTo>
                      <a:pt x="193954" y="34112"/>
                    </a:lnTo>
                    <a:lnTo>
                      <a:pt x="194665" y="33020"/>
                    </a:lnTo>
                    <a:lnTo>
                      <a:pt x="196303" y="33020"/>
                    </a:lnTo>
                    <a:lnTo>
                      <a:pt x="197535" y="31750"/>
                    </a:lnTo>
                    <a:lnTo>
                      <a:pt x="197942" y="30480"/>
                    </a:lnTo>
                    <a:lnTo>
                      <a:pt x="197129" y="27940"/>
                    </a:lnTo>
                    <a:lnTo>
                      <a:pt x="196316" y="24765"/>
                    </a:lnTo>
                    <a:lnTo>
                      <a:pt x="195529" y="21590"/>
                    </a:lnTo>
                    <a:lnTo>
                      <a:pt x="194246" y="16510"/>
                    </a:lnTo>
                    <a:lnTo>
                      <a:pt x="194246" y="13970"/>
                    </a:lnTo>
                    <a:lnTo>
                      <a:pt x="194652" y="13970"/>
                    </a:lnTo>
                    <a:lnTo>
                      <a:pt x="195072" y="12700"/>
                    </a:lnTo>
                    <a:lnTo>
                      <a:pt x="200812" y="12700"/>
                    </a:lnTo>
                    <a:lnTo>
                      <a:pt x="208203" y="11442"/>
                    </a:lnTo>
                    <a:lnTo>
                      <a:pt x="210667" y="12700"/>
                    </a:lnTo>
                    <a:lnTo>
                      <a:pt x="212725" y="13970"/>
                    </a:lnTo>
                    <a:lnTo>
                      <a:pt x="214363" y="13970"/>
                    </a:lnTo>
                    <a:lnTo>
                      <a:pt x="215188" y="16510"/>
                    </a:lnTo>
                    <a:lnTo>
                      <a:pt x="216014" y="17780"/>
                    </a:lnTo>
                    <a:lnTo>
                      <a:pt x="216420" y="17780"/>
                    </a:lnTo>
                    <a:lnTo>
                      <a:pt x="216827" y="19050"/>
                    </a:lnTo>
                    <a:lnTo>
                      <a:pt x="217652" y="20320"/>
                    </a:lnTo>
                    <a:lnTo>
                      <a:pt x="217652" y="21590"/>
                    </a:lnTo>
                    <a:lnTo>
                      <a:pt x="219290" y="21590"/>
                    </a:lnTo>
                    <a:lnTo>
                      <a:pt x="219710" y="20320"/>
                    </a:lnTo>
                    <a:lnTo>
                      <a:pt x="220116" y="20320"/>
                    </a:lnTo>
                    <a:lnTo>
                      <a:pt x="220129" y="16510"/>
                    </a:lnTo>
                    <a:lnTo>
                      <a:pt x="219303" y="15240"/>
                    </a:lnTo>
                    <a:lnTo>
                      <a:pt x="218071" y="13970"/>
                    </a:lnTo>
                    <a:lnTo>
                      <a:pt x="217246" y="13970"/>
                    </a:lnTo>
                    <a:lnTo>
                      <a:pt x="217246" y="12700"/>
                    </a:lnTo>
                    <a:lnTo>
                      <a:pt x="226695" y="12700"/>
                    </a:lnTo>
                    <a:lnTo>
                      <a:pt x="235724" y="15240"/>
                    </a:lnTo>
                    <a:lnTo>
                      <a:pt x="238188" y="16510"/>
                    </a:lnTo>
                    <a:lnTo>
                      <a:pt x="240652" y="16510"/>
                    </a:lnTo>
                    <a:lnTo>
                      <a:pt x="244754" y="17780"/>
                    </a:lnTo>
                    <a:lnTo>
                      <a:pt x="245579" y="17780"/>
                    </a:lnTo>
                    <a:lnTo>
                      <a:pt x="247218" y="22860"/>
                    </a:lnTo>
                    <a:lnTo>
                      <a:pt x="247218" y="24130"/>
                    </a:lnTo>
                    <a:lnTo>
                      <a:pt x="246811" y="25400"/>
                    </a:lnTo>
                    <a:lnTo>
                      <a:pt x="245579" y="26670"/>
                    </a:lnTo>
                    <a:lnTo>
                      <a:pt x="245173" y="26670"/>
                    </a:lnTo>
                    <a:lnTo>
                      <a:pt x="232854" y="30480"/>
                    </a:lnTo>
                    <a:lnTo>
                      <a:pt x="230390" y="35560"/>
                    </a:lnTo>
                    <a:lnTo>
                      <a:pt x="232854" y="35560"/>
                    </a:lnTo>
                    <a:lnTo>
                      <a:pt x="235318" y="34290"/>
                    </a:lnTo>
                    <a:lnTo>
                      <a:pt x="240245" y="34290"/>
                    </a:lnTo>
                    <a:lnTo>
                      <a:pt x="240245" y="36830"/>
                    </a:lnTo>
                    <a:lnTo>
                      <a:pt x="241058" y="38100"/>
                    </a:lnTo>
                    <a:lnTo>
                      <a:pt x="243116" y="39370"/>
                    </a:lnTo>
                    <a:lnTo>
                      <a:pt x="245986" y="39370"/>
                    </a:lnTo>
                    <a:lnTo>
                      <a:pt x="245999" y="38112"/>
                    </a:lnTo>
                    <a:lnTo>
                      <a:pt x="250507" y="39370"/>
                    </a:lnTo>
                    <a:lnTo>
                      <a:pt x="250507" y="38100"/>
                    </a:lnTo>
                    <a:lnTo>
                      <a:pt x="251333" y="36830"/>
                    </a:lnTo>
                    <a:lnTo>
                      <a:pt x="251333" y="35560"/>
                    </a:lnTo>
                    <a:lnTo>
                      <a:pt x="250101" y="34290"/>
                    </a:lnTo>
                    <a:lnTo>
                      <a:pt x="250507" y="31750"/>
                    </a:lnTo>
                    <a:lnTo>
                      <a:pt x="251739" y="27940"/>
                    </a:lnTo>
                    <a:lnTo>
                      <a:pt x="252971" y="26670"/>
                    </a:lnTo>
                    <a:lnTo>
                      <a:pt x="252971" y="21590"/>
                    </a:lnTo>
                    <a:lnTo>
                      <a:pt x="257492" y="24130"/>
                    </a:lnTo>
                    <a:lnTo>
                      <a:pt x="258305" y="24130"/>
                    </a:lnTo>
                    <a:lnTo>
                      <a:pt x="259956" y="25400"/>
                    </a:lnTo>
                    <a:lnTo>
                      <a:pt x="262001" y="26670"/>
                    </a:lnTo>
                    <a:lnTo>
                      <a:pt x="264883" y="29210"/>
                    </a:lnTo>
                    <a:lnTo>
                      <a:pt x="268579" y="31750"/>
                    </a:lnTo>
                    <a:lnTo>
                      <a:pt x="271856" y="34290"/>
                    </a:lnTo>
                    <a:lnTo>
                      <a:pt x="273088" y="36830"/>
                    </a:lnTo>
                    <a:lnTo>
                      <a:pt x="273913" y="38100"/>
                    </a:lnTo>
                    <a:lnTo>
                      <a:pt x="273913" y="31750"/>
                    </a:lnTo>
                    <a:lnTo>
                      <a:pt x="273100" y="30480"/>
                    </a:lnTo>
                    <a:lnTo>
                      <a:pt x="272275" y="30480"/>
                    </a:lnTo>
                    <a:lnTo>
                      <a:pt x="262572" y="21590"/>
                    </a:lnTo>
                    <a:lnTo>
                      <a:pt x="261188" y="20320"/>
                    </a:lnTo>
                    <a:lnTo>
                      <a:pt x="250507" y="15240"/>
                    </a:lnTo>
                    <a:lnTo>
                      <a:pt x="248043" y="13970"/>
                    </a:lnTo>
                    <a:lnTo>
                      <a:pt x="244767" y="12700"/>
                    </a:lnTo>
                    <a:lnTo>
                      <a:pt x="241071" y="11430"/>
                    </a:lnTo>
                    <a:lnTo>
                      <a:pt x="234911" y="10160"/>
                    </a:lnTo>
                    <a:lnTo>
                      <a:pt x="229984" y="7620"/>
                    </a:lnTo>
                    <a:lnTo>
                      <a:pt x="225869" y="5080"/>
                    </a:lnTo>
                    <a:lnTo>
                      <a:pt x="225463" y="4775"/>
                    </a:lnTo>
                    <a:lnTo>
                      <a:pt x="225463" y="7620"/>
                    </a:lnTo>
                    <a:lnTo>
                      <a:pt x="225463" y="8890"/>
                    </a:lnTo>
                    <a:lnTo>
                      <a:pt x="224637" y="8890"/>
                    </a:lnTo>
                    <a:lnTo>
                      <a:pt x="218897" y="10160"/>
                    </a:lnTo>
                    <a:lnTo>
                      <a:pt x="215607" y="10160"/>
                    </a:lnTo>
                    <a:lnTo>
                      <a:pt x="214782" y="8890"/>
                    </a:lnTo>
                    <a:lnTo>
                      <a:pt x="212737" y="7620"/>
                    </a:lnTo>
                    <a:lnTo>
                      <a:pt x="212737" y="6350"/>
                    </a:lnTo>
                    <a:lnTo>
                      <a:pt x="213550" y="5080"/>
                    </a:lnTo>
                    <a:lnTo>
                      <a:pt x="214363" y="5080"/>
                    </a:lnTo>
                    <a:lnTo>
                      <a:pt x="219710" y="5080"/>
                    </a:lnTo>
                    <a:lnTo>
                      <a:pt x="221754" y="6350"/>
                    </a:lnTo>
                    <a:lnTo>
                      <a:pt x="223405" y="6350"/>
                    </a:lnTo>
                    <a:lnTo>
                      <a:pt x="225463" y="7620"/>
                    </a:lnTo>
                    <a:lnTo>
                      <a:pt x="225463" y="4775"/>
                    </a:lnTo>
                    <a:lnTo>
                      <a:pt x="224231" y="3810"/>
                    </a:lnTo>
                    <a:lnTo>
                      <a:pt x="220129" y="3810"/>
                    </a:lnTo>
                    <a:lnTo>
                      <a:pt x="214376" y="2552"/>
                    </a:lnTo>
                    <a:lnTo>
                      <a:pt x="212318" y="1270"/>
                    </a:lnTo>
                    <a:lnTo>
                      <a:pt x="211086" y="1270"/>
                    </a:lnTo>
                    <a:lnTo>
                      <a:pt x="210667" y="2540"/>
                    </a:lnTo>
                    <a:lnTo>
                      <a:pt x="210261" y="5080"/>
                    </a:lnTo>
                    <a:lnTo>
                      <a:pt x="209854" y="6350"/>
                    </a:lnTo>
                    <a:lnTo>
                      <a:pt x="209448" y="6350"/>
                    </a:lnTo>
                    <a:lnTo>
                      <a:pt x="208622" y="7620"/>
                    </a:lnTo>
                    <a:lnTo>
                      <a:pt x="206984" y="8890"/>
                    </a:lnTo>
                    <a:lnTo>
                      <a:pt x="195897" y="8890"/>
                    </a:lnTo>
                    <a:lnTo>
                      <a:pt x="192608" y="10020"/>
                    </a:lnTo>
                    <a:lnTo>
                      <a:pt x="192608" y="26670"/>
                    </a:lnTo>
                    <a:lnTo>
                      <a:pt x="192201" y="26670"/>
                    </a:lnTo>
                    <a:lnTo>
                      <a:pt x="192189" y="29210"/>
                    </a:lnTo>
                    <a:lnTo>
                      <a:pt x="192189" y="33020"/>
                    </a:lnTo>
                    <a:lnTo>
                      <a:pt x="191376" y="35560"/>
                    </a:lnTo>
                    <a:lnTo>
                      <a:pt x="191376" y="36830"/>
                    </a:lnTo>
                    <a:lnTo>
                      <a:pt x="190550" y="36830"/>
                    </a:lnTo>
                    <a:lnTo>
                      <a:pt x="188912" y="37960"/>
                    </a:lnTo>
                    <a:lnTo>
                      <a:pt x="188912" y="46990"/>
                    </a:lnTo>
                    <a:lnTo>
                      <a:pt x="186042" y="46990"/>
                    </a:lnTo>
                    <a:lnTo>
                      <a:pt x="185216" y="48260"/>
                    </a:lnTo>
                    <a:lnTo>
                      <a:pt x="183578" y="48260"/>
                    </a:lnTo>
                    <a:lnTo>
                      <a:pt x="182333" y="49530"/>
                    </a:lnTo>
                    <a:lnTo>
                      <a:pt x="182333" y="73660"/>
                    </a:lnTo>
                    <a:lnTo>
                      <a:pt x="181521" y="76200"/>
                    </a:lnTo>
                    <a:lnTo>
                      <a:pt x="179463" y="78740"/>
                    </a:lnTo>
                    <a:lnTo>
                      <a:pt x="179870" y="78740"/>
                    </a:lnTo>
                    <a:lnTo>
                      <a:pt x="179870" y="80010"/>
                    </a:lnTo>
                    <a:lnTo>
                      <a:pt x="176999" y="80010"/>
                    </a:lnTo>
                    <a:lnTo>
                      <a:pt x="176593" y="78740"/>
                    </a:lnTo>
                    <a:lnTo>
                      <a:pt x="175768" y="77470"/>
                    </a:lnTo>
                    <a:lnTo>
                      <a:pt x="175768" y="76200"/>
                    </a:lnTo>
                    <a:lnTo>
                      <a:pt x="177419" y="73660"/>
                    </a:lnTo>
                    <a:lnTo>
                      <a:pt x="177825" y="73660"/>
                    </a:lnTo>
                    <a:lnTo>
                      <a:pt x="178231" y="71120"/>
                    </a:lnTo>
                    <a:lnTo>
                      <a:pt x="177419" y="66040"/>
                    </a:lnTo>
                    <a:lnTo>
                      <a:pt x="176174" y="67310"/>
                    </a:lnTo>
                    <a:lnTo>
                      <a:pt x="171246" y="76200"/>
                    </a:lnTo>
                    <a:lnTo>
                      <a:pt x="168795" y="77470"/>
                    </a:lnTo>
                    <a:lnTo>
                      <a:pt x="168376" y="78740"/>
                    </a:lnTo>
                    <a:lnTo>
                      <a:pt x="165912" y="80010"/>
                    </a:lnTo>
                    <a:lnTo>
                      <a:pt x="164680" y="80010"/>
                    </a:lnTo>
                    <a:lnTo>
                      <a:pt x="164680" y="96520"/>
                    </a:lnTo>
                    <a:lnTo>
                      <a:pt x="164680" y="99060"/>
                    </a:lnTo>
                    <a:lnTo>
                      <a:pt x="163868" y="99060"/>
                    </a:lnTo>
                    <a:lnTo>
                      <a:pt x="163029" y="100317"/>
                    </a:lnTo>
                    <a:lnTo>
                      <a:pt x="161810" y="96520"/>
                    </a:lnTo>
                    <a:lnTo>
                      <a:pt x="160985" y="91440"/>
                    </a:lnTo>
                    <a:lnTo>
                      <a:pt x="160578" y="87630"/>
                    </a:lnTo>
                    <a:lnTo>
                      <a:pt x="160578" y="86360"/>
                    </a:lnTo>
                    <a:lnTo>
                      <a:pt x="161391" y="86360"/>
                    </a:lnTo>
                    <a:lnTo>
                      <a:pt x="161404" y="85102"/>
                    </a:lnTo>
                    <a:lnTo>
                      <a:pt x="163029" y="86360"/>
                    </a:lnTo>
                    <a:lnTo>
                      <a:pt x="163855" y="88900"/>
                    </a:lnTo>
                    <a:lnTo>
                      <a:pt x="164680" y="96520"/>
                    </a:lnTo>
                    <a:lnTo>
                      <a:pt x="164680" y="80010"/>
                    </a:lnTo>
                    <a:lnTo>
                      <a:pt x="163042" y="80010"/>
                    </a:lnTo>
                    <a:lnTo>
                      <a:pt x="160172" y="81280"/>
                    </a:lnTo>
                    <a:lnTo>
                      <a:pt x="157289" y="81280"/>
                    </a:lnTo>
                    <a:lnTo>
                      <a:pt x="155651" y="80010"/>
                    </a:lnTo>
                    <a:lnTo>
                      <a:pt x="154419" y="80010"/>
                    </a:lnTo>
                    <a:lnTo>
                      <a:pt x="152781" y="78740"/>
                    </a:lnTo>
                    <a:lnTo>
                      <a:pt x="151955" y="76200"/>
                    </a:lnTo>
                    <a:lnTo>
                      <a:pt x="151130" y="74930"/>
                    </a:lnTo>
                    <a:lnTo>
                      <a:pt x="151130" y="72390"/>
                    </a:lnTo>
                    <a:lnTo>
                      <a:pt x="150317" y="69862"/>
                    </a:lnTo>
                    <a:lnTo>
                      <a:pt x="152361" y="71120"/>
                    </a:lnTo>
                    <a:lnTo>
                      <a:pt x="155638" y="73660"/>
                    </a:lnTo>
                    <a:lnTo>
                      <a:pt x="161798" y="74930"/>
                    </a:lnTo>
                    <a:lnTo>
                      <a:pt x="167144" y="73660"/>
                    </a:lnTo>
                    <a:lnTo>
                      <a:pt x="171665" y="68580"/>
                    </a:lnTo>
                    <a:lnTo>
                      <a:pt x="175768" y="63500"/>
                    </a:lnTo>
                    <a:lnTo>
                      <a:pt x="178650" y="62230"/>
                    </a:lnTo>
                    <a:lnTo>
                      <a:pt x="179057" y="62230"/>
                    </a:lnTo>
                    <a:lnTo>
                      <a:pt x="179463" y="63500"/>
                    </a:lnTo>
                    <a:lnTo>
                      <a:pt x="179463" y="66040"/>
                    </a:lnTo>
                    <a:lnTo>
                      <a:pt x="180289" y="67310"/>
                    </a:lnTo>
                    <a:lnTo>
                      <a:pt x="180289" y="69850"/>
                    </a:lnTo>
                    <a:lnTo>
                      <a:pt x="180695" y="69850"/>
                    </a:lnTo>
                    <a:lnTo>
                      <a:pt x="181521" y="71120"/>
                    </a:lnTo>
                    <a:lnTo>
                      <a:pt x="182333" y="73660"/>
                    </a:lnTo>
                    <a:lnTo>
                      <a:pt x="182333" y="49530"/>
                    </a:lnTo>
                    <a:lnTo>
                      <a:pt x="181521" y="50800"/>
                    </a:lnTo>
                    <a:lnTo>
                      <a:pt x="181114" y="50800"/>
                    </a:lnTo>
                    <a:lnTo>
                      <a:pt x="180695" y="52070"/>
                    </a:lnTo>
                    <a:lnTo>
                      <a:pt x="175768" y="59690"/>
                    </a:lnTo>
                    <a:lnTo>
                      <a:pt x="172897" y="63500"/>
                    </a:lnTo>
                    <a:lnTo>
                      <a:pt x="172072" y="63500"/>
                    </a:lnTo>
                    <a:lnTo>
                      <a:pt x="171665" y="64770"/>
                    </a:lnTo>
                    <a:lnTo>
                      <a:pt x="171259" y="64770"/>
                    </a:lnTo>
                    <a:lnTo>
                      <a:pt x="170434" y="66040"/>
                    </a:lnTo>
                    <a:lnTo>
                      <a:pt x="170027" y="66040"/>
                    </a:lnTo>
                    <a:lnTo>
                      <a:pt x="167551" y="68580"/>
                    </a:lnTo>
                    <a:lnTo>
                      <a:pt x="167144" y="68580"/>
                    </a:lnTo>
                    <a:lnTo>
                      <a:pt x="167678" y="67310"/>
                    </a:lnTo>
                    <a:lnTo>
                      <a:pt x="172491" y="55880"/>
                    </a:lnTo>
                    <a:lnTo>
                      <a:pt x="172897" y="55880"/>
                    </a:lnTo>
                    <a:lnTo>
                      <a:pt x="178650" y="48260"/>
                    </a:lnTo>
                    <a:lnTo>
                      <a:pt x="180289" y="46990"/>
                    </a:lnTo>
                    <a:lnTo>
                      <a:pt x="181102" y="46990"/>
                    </a:lnTo>
                    <a:lnTo>
                      <a:pt x="183159" y="44450"/>
                    </a:lnTo>
                    <a:lnTo>
                      <a:pt x="186042" y="43180"/>
                    </a:lnTo>
                    <a:lnTo>
                      <a:pt x="188493" y="43180"/>
                    </a:lnTo>
                    <a:lnTo>
                      <a:pt x="188645" y="43637"/>
                    </a:lnTo>
                    <a:lnTo>
                      <a:pt x="188836" y="44246"/>
                    </a:lnTo>
                    <a:lnTo>
                      <a:pt x="188912" y="46990"/>
                    </a:lnTo>
                    <a:lnTo>
                      <a:pt x="188912" y="37960"/>
                    </a:lnTo>
                    <a:lnTo>
                      <a:pt x="186855" y="39370"/>
                    </a:lnTo>
                    <a:lnTo>
                      <a:pt x="184810" y="39370"/>
                    </a:lnTo>
                    <a:lnTo>
                      <a:pt x="179882" y="43180"/>
                    </a:lnTo>
                    <a:lnTo>
                      <a:pt x="174942" y="48260"/>
                    </a:lnTo>
                    <a:lnTo>
                      <a:pt x="171665" y="52070"/>
                    </a:lnTo>
                    <a:lnTo>
                      <a:pt x="165912" y="62230"/>
                    </a:lnTo>
                    <a:lnTo>
                      <a:pt x="164680" y="64770"/>
                    </a:lnTo>
                    <a:lnTo>
                      <a:pt x="164261" y="66040"/>
                    </a:lnTo>
                    <a:lnTo>
                      <a:pt x="163868" y="66040"/>
                    </a:lnTo>
                    <a:lnTo>
                      <a:pt x="163855" y="67310"/>
                    </a:lnTo>
                    <a:lnTo>
                      <a:pt x="162217" y="67310"/>
                    </a:lnTo>
                    <a:lnTo>
                      <a:pt x="162217" y="66040"/>
                    </a:lnTo>
                    <a:lnTo>
                      <a:pt x="161404" y="66040"/>
                    </a:lnTo>
                    <a:lnTo>
                      <a:pt x="162636" y="62230"/>
                    </a:lnTo>
                    <a:lnTo>
                      <a:pt x="163029" y="62230"/>
                    </a:lnTo>
                    <a:lnTo>
                      <a:pt x="164680" y="59690"/>
                    </a:lnTo>
                    <a:lnTo>
                      <a:pt x="170434" y="49530"/>
                    </a:lnTo>
                    <a:lnTo>
                      <a:pt x="172897" y="46990"/>
                    </a:lnTo>
                    <a:lnTo>
                      <a:pt x="180695" y="39370"/>
                    </a:lnTo>
                    <a:lnTo>
                      <a:pt x="181521" y="38100"/>
                    </a:lnTo>
                    <a:lnTo>
                      <a:pt x="182333" y="38100"/>
                    </a:lnTo>
                    <a:lnTo>
                      <a:pt x="183984" y="36830"/>
                    </a:lnTo>
                    <a:lnTo>
                      <a:pt x="187680" y="34290"/>
                    </a:lnTo>
                    <a:lnTo>
                      <a:pt x="188912" y="34290"/>
                    </a:lnTo>
                    <a:lnTo>
                      <a:pt x="190550" y="33020"/>
                    </a:lnTo>
                    <a:lnTo>
                      <a:pt x="192189" y="33020"/>
                    </a:lnTo>
                    <a:lnTo>
                      <a:pt x="192189" y="29210"/>
                    </a:lnTo>
                    <a:lnTo>
                      <a:pt x="182753" y="34290"/>
                    </a:lnTo>
                    <a:lnTo>
                      <a:pt x="182346" y="34290"/>
                    </a:lnTo>
                    <a:lnTo>
                      <a:pt x="182346" y="33020"/>
                    </a:lnTo>
                    <a:lnTo>
                      <a:pt x="183159" y="30480"/>
                    </a:lnTo>
                    <a:lnTo>
                      <a:pt x="183565" y="30480"/>
                    </a:lnTo>
                    <a:lnTo>
                      <a:pt x="184810" y="27940"/>
                    </a:lnTo>
                    <a:lnTo>
                      <a:pt x="186042" y="26670"/>
                    </a:lnTo>
                    <a:lnTo>
                      <a:pt x="186855" y="26670"/>
                    </a:lnTo>
                    <a:lnTo>
                      <a:pt x="189115" y="24130"/>
                    </a:lnTo>
                    <a:lnTo>
                      <a:pt x="191376" y="21590"/>
                    </a:lnTo>
                    <a:lnTo>
                      <a:pt x="192189" y="21590"/>
                    </a:lnTo>
                    <a:lnTo>
                      <a:pt x="192189" y="22860"/>
                    </a:lnTo>
                    <a:lnTo>
                      <a:pt x="192608" y="26670"/>
                    </a:lnTo>
                    <a:lnTo>
                      <a:pt x="192608" y="10020"/>
                    </a:lnTo>
                    <a:lnTo>
                      <a:pt x="192201" y="10160"/>
                    </a:lnTo>
                    <a:lnTo>
                      <a:pt x="190550" y="12700"/>
                    </a:lnTo>
                    <a:lnTo>
                      <a:pt x="191376" y="17780"/>
                    </a:lnTo>
                    <a:lnTo>
                      <a:pt x="190969" y="17780"/>
                    </a:lnTo>
                    <a:lnTo>
                      <a:pt x="188912" y="19050"/>
                    </a:lnTo>
                    <a:lnTo>
                      <a:pt x="185623" y="19050"/>
                    </a:lnTo>
                    <a:lnTo>
                      <a:pt x="183159" y="20396"/>
                    </a:lnTo>
                    <a:lnTo>
                      <a:pt x="183159" y="24130"/>
                    </a:lnTo>
                    <a:lnTo>
                      <a:pt x="182333" y="25400"/>
                    </a:lnTo>
                    <a:lnTo>
                      <a:pt x="181521" y="25400"/>
                    </a:lnTo>
                    <a:lnTo>
                      <a:pt x="181102" y="26670"/>
                    </a:lnTo>
                    <a:lnTo>
                      <a:pt x="179463" y="30480"/>
                    </a:lnTo>
                    <a:lnTo>
                      <a:pt x="178638" y="33020"/>
                    </a:lnTo>
                    <a:lnTo>
                      <a:pt x="177406" y="35560"/>
                    </a:lnTo>
                    <a:lnTo>
                      <a:pt x="175361" y="38100"/>
                    </a:lnTo>
                    <a:lnTo>
                      <a:pt x="170434" y="44450"/>
                    </a:lnTo>
                    <a:lnTo>
                      <a:pt x="167144" y="46990"/>
                    </a:lnTo>
                    <a:lnTo>
                      <a:pt x="164680" y="52070"/>
                    </a:lnTo>
                    <a:lnTo>
                      <a:pt x="161798" y="57150"/>
                    </a:lnTo>
                    <a:lnTo>
                      <a:pt x="160159" y="60960"/>
                    </a:lnTo>
                    <a:lnTo>
                      <a:pt x="159753" y="62230"/>
                    </a:lnTo>
                    <a:lnTo>
                      <a:pt x="159753" y="60960"/>
                    </a:lnTo>
                    <a:lnTo>
                      <a:pt x="157289" y="62230"/>
                    </a:lnTo>
                    <a:lnTo>
                      <a:pt x="157289" y="60960"/>
                    </a:lnTo>
                    <a:lnTo>
                      <a:pt x="158940" y="57150"/>
                    </a:lnTo>
                    <a:lnTo>
                      <a:pt x="160985" y="52070"/>
                    </a:lnTo>
                    <a:lnTo>
                      <a:pt x="162217" y="48260"/>
                    </a:lnTo>
                    <a:lnTo>
                      <a:pt x="163029" y="48260"/>
                    </a:lnTo>
                    <a:lnTo>
                      <a:pt x="166738" y="40640"/>
                    </a:lnTo>
                    <a:lnTo>
                      <a:pt x="169608" y="33020"/>
                    </a:lnTo>
                    <a:lnTo>
                      <a:pt x="175768" y="27940"/>
                    </a:lnTo>
                    <a:lnTo>
                      <a:pt x="183159" y="24130"/>
                    </a:lnTo>
                    <a:lnTo>
                      <a:pt x="183159" y="20396"/>
                    </a:lnTo>
                    <a:lnTo>
                      <a:pt x="178663" y="22847"/>
                    </a:lnTo>
                    <a:lnTo>
                      <a:pt x="176174" y="25400"/>
                    </a:lnTo>
                    <a:lnTo>
                      <a:pt x="171259" y="29210"/>
                    </a:lnTo>
                    <a:lnTo>
                      <a:pt x="167970" y="33020"/>
                    </a:lnTo>
                    <a:lnTo>
                      <a:pt x="165912" y="35560"/>
                    </a:lnTo>
                    <a:lnTo>
                      <a:pt x="158521" y="50800"/>
                    </a:lnTo>
                    <a:lnTo>
                      <a:pt x="157695" y="52070"/>
                    </a:lnTo>
                    <a:lnTo>
                      <a:pt x="157695" y="53340"/>
                    </a:lnTo>
                    <a:lnTo>
                      <a:pt x="156883" y="53340"/>
                    </a:lnTo>
                    <a:lnTo>
                      <a:pt x="156870" y="55880"/>
                    </a:lnTo>
                    <a:lnTo>
                      <a:pt x="156057" y="57150"/>
                    </a:lnTo>
                    <a:lnTo>
                      <a:pt x="155638" y="59690"/>
                    </a:lnTo>
                    <a:lnTo>
                      <a:pt x="155638" y="62230"/>
                    </a:lnTo>
                    <a:lnTo>
                      <a:pt x="154825" y="67310"/>
                    </a:lnTo>
                    <a:lnTo>
                      <a:pt x="154825" y="68580"/>
                    </a:lnTo>
                    <a:lnTo>
                      <a:pt x="151955" y="68580"/>
                    </a:lnTo>
                    <a:lnTo>
                      <a:pt x="150317" y="67322"/>
                    </a:lnTo>
                    <a:lnTo>
                      <a:pt x="148666" y="66040"/>
                    </a:lnTo>
                    <a:lnTo>
                      <a:pt x="146202" y="66040"/>
                    </a:lnTo>
                    <a:lnTo>
                      <a:pt x="146202" y="67310"/>
                    </a:lnTo>
                    <a:lnTo>
                      <a:pt x="147434" y="71120"/>
                    </a:lnTo>
                    <a:lnTo>
                      <a:pt x="147434" y="72390"/>
                    </a:lnTo>
                    <a:lnTo>
                      <a:pt x="148247" y="74930"/>
                    </a:lnTo>
                    <a:lnTo>
                      <a:pt x="149898" y="77470"/>
                    </a:lnTo>
                    <a:lnTo>
                      <a:pt x="151942" y="81280"/>
                    </a:lnTo>
                    <a:lnTo>
                      <a:pt x="152361" y="81280"/>
                    </a:lnTo>
                    <a:lnTo>
                      <a:pt x="154825" y="82550"/>
                    </a:lnTo>
                    <a:lnTo>
                      <a:pt x="156870" y="85090"/>
                    </a:lnTo>
                    <a:lnTo>
                      <a:pt x="157695" y="86360"/>
                    </a:lnTo>
                    <a:lnTo>
                      <a:pt x="157289" y="88900"/>
                    </a:lnTo>
                    <a:lnTo>
                      <a:pt x="157289" y="91440"/>
                    </a:lnTo>
                    <a:lnTo>
                      <a:pt x="158102" y="96520"/>
                    </a:lnTo>
                    <a:lnTo>
                      <a:pt x="159753" y="99060"/>
                    </a:lnTo>
                    <a:lnTo>
                      <a:pt x="160159" y="100330"/>
                    </a:lnTo>
                    <a:lnTo>
                      <a:pt x="159346" y="100330"/>
                    </a:lnTo>
                    <a:lnTo>
                      <a:pt x="157708" y="99060"/>
                    </a:lnTo>
                    <a:lnTo>
                      <a:pt x="154825" y="96520"/>
                    </a:lnTo>
                    <a:lnTo>
                      <a:pt x="151130" y="92710"/>
                    </a:lnTo>
                    <a:lnTo>
                      <a:pt x="147434" y="90170"/>
                    </a:lnTo>
                    <a:lnTo>
                      <a:pt x="140042" y="87630"/>
                    </a:lnTo>
                    <a:lnTo>
                      <a:pt x="132435" y="86360"/>
                    </a:lnTo>
                    <a:lnTo>
                      <a:pt x="125666" y="85090"/>
                    </a:lnTo>
                    <a:lnTo>
                      <a:pt x="119824" y="87630"/>
                    </a:lnTo>
                    <a:lnTo>
                      <a:pt x="114998" y="90170"/>
                    </a:lnTo>
                    <a:lnTo>
                      <a:pt x="110477" y="92710"/>
                    </a:lnTo>
                    <a:lnTo>
                      <a:pt x="106375" y="96520"/>
                    </a:lnTo>
                    <a:lnTo>
                      <a:pt x="104305" y="99060"/>
                    </a:lnTo>
                    <a:lnTo>
                      <a:pt x="103492" y="100330"/>
                    </a:lnTo>
                    <a:lnTo>
                      <a:pt x="101434" y="102870"/>
                    </a:lnTo>
                    <a:lnTo>
                      <a:pt x="100609" y="105410"/>
                    </a:lnTo>
                    <a:lnTo>
                      <a:pt x="99796" y="109220"/>
                    </a:lnTo>
                    <a:lnTo>
                      <a:pt x="99377" y="110490"/>
                    </a:lnTo>
                    <a:lnTo>
                      <a:pt x="99796" y="125730"/>
                    </a:lnTo>
                    <a:lnTo>
                      <a:pt x="100609" y="127000"/>
                    </a:lnTo>
                    <a:lnTo>
                      <a:pt x="100609" y="129540"/>
                    </a:lnTo>
                    <a:lnTo>
                      <a:pt x="98564" y="134620"/>
                    </a:lnTo>
                    <a:lnTo>
                      <a:pt x="98564" y="137160"/>
                    </a:lnTo>
                    <a:lnTo>
                      <a:pt x="97332" y="139700"/>
                    </a:lnTo>
                    <a:lnTo>
                      <a:pt x="94462" y="140970"/>
                    </a:lnTo>
                    <a:lnTo>
                      <a:pt x="93230" y="140970"/>
                    </a:lnTo>
                    <a:lnTo>
                      <a:pt x="92811" y="142240"/>
                    </a:lnTo>
                    <a:lnTo>
                      <a:pt x="91998" y="142240"/>
                    </a:lnTo>
                    <a:lnTo>
                      <a:pt x="91579" y="143510"/>
                    </a:lnTo>
                    <a:lnTo>
                      <a:pt x="93218" y="144780"/>
                    </a:lnTo>
                    <a:lnTo>
                      <a:pt x="103492" y="144780"/>
                    </a:lnTo>
                    <a:lnTo>
                      <a:pt x="105549" y="143510"/>
                    </a:lnTo>
                    <a:lnTo>
                      <a:pt x="107188" y="142240"/>
                    </a:lnTo>
                    <a:lnTo>
                      <a:pt x="108826" y="142240"/>
                    </a:lnTo>
                    <a:lnTo>
                      <a:pt x="108826" y="147281"/>
                    </a:lnTo>
                    <a:lnTo>
                      <a:pt x="108419" y="146050"/>
                    </a:lnTo>
                    <a:lnTo>
                      <a:pt x="108000" y="148590"/>
                    </a:lnTo>
                    <a:lnTo>
                      <a:pt x="105956" y="154940"/>
                    </a:lnTo>
                    <a:lnTo>
                      <a:pt x="105130" y="156210"/>
                    </a:lnTo>
                    <a:lnTo>
                      <a:pt x="105130" y="157480"/>
                    </a:lnTo>
                    <a:lnTo>
                      <a:pt x="105956" y="158750"/>
                    </a:lnTo>
                    <a:lnTo>
                      <a:pt x="114579" y="158750"/>
                    </a:lnTo>
                    <a:lnTo>
                      <a:pt x="117868" y="157480"/>
                    </a:lnTo>
                    <a:lnTo>
                      <a:pt x="119913" y="156222"/>
                    </a:lnTo>
                    <a:lnTo>
                      <a:pt x="119913" y="160020"/>
                    </a:lnTo>
                    <a:lnTo>
                      <a:pt x="120738" y="162560"/>
                    </a:lnTo>
                    <a:lnTo>
                      <a:pt x="121564" y="162560"/>
                    </a:lnTo>
                    <a:lnTo>
                      <a:pt x="125260" y="168910"/>
                    </a:lnTo>
                    <a:lnTo>
                      <a:pt x="125260" y="168071"/>
                    </a:lnTo>
                    <a:lnTo>
                      <a:pt x="126072" y="168910"/>
                    </a:lnTo>
                    <a:lnTo>
                      <a:pt x="127723" y="170180"/>
                    </a:lnTo>
                    <a:lnTo>
                      <a:pt x="129768" y="170180"/>
                    </a:lnTo>
                    <a:lnTo>
                      <a:pt x="133464" y="171450"/>
                    </a:lnTo>
                    <a:lnTo>
                      <a:pt x="134708" y="168910"/>
                    </a:lnTo>
                    <a:lnTo>
                      <a:pt x="133477" y="167640"/>
                    </a:lnTo>
                    <a:lnTo>
                      <a:pt x="132651" y="166370"/>
                    </a:lnTo>
                    <a:lnTo>
                      <a:pt x="132651" y="162560"/>
                    </a:lnTo>
                    <a:lnTo>
                      <a:pt x="135115" y="149860"/>
                    </a:lnTo>
                    <a:lnTo>
                      <a:pt x="135521" y="148590"/>
                    </a:lnTo>
                    <a:lnTo>
                      <a:pt x="136347" y="148590"/>
                    </a:lnTo>
                    <a:lnTo>
                      <a:pt x="137579" y="147320"/>
                    </a:lnTo>
                    <a:lnTo>
                      <a:pt x="144970" y="147320"/>
                    </a:lnTo>
                    <a:lnTo>
                      <a:pt x="146608" y="148590"/>
                    </a:lnTo>
                    <a:lnTo>
                      <a:pt x="148666" y="149860"/>
                    </a:lnTo>
                    <a:lnTo>
                      <a:pt x="149072" y="147320"/>
                    </a:lnTo>
                    <a:lnTo>
                      <a:pt x="149491" y="144780"/>
                    </a:lnTo>
                    <a:lnTo>
                      <a:pt x="149898" y="143510"/>
                    </a:lnTo>
                    <a:lnTo>
                      <a:pt x="148259" y="138430"/>
                    </a:lnTo>
                    <a:lnTo>
                      <a:pt x="146608" y="136740"/>
                    </a:lnTo>
                    <a:lnTo>
                      <a:pt x="146608" y="142240"/>
                    </a:lnTo>
                    <a:lnTo>
                      <a:pt x="144564" y="143510"/>
                    </a:lnTo>
                    <a:lnTo>
                      <a:pt x="137172" y="143510"/>
                    </a:lnTo>
                    <a:lnTo>
                      <a:pt x="135521" y="142240"/>
                    </a:lnTo>
                    <a:lnTo>
                      <a:pt x="135585" y="140779"/>
                    </a:lnTo>
                    <a:lnTo>
                      <a:pt x="135940" y="139700"/>
                    </a:lnTo>
                    <a:lnTo>
                      <a:pt x="136347" y="137160"/>
                    </a:lnTo>
                    <a:lnTo>
                      <a:pt x="136347" y="134620"/>
                    </a:lnTo>
                    <a:lnTo>
                      <a:pt x="135940" y="130810"/>
                    </a:lnTo>
                    <a:lnTo>
                      <a:pt x="135115" y="127000"/>
                    </a:lnTo>
                    <a:lnTo>
                      <a:pt x="134708" y="124460"/>
                    </a:lnTo>
                    <a:lnTo>
                      <a:pt x="133883" y="124460"/>
                    </a:lnTo>
                    <a:lnTo>
                      <a:pt x="133057" y="123190"/>
                    </a:lnTo>
                    <a:lnTo>
                      <a:pt x="124028" y="114300"/>
                    </a:lnTo>
                    <a:lnTo>
                      <a:pt x="123621" y="114300"/>
                    </a:lnTo>
                    <a:lnTo>
                      <a:pt x="122796" y="113030"/>
                    </a:lnTo>
                    <a:lnTo>
                      <a:pt x="121564" y="110490"/>
                    </a:lnTo>
                    <a:lnTo>
                      <a:pt x="120738" y="107950"/>
                    </a:lnTo>
                    <a:lnTo>
                      <a:pt x="121158" y="104140"/>
                    </a:lnTo>
                    <a:lnTo>
                      <a:pt x="120738" y="104140"/>
                    </a:lnTo>
                    <a:lnTo>
                      <a:pt x="120738" y="102870"/>
                    </a:lnTo>
                    <a:lnTo>
                      <a:pt x="119926" y="102870"/>
                    </a:lnTo>
                    <a:lnTo>
                      <a:pt x="119507" y="111760"/>
                    </a:lnTo>
                    <a:lnTo>
                      <a:pt x="119913" y="111760"/>
                    </a:lnTo>
                    <a:lnTo>
                      <a:pt x="119913" y="114300"/>
                    </a:lnTo>
                    <a:lnTo>
                      <a:pt x="120738" y="115570"/>
                    </a:lnTo>
                    <a:lnTo>
                      <a:pt x="124028" y="119380"/>
                    </a:lnTo>
                    <a:lnTo>
                      <a:pt x="126492" y="121920"/>
                    </a:lnTo>
                    <a:lnTo>
                      <a:pt x="128955" y="123190"/>
                    </a:lnTo>
                    <a:lnTo>
                      <a:pt x="131826" y="127000"/>
                    </a:lnTo>
                    <a:lnTo>
                      <a:pt x="132651" y="127000"/>
                    </a:lnTo>
                    <a:lnTo>
                      <a:pt x="133883" y="135890"/>
                    </a:lnTo>
                    <a:lnTo>
                      <a:pt x="133883" y="138430"/>
                    </a:lnTo>
                    <a:lnTo>
                      <a:pt x="133464" y="140970"/>
                    </a:lnTo>
                    <a:lnTo>
                      <a:pt x="133883" y="142240"/>
                    </a:lnTo>
                    <a:lnTo>
                      <a:pt x="133883" y="143510"/>
                    </a:lnTo>
                    <a:lnTo>
                      <a:pt x="133057" y="146050"/>
                    </a:lnTo>
                    <a:lnTo>
                      <a:pt x="132651" y="146050"/>
                    </a:lnTo>
                    <a:lnTo>
                      <a:pt x="132232" y="148590"/>
                    </a:lnTo>
                    <a:lnTo>
                      <a:pt x="131826" y="149860"/>
                    </a:lnTo>
                    <a:lnTo>
                      <a:pt x="130594" y="151130"/>
                    </a:lnTo>
                    <a:lnTo>
                      <a:pt x="128955" y="156210"/>
                    </a:lnTo>
                    <a:lnTo>
                      <a:pt x="128955" y="160020"/>
                    </a:lnTo>
                    <a:lnTo>
                      <a:pt x="130187" y="165100"/>
                    </a:lnTo>
                    <a:lnTo>
                      <a:pt x="130594" y="166370"/>
                    </a:lnTo>
                    <a:lnTo>
                      <a:pt x="130594" y="167640"/>
                    </a:lnTo>
                    <a:lnTo>
                      <a:pt x="130187" y="167640"/>
                    </a:lnTo>
                    <a:lnTo>
                      <a:pt x="126492" y="166370"/>
                    </a:lnTo>
                    <a:lnTo>
                      <a:pt x="125260" y="164858"/>
                    </a:lnTo>
                    <a:lnTo>
                      <a:pt x="125260" y="167640"/>
                    </a:lnTo>
                    <a:lnTo>
                      <a:pt x="125260" y="168059"/>
                    </a:lnTo>
                    <a:lnTo>
                      <a:pt x="124853" y="167640"/>
                    </a:lnTo>
                    <a:lnTo>
                      <a:pt x="125260" y="167640"/>
                    </a:lnTo>
                    <a:lnTo>
                      <a:pt x="125260" y="164858"/>
                    </a:lnTo>
                    <a:lnTo>
                      <a:pt x="124434" y="163830"/>
                    </a:lnTo>
                    <a:lnTo>
                      <a:pt x="123202" y="162560"/>
                    </a:lnTo>
                    <a:lnTo>
                      <a:pt x="121564" y="158750"/>
                    </a:lnTo>
                    <a:lnTo>
                      <a:pt x="121970" y="153670"/>
                    </a:lnTo>
                    <a:lnTo>
                      <a:pt x="124167" y="148590"/>
                    </a:lnTo>
                    <a:lnTo>
                      <a:pt x="125260" y="146050"/>
                    </a:lnTo>
                    <a:lnTo>
                      <a:pt x="125666" y="144780"/>
                    </a:lnTo>
                    <a:lnTo>
                      <a:pt x="126085" y="142240"/>
                    </a:lnTo>
                    <a:lnTo>
                      <a:pt x="125260" y="137160"/>
                    </a:lnTo>
                    <a:lnTo>
                      <a:pt x="124434" y="134620"/>
                    </a:lnTo>
                    <a:lnTo>
                      <a:pt x="123202" y="132080"/>
                    </a:lnTo>
                    <a:lnTo>
                      <a:pt x="120332" y="129540"/>
                    </a:lnTo>
                    <a:lnTo>
                      <a:pt x="118275" y="129540"/>
                    </a:lnTo>
                    <a:lnTo>
                      <a:pt x="121564" y="135890"/>
                    </a:lnTo>
                    <a:lnTo>
                      <a:pt x="122377" y="137160"/>
                    </a:lnTo>
                    <a:lnTo>
                      <a:pt x="122796" y="138430"/>
                    </a:lnTo>
                    <a:lnTo>
                      <a:pt x="122796" y="139700"/>
                    </a:lnTo>
                    <a:lnTo>
                      <a:pt x="123609" y="139700"/>
                    </a:lnTo>
                    <a:lnTo>
                      <a:pt x="123609" y="143510"/>
                    </a:lnTo>
                    <a:lnTo>
                      <a:pt x="122796" y="146050"/>
                    </a:lnTo>
                    <a:lnTo>
                      <a:pt x="122377" y="148590"/>
                    </a:lnTo>
                    <a:lnTo>
                      <a:pt x="121564" y="148590"/>
                    </a:lnTo>
                    <a:lnTo>
                      <a:pt x="121970" y="144780"/>
                    </a:lnTo>
                    <a:lnTo>
                      <a:pt x="121564" y="142240"/>
                    </a:lnTo>
                    <a:lnTo>
                      <a:pt x="119926" y="138430"/>
                    </a:lnTo>
                    <a:lnTo>
                      <a:pt x="117043" y="132080"/>
                    </a:lnTo>
                    <a:lnTo>
                      <a:pt x="114579" y="127000"/>
                    </a:lnTo>
                    <a:lnTo>
                      <a:pt x="112941" y="124460"/>
                    </a:lnTo>
                    <a:lnTo>
                      <a:pt x="113347" y="129540"/>
                    </a:lnTo>
                    <a:lnTo>
                      <a:pt x="114173" y="132080"/>
                    </a:lnTo>
                    <a:lnTo>
                      <a:pt x="114173" y="133350"/>
                    </a:lnTo>
                    <a:lnTo>
                      <a:pt x="118681" y="140970"/>
                    </a:lnTo>
                    <a:lnTo>
                      <a:pt x="120738" y="146050"/>
                    </a:lnTo>
                    <a:lnTo>
                      <a:pt x="120332" y="149860"/>
                    </a:lnTo>
                    <a:lnTo>
                      <a:pt x="117043" y="152400"/>
                    </a:lnTo>
                    <a:lnTo>
                      <a:pt x="114985" y="154940"/>
                    </a:lnTo>
                    <a:lnTo>
                      <a:pt x="111709" y="156210"/>
                    </a:lnTo>
                    <a:lnTo>
                      <a:pt x="108013" y="156210"/>
                    </a:lnTo>
                    <a:lnTo>
                      <a:pt x="109651" y="153670"/>
                    </a:lnTo>
                    <a:lnTo>
                      <a:pt x="110058" y="153670"/>
                    </a:lnTo>
                    <a:lnTo>
                      <a:pt x="110070" y="151130"/>
                    </a:lnTo>
                    <a:lnTo>
                      <a:pt x="109651" y="151130"/>
                    </a:lnTo>
                    <a:lnTo>
                      <a:pt x="110578" y="147320"/>
                    </a:lnTo>
                    <a:lnTo>
                      <a:pt x="110883" y="146050"/>
                    </a:lnTo>
                    <a:lnTo>
                      <a:pt x="111302" y="142240"/>
                    </a:lnTo>
                    <a:lnTo>
                      <a:pt x="110883" y="139700"/>
                    </a:lnTo>
                    <a:lnTo>
                      <a:pt x="110515" y="138430"/>
                    </a:lnTo>
                    <a:lnTo>
                      <a:pt x="107188" y="127000"/>
                    </a:lnTo>
                    <a:lnTo>
                      <a:pt x="105549" y="111760"/>
                    </a:lnTo>
                    <a:lnTo>
                      <a:pt x="105143" y="109220"/>
                    </a:lnTo>
                    <a:lnTo>
                      <a:pt x="103911" y="109220"/>
                    </a:lnTo>
                    <a:lnTo>
                      <a:pt x="103492" y="111760"/>
                    </a:lnTo>
                    <a:lnTo>
                      <a:pt x="103492" y="116840"/>
                    </a:lnTo>
                    <a:lnTo>
                      <a:pt x="103898" y="116840"/>
                    </a:lnTo>
                    <a:lnTo>
                      <a:pt x="103898" y="118110"/>
                    </a:lnTo>
                    <a:lnTo>
                      <a:pt x="103492" y="118110"/>
                    </a:lnTo>
                    <a:lnTo>
                      <a:pt x="105143" y="128295"/>
                    </a:lnTo>
                    <a:lnTo>
                      <a:pt x="105956" y="130810"/>
                    </a:lnTo>
                    <a:lnTo>
                      <a:pt x="108000" y="134620"/>
                    </a:lnTo>
                    <a:lnTo>
                      <a:pt x="108000" y="135890"/>
                    </a:lnTo>
                    <a:lnTo>
                      <a:pt x="107188" y="138430"/>
                    </a:lnTo>
                    <a:lnTo>
                      <a:pt x="105956" y="139700"/>
                    </a:lnTo>
                    <a:lnTo>
                      <a:pt x="104317" y="140970"/>
                    </a:lnTo>
                    <a:lnTo>
                      <a:pt x="103492" y="140970"/>
                    </a:lnTo>
                    <a:lnTo>
                      <a:pt x="98158" y="142240"/>
                    </a:lnTo>
                    <a:lnTo>
                      <a:pt x="97751" y="142240"/>
                    </a:lnTo>
                    <a:lnTo>
                      <a:pt x="99390" y="139700"/>
                    </a:lnTo>
                    <a:lnTo>
                      <a:pt x="101028" y="135890"/>
                    </a:lnTo>
                    <a:lnTo>
                      <a:pt x="101854" y="133350"/>
                    </a:lnTo>
                    <a:lnTo>
                      <a:pt x="102260" y="129540"/>
                    </a:lnTo>
                    <a:lnTo>
                      <a:pt x="101930" y="124460"/>
                    </a:lnTo>
                    <a:lnTo>
                      <a:pt x="101854" y="111760"/>
                    </a:lnTo>
                    <a:lnTo>
                      <a:pt x="102260" y="109220"/>
                    </a:lnTo>
                    <a:lnTo>
                      <a:pt x="103911" y="102870"/>
                    </a:lnTo>
                    <a:lnTo>
                      <a:pt x="105549" y="100330"/>
                    </a:lnTo>
                    <a:lnTo>
                      <a:pt x="108013" y="99060"/>
                    </a:lnTo>
                    <a:lnTo>
                      <a:pt x="109651" y="97790"/>
                    </a:lnTo>
                    <a:lnTo>
                      <a:pt x="110058" y="97790"/>
                    </a:lnTo>
                    <a:lnTo>
                      <a:pt x="110058" y="99060"/>
                    </a:lnTo>
                    <a:lnTo>
                      <a:pt x="109651" y="100330"/>
                    </a:lnTo>
                    <a:lnTo>
                      <a:pt x="110477" y="101600"/>
                    </a:lnTo>
                    <a:lnTo>
                      <a:pt x="111709" y="100330"/>
                    </a:lnTo>
                    <a:lnTo>
                      <a:pt x="113347" y="99060"/>
                    </a:lnTo>
                    <a:lnTo>
                      <a:pt x="113347" y="111760"/>
                    </a:lnTo>
                    <a:lnTo>
                      <a:pt x="116217" y="115570"/>
                    </a:lnTo>
                    <a:lnTo>
                      <a:pt x="116230" y="104140"/>
                    </a:lnTo>
                    <a:lnTo>
                      <a:pt x="117043" y="102870"/>
                    </a:lnTo>
                    <a:lnTo>
                      <a:pt x="117868" y="100330"/>
                    </a:lnTo>
                    <a:lnTo>
                      <a:pt x="119100" y="100330"/>
                    </a:lnTo>
                    <a:lnTo>
                      <a:pt x="119926" y="99060"/>
                    </a:lnTo>
                    <a:lnTo>
                      <a:pt x="121564" y="99060"/>
                    </a:lnTo>
                    <a:lnTo>
                      <a:pt x="123609" y="100330"/>
                    </a:lnTo>
                    <a:lnTo>
                      <a:pt x="124028" y="100330"/>
                    </a:lnTo>
                    <a:lnTo>
                      <a:pt x="121970" y="105410"/>
                    </a:lnTo>
                    <a:lnTo>
                      <a:pt x="121970" y="106680"/>
                    </a:lnTo>
                    <a:lnTo>
                      <a:pt x="125260" y="111760"/>
                    </a:lnTo>
                    <a:lnTo>
                      <a:pt x="125666" y="111760"/>
                    </a:lnTo>
                    <a:lnTo>
                      <a:pt x="126492" y="113030"/>
                    </a:lnTo>
                    <a:lnTo>
                      <a:pt x="128130" y="114300"/>
                    </a:lnTo>
                    <a:lnTo>
                      <a:pt x="128955" y="115570"/>
                    </a:lnTo>
                    <a:lnTo>
                      <a:pt x="131000" y="115570"/>
                    </a:lnTo>
                    <a:lnTo>
                      <a:pt x="136347" y="120650"/>
                    </a:lnTo>
                    <a:lnTo>
                      <a:pt x="136347" y="121920"/>
                    </a:lnTo>
                    <a:lnTo>
                      <a:pt x="137160" y="123190"/>
                    </a:lnTo>
                    <a:lnTo>
                      <a:pt x="139217" y="125730"/>
                    </a:lnTo>
                    <a:lnTo>
                      <a:pt x="140855" y="128270"/>
                    </a:lnTo>
                    <a:lnTo>
                      <a:pt x="140855" y="132080"/>
                    </a:lnTo>
                    <a:lnTo>
                      <a:pt x="140449" y="132080"/>
                    </a:lnTo>
                    <a:lnTo>
                      <a:pt x="140042" y="133350"/>
                    </a:lnTo>
                    <a:lnTo>
                      <a:pt x="140042" y="134620"/>
                    </a:lnTo>
                    <a:lnTo>
                      <a:pt x="140855" y="137160"/>
                    </a:lnTo>
                    <a:lnTo>
                      <a:pt x="141274" y="137160"/>
                    </a:lnTo>
                    <a:lnTo>
                      <a:pt x="143738" y="139700"/>
                    </a:lnTo>
                    <a:lnTo>
                      <a:pt x="146202" y="139700"/>
                    </a:lnTo>
                    <a:lnTo>
                      <a:pt x="146545" y="140779"/>
                    </a:lnTo>
                    <a:lnTo>
                      <a:pt x="146608" y="142240"/>
                    </a:lnTo>
                    <a:lnTo>
                      <a:pt x="146608" y="136740"/>
                    </a:lnTo>
                    <a:lnTo>
                      <a:pt x="145796" y="135890"/>
                    </a:lnTo>
                    <a:lnTo>
                      <a:pt x="145376" y="133350"/>
                    </a:lnTo>
                    <a:lnTo>
                      <a:pt x="144970" y="133350"/>
                    </a:lnTo>
                    <a:lnTo>
                      <a:pt x="146202" y="129540"/>
                    </a:lnTo>
                    <a:lnTo>
                      <a:pt x="145376" y="125730"/>
                    </a:lnTo>
                    <a:lnTo>
                      <a:pt x="142100" y="121920"/>
                    </a:lnTo>
                    <a:lnTo>
                      <a:pt x="133477" y="113030"/>
                    </a:lnTo>
                    <a:lnTo>
                      <a:pt x="131826" y="113030"/>
                    </a:lnTo>
                    <a:lnTo>
                      <a:pt x="127317" y="110490"/>
                    </a:lnTo>
                    <a:lnTo>
                      <a:pt x="125260" y="106680"/>
                    </a:lnTo>
                    <a:lnTo>
                      <a:pt x="126492" y="101600"/>
                    </a:lnTo>
                    <a:lnTo>
                      <a:pt x="127304" y="101600"/>
                    </a:lnTo>
                    <a:lnTo>
                      <a:pt x="128955" y="100330"/>
                    </a:lnTo>
                    <a:lnTo>
                      <a:pt x="134289" y="99060"/>
                    </a:lnTo>
                    <a:lnTo>
                      <a:pt x="139623" y="99060"/>
                    </a:lnTo>
                    <a:lnTo>
                      <a:pt x="155740" y="134620"/>
                    </a:lnTo>
                    <a:lnTo>
                      <a:pt x="156057" y="138430"/>
                    </a:lnTo>
                    <a:lnTo>
                      <a:pt x="155638" y="142240"/>
                    </a:lnTo>
                    <a:lnTo>
                      <a:pt x="155638" y="143510"/>
                    </a:lnTo>
                    <a:lnTo>
                      <a:pt x="154406" y="148590"/>
                    </a:lnTo>
                    <a:lnTo>
                      <a:pt x="154000" y="152400"/>
                    </a:lnTo>
                    <a:lnTo>
                      <a:pt x="152361" y="156210"/>
                    </a:lnTo>
                    <a:lnTo>
                      <a:pt x="150304" y="158750"/>
                    </a:lnTo>
                    <a:lnTo>
                      <a:pt x="147434" y="162560"/>
                    </a:lnTo>
                    <a:lnTo>
                      <a:pt x="144145" y="166370"/>
                    </a:lnTo>
                    <a:lnTo>
                      <a:pt x="140042" y="170180"/>
                    </a:lnTo>
                    <a:lnTo>
                      <a:pt x="124853" y="182880"/>
                    </a:lnTo>
                    <a:lnTo>
                      <a:pt x="120738" y="185420"/>
                    </a:lnTo>
                    <a:lnTo>
                      <a:pt x="119100" y="185420"/>
                    </a:lnTo>
                    <a:lnTo>
                      <a:pt x="119100" y="186690"/>
                    </a:lnTo>
                    <a:lnTo>
                      <a:pt x="105143" y="195580"/>
                    </a:lnTo>
                    <a:lnTo>
                      <a:pt x="100215" y="198120"/>
                    </a:lnTo>
                    <a:lnTo>
                      <a:pt x="85013" y="208280"/>
                    </a:lnTo>
                    <a:lnTo>
                      <a:pt x="84594" y="209550"/>
                    </a:lnTo>
                    <a:lnTo>
                      <a:pt x="82956" y="209550"/>
                    </a:lnTo>
                    <a:lnTo>
                      <a:pt x="81318" y="210820"/>
                    </a:lnTo>
                    <a:lnTo>
                      <a:pt x="79260" y="213360"/>
                    </a:lnTo>
                    <a:lnTo>
                      <a:pt x="77622" y="214630"/>
                    </a:lnTo>
                    <a:lnTo>
                      <a:pt x="75984" y="214630"/>
                    </a:lnTo>
                    <a:lnTo>
                      <a:pt x="72694" y="217170"/>
                    </a:lnTo>
                    <a:lnTo>
                      <a:pt x="69405" y="220980"/>
                    </a:lnTo>
                    <a:lnTo>
                      <a:pt x="66941" y="224790"/>
                    </a:lnTo>
                    <a:lnTo>
                      <a:pt x="66535" y="224790"/>
                    </a:lnTo>
                    <a:lnTo>
                      <a:pt x="64477" y="226060"/>
                    </a:lnTo>
                    <a:lnTo>
                      <a:pt x="62839" y="227330"/>
                    </a:lnTo>
                    <a:lnTo>
                      <a:pt x="62014" y="228600"/>
                    </a:lnTo>
                    <a:lnTo>
                      <a:pt x="60782" y="229870"/>
                    </a:lnTo>
                    <a:lnTo>
                      <a:pt x="60375" y="231140"/>
                    </a:lnTo>
                    <a:lnTo>
                      <a:pt x="56680" y="236220"/>
                    </a:lnTo>
                    <a:lnTo>
                      <a:pt x="53797" y="241300"/>
                    </a:lnTo>
                    <a:lnTo>
                      <a:pt x="51752" y="246380"/>
                    </a:lnTo>
                    <a:lnTo>
                      <a:pt x="51650" y="249237"/>
                    </a:lnTo>
                    <a:lnTo>
                      <a:pt x="50927" y="251460"/>
                    </a:lnTo>
                    <a:lnTo>
                      <a:pt x="50101" y="252730"/>
                    </a:lnTo>
                    <a:lnTo>
                      <a:pt x="50038" y="255270"/>
                    </a:lnTo>
                    <a:lnTo>
                      <a:pt x="49898" y="257810"/>
                    </a:lnTo>
                    <a:lnTo>
                      <a:pt x="49771" y="262890"/>
                    </a:lnTo>
                    <a:lnTo>
                      <a:pt x="49936" y="265430"/>
                    </a:lnTo>
                    <a:lnTo>
                      <a:pt x="50101" y="267970"/>
                    </a:lnTo>
                    <a:lnTo>
                      <a:pt x="51752" y="274320"/>
                    </a:lnTo>
                    <a:lnTo>
                      <a:pt x="52158" y="275590"/>
                    </a:lnTo>
                    <a:lnTo>
                      <a:pt x="52158" y="276860"/>
                    </a:lnTo>
                    <a:lnTo>
                      <a:pt x="52984" y="278130"/>
                    </a:lnTo>
                    <a:lnTo>
                      <a:pt x="54622" y="281940"/>
                    </a:lnTo>
                    <a:lnTo>
                      <a:pt x="59143" y="289560"/>
                    </a:lnTo>
                    <a:lnTo>
                      <a:pt x="60782" y="292100"/>
                    </a:lnTo>
                    <a:lnTo>
                      <a:pt x="65303" y="294640"/>
                    </a:lnTo>
                    <a:lnTo>
                      <a:pt x="71869" y="295910"/>
                    </a:lnTo>
                    <a:lnTo>
                      <a:pt x="77393" y="298450"/>
                    </a:lnTo>
                    <a:lnTo>
                      <a:pt x="83464" y="298450"/>
                    </a:lnTo>
                    <a:lnTo>
                      <a:pt x="90004" y="297180"/>
                    </a:lnTo>
                    <a:lnTo>
                      <a:pt x="96926" y="295910"/>
                    </a:lnTo>
                    <a:lnTo>
                      <a:pt x="98564" y="294640"/>
                    </a:lnTo>
                    <a:lnTo>
                      <a:pt x="101434" y="294640"/>
                    </a:lnTo>
                    <a:lnTo>
                      <a:pt x="103911" y="293370"/>
                    </a:lnTo>
                    <a:lnTo>
                      <a:pt x="104305" y="293370"/>
                    </a:lnTo>
                    <a:lnTo>
                      <a:pt x="103492" y="294640"/>
                    </a:lnTo>
                    <a:lnTo>
                      <a:pt x="103492" y="295910"/>
                    </a:lnTo>
                    <a:lnTo>
                      <a:pt x="103085" y="295910"/>
                    </a:lnTo>
                    <a:lnTo>
                      <a:pt x="99796" y="306070"/>
                    </a:lnTo>
                    <a:lnTo>
                      <a:pt x="98145" y="309880"/>
                    </a:lnTo>
                    <a:lnTo>
                      <a:pt x="97739" y="312420"/>
                    </a:lnTo>
                    <a:lnTo>
                      <a:pt x="97739" y="313690"/>
                    </a:lnTo>
                    <a:lnTo>
                      <a:pt x="97332" y="313690"/>
                    </a:lnTo>
                    <a:lnTo>
                      <a:pt x="97332" y="314960"/>
                    </a:lnTo>
                    <a:lnTo>
                      <a:pt x="96507" y="317500"/>
                    </a:lnTo>
                    <a:lnTo>
                      <a:pt x="96507" y="318770"/>
                    </a:lnTo>
                    <a:lnTo>
                      <a:pt x="96100" y="318770"/>
                    </a:lnTo>
                    <a:lnTo>
                      <a:pt x="93218" y="335280"/>
                    </a:lnTo>
                    <a:lnTo>
                      <a:pt x="92405" y="336550"/>
                    </a:lnTo>
                    <a:lnTo>
                      <a:pt x="89128" y="336550"/>
                    </a:lnTo>
                    <a:lnTo>
                      <a:pt x="87477" y="337820"/>
                    </a:lnTo>
                    <a:lnTo>
                      <a:pt x="86652" y="339090"/>
                    </a:lnTo>
                    <a:lnTo>
                      <a:pt x="86245" y="339090"/>
                    </a:lnTo>
                    <a:lnTo>
                      <a:pt x="85013" y="337820"/>
                    </a:lnTo>
                    <a:lnTo>
                      <a:pt x="83781" y="336550"/>
                    </a:lnTo>
                    <a:lnTo>
                      <a:pt x="80492" y="335280"/>
                    </a:lnTo>
                    <a:lnTo>
                      <a:pt x="76796" y="335280"/>
                    </a:lnTo>
                    <a:lnTo>
                      <a:pt x="74752" y="336550"/>
                    </a:lnTo>
                    <a:lnTo>
                      <a:pt x="70637" y="337820"/>
                    </a:lnTo>
                    <a:lnTo>
                      <a:pt x="67360" y="339090"/>
                    </a:lnTo>
                    <a:lnTo>
                      <a:pt x="62014" y="339090"/>
                    </a:lnTo>
                    <a:lnTo>
                      <a:pt x="58737" y="337820"/>
                    </a:lnTo>
                    <a:lnTo>
                      <a:pt x="57086" y="336550"/>
                    </a:lnTo>
                    <a:lnTo>
                      <a:pt x="53809" y="334010"/>
                    </a:lnTo>
                    <a:lnTo>
                      <a:pt x="53809" y="332740"/>
                    </a:lnTo>
                    <a:lnTo>
                      <a:pt x="50927" y="330200"/>
                    </a:lnTo>
                    <a:lnTo>
                      <a:pt x="50114" y="330200"/>
                    </a:lnTo>
                    <a:lnTo>
                      <a:pt x="50101" y="331470"/>
                    </a:lnTo>
                    <a:lnTo>
                      <a:pt x="49695" y="331470"/>
                    </a:lnTo>
                    <a:lnTo>
                      <a:pt x="49288" y="332740"/>
                    </a:lnTo>
                    <a:lnTo>
                      <a:pt x="49288" y="334010"/>
                    </a:lnTo>
                    <a:lnTo>
                      <a:pt x="48463" y="335280"/>
                    </a:lnTo>
                    <a:lnTo>
                      <a:pt x="47231" y="337820"/>
                    </a:lnTo>
                    <a:lnTo>
                      <a:pt x="46812" y="339090"/>
                    </a:lnTo>
                    <a:lnTo>
                      <a:pt x="46405" y="341630"/>
                    </a:lnTo>
                    <a:lnTo>
                      <a:pt x="46405" y="346710"/>
                    </a:lnTo>
                    <a:lnTo>
                      <a:pt x="44767" y="351790"/>
                    </a:lnTo>
                    <a:lnTo>
                      <a:pt x="44767" y="353060"/>
                    </a:lnTo>
                    <a:lnTo>
                      <a:pt x="46405" y="356870"/>
                    </a:lnTo>
                    <a:lnTo>
                      <a:pt x="44767" y="363220"/>
                    </a:lnTo>
                    <a:lnTo>
                      <a:pt x="45580" y="364490"/>
                    </a:lnTo>
                    <a:lnTo>
                      <a:pt x="45999" y="365760"/>
                    </a:lnTo>
                    <a:lnTo>
                      <a:pt x="46405" y="365760"/>
                    </a:lnTo>
                    <a:lnTo>
                      <a:pt x="48869" y="370840"/>
                    </a:lnTo>
                    <a:lnTo>
                      <a:pt x="48869" y="377190"/>
                    </a:lnTo>
                    <a:lnTo>
                      <a:pt x="47650" y="377190"/>
                    </a:lnTo>
                    <a:lnTo>
                      <a:pt x="47231" y="378460"/>
                    </a:lnTo>
                    <a:lnTo>
                      <a:pt x="47231" y="379730"/>
                    </a:lnTo>
                    <a:lnTo>
                      <a:pt x="46418" y="379730"/>
                    </a:lnTo>
                    <a:lnTo>
                      <a:pt x="45580" y="381000"/>
                    </a:lnTo>
                    <a:lnTo>
                      <a:pt x="45173" y="382270"/>
                    </a:lnTo>
                    <a:lnTo>
                      <a:pt x="45999" y="383540"/>
                    </a:lnTo>
                    <a:lnTo>
                      <a:pt x="47231" y="383540"/>
                    </a:lnTo>
                    <a:lnTo>
                      <a:pt x="48044" y="384810"/>
                    </a:lnTo>
                    <a:lnTo>
                      <a:pt x="48869" y="387350"/>
                    </a:lnTo>
                    <a:lnTo>
                      <a:pt x="48869" y="397510"/>
                    </a:lnTo>
                    <a:lnTo>
                      <a:pt x="48463" y="398780"/>
                    </a:lnTo>
                    <a:lnTo>
                      <a:pt x="48056" y="398780"/>
                    </a:lnTo>
                    <a:lnTo>
                      <a:pt x="48869" y="400050"/>
                    </a:lnTo>
                    <a:lnTo>
                      <a:pt x="48463" y="401320"/>
                    </a:lnTo>
                    <a:lnTo>
                      <a:pt x="47231" y="402590"/>
                    </a:lnTo>
                    <a:lnTo>
                      <a:pt x="46405" y="403860"/>
                    </a:lnTo>
                    <a:lnTo>
                      <a:pt x="46405" y="405130"/>
                    </a:lnTo>
                    <a:lnTo>
                      <a:pt x="44767" y="407670"/>
                    </a:lnTo>
                    <a:lnTo>
                      <a:pt x="42303" y="410210"/>
                    </a:lnTo>
                    <a:lnTo>
                      <a:pt x="44348" y="410210"/>
                    </a:lnTo>
                    <a:lnTo>
                      <a:pt x="45580" y="411480"/>
                    </a:lnTo>
                    <a:lnTo>
                      <a:pt x="45999" y="411480"/>
                    </a:lnTo>
                    <a:lnTo>
                      <a:pt x="45173" y="412750"/>
                    </a:lnTo>
                    <a:lnTo>
                      <a:pt x="43954" y="412750"/>
                    </a:lnTo>
                    <a:lnTo>
                      <a:pt x="41897" y="414020"/>
                    </a:lnTo>
                    <a:lnTo>
                      <a:pt x="39839" y="416560"/>
                    </a:lnTo>
                    <a:lnTo>
                      <a:pt x="31635" y="417830"/>
                    </a:lnTo>
                    <a:lnTo>
                      <a:pt x="31623" y="419100"/>
                    </a:lnTo>
                    <a:lnTo>
                      <a:pt x="27114" y="419100"/>
                    </a:lnTo>
                    <a:lnTo>
                      <a:pt x="25463" y="420370"/>
                    </a:lnTo>
                    <a:lnTo>
                      <a:pt x="23406" y="422910"/>
                    </a:lnTo>
                    <a:lnTo>
                      <a:pt x="22593" y="422910"/>
                    </a:lnTo>
                    <a:lnTo>
                      <a:pt x="22186" y="421640"/>
                    </a:lnTo>
                    <a:lnTo>
                      <a:pt x="26695" y="417830"/>
                    </a:lnTo>
                    <a:lnTo>
                      <a:pt x="33274" y="415290"/>
                    </a:lnTo>
                    <a:lnTo>
                      <a:pt x="35737" y="412750"/>
                    </a:lnTo>
                    <a:lnTo>
                      <a:pt x="37376" y="412750"/>
                    </a:lnTo>
                    <a:lnTo>
                      <a:pt x="39839" y="412750"/>
                    </a:lnTo>
                    <a:lnTo>
                      <a:pt x="41071" y="411480"/>
                    </a:lnTo>
                    <a:lnTo>
                      <a:pt x="42303" y="411480"/>
                    </a:lnTo>
                    <a:lnTo>
                      <a:pt x="42303" y="410210"/>
                    </a:lnTo>
                    <a:lnTo>
                      <a:pt x="39839" y="410210"/>
                    </a:lnTo>
                    <a:lnTo>
                      <a:pt x="39420" y="411480"/>
                    </a:lnTo>
                    <a:lnTo>
                      <a:pt x="37376" y="411480"/>
                    </a:lnTo>
                    <a:lnTo>
                      <a:pt x="35331" y="411480"/>
                    </a:lnTo>
                    <a:lnTo>
                      <a:pt x="33274" y="412750"/>
                    </a:lnTo>
                    <a:lnTo>
                      <a:pt x="31216" y="412750"/>
                    </a:lnTo>
                    <a:lnTo>
                      <a:pt x="27114" y="415290"/>
                    </a:lnTo>
                    <a:lnTo>
                      <a:pt x="24231" y="417830"/>
                    </a:lnTo>
                    <a:lnTo>
                      <a:pt x="21361" y="419100"/>
                    </a:lnTo>
                    <a:lnTo>
                      <a:pt x="19710" y="421640"/>
                    </a:lnTo>
                    <a:lnTo>
                      <a:pt x="19710" y="425450"/>
                    </a:lnTo>
                    <a:lnTo>
                      <a:pt x="28346" y="422910"/>
                    </a:lnTo>
                    <a:lnTo>
                      <a:pt x="29159" y="422910"/>
                    </a:lnTo>
                    <a:lnTo>
                      <a:pt x="29984" y="424180"/>
                    </a:lnTo>
                    <a:lnTo>
                      <a:pt x="30797" y="424180"/>
                    </a:lnTo>
                    <a:lnTo>
                      <a:pt x="30797" y="425450"/>
                    </a:lnTo>
                    <a:lnTo>
                      <a:pt x="34493" y="425450"/>
                    </a:lnTo>
                    <a:lnTo>
                      <a:pt x="35318" y="427990"/>
                    </a:lnTo>
                    <a:lnTo>
                      <a:pt x="33680" y="430530"/>
                    </a:lnTo>
                    <a:lnTo>
                      <a:pt x="33274" y="430530"/>
                    </a:lnTo>
                    <a:lnTo>
                      <a:pt x="33274" y="431800"/>
                    </a:lnTo>
                    <a:lnTo>
                      <a:pt x="30810" y="431800"/>
                    </a:lnTo>
                    <a:lnTo>
                      <a:pt x="29159" y="434340"/>
                    </a:lnTo>
                    <a:lnTo>
                      <a:pt x="27927" y="434340"/>
                    </a:lnTo>
                    <a:lnTo>
                      <a:pt x="26695" y="436880"/>
                    </a:lnTo>
                    <a:lnTo>
                      <a:pt x="25869" y="438150"/>
                    </a:lnTo>
                    <a:lnTo>
                      <a:pt x="25463" y="443230"/>
                    </a:lnTo>
                    <a:lnTo>
                      <a:pt x="25869" y="447040"/>
                    </a:lnTo>
                    <a:lnTo>
                      <a:pt x="26695" y="449580"/>
                    </a:lnTo>
                    <a:lnTo>
                      <a:pt x="27927" y="452120"/>
                    </a:lnTo>
                    <a:lnTo>
                      <a:pt x="30797" y="458470"/>
                    </a:lnTo>
                    <a:lnTo>
                      <a:pt x="33820" y="455930"/>
                    </a:lnTo>
                    <a:lnTo>
                      <a:pt x="35331" y="454660"/>
                    </a:lnTo>
                    <a:lnTo>
                      <a:pt x="37376" y="454660"/>
                    </a:lnTo>
                    <a:lnTo>
                      <a:pt x="39027" y="453390"/>
                    </a:lnTo>
                    <a:lnTo>
                      <a:pt x="43535" y="453390"/>
                    </a:lnTo>
                    <a:lnTo>
                      <a:pt x="50927" y="450850"/>
                    </a:lnTo>
                    <a:lnTo>
                      <a:pt x="52158" y="449580"/>
                    </a:lnTo>
                    <a:lnTo>
                      <a:pt x="53390" y="448310"/>
                    </a:lnTo>
                    <a:lnTo>
                      <a:pt x="53797" y="448310"/>
                    </a:lnTo>
                    <a:lnTo>
                      <a:pt x="56261" y="449580"/>
                    </a:lnTo>
                    <a:lnTo>
                      <a:pt x="58318" y="450850"/>
                    </a:lnTo>
                    <a:lnTo>
                      <a:pt x="63246" y="455930"/>
                    </a:lnTo>
                    <a:lnTo>
                      <a:pt x="65709" y="457200"/>
                    </a:lnTo>
                    <a:lnTo>
                      <a:pt x="67348" y="459740"/>
                    </a:lnTo>
                    <a:lnTo>
                      <a:pt x="69405" y="461010"/>
                    </a:lnTo>
                    <a:lnTo>
                      <a:pt x="71043" y="463550"/>
                    </a:lnTo>
                    <a:lnTo>
                      <a:pt x="72275" y="464820"/>
                    </a:lnTo>
                    <a:lnTo>
                      <a:pt x="76796" y="466090"/>
                    </a:lnTo>
                    <a:lnTo>
                      <a:pt x="76796" y="467360"/>
                    </a:lnTo>
                    <a:lnTo>
                      <a:pt x="84594" y="471170"/>
                    </a:lnTo>
                    <a:lnTo>
                      <a:pt x="85013" y="471170"/>
                    </a:lnTo>
                    <a:lnTo>
                      <a:pt x="85013" y="474980"/>
                    </a:lnTo>
                    <a:lnTo>
                      <a:pt x="84594" y="477520"/>
                    </a:lnTo>
                    <a:lnTo>
                      <a:pt x="85826" y="477520"/>
                    </a:lnTo>
                    <a:lnTo>
                      <a:pt x="87477" y="474980"/>
                    </a:lnTo>
                    <a:lnTo>
                      <a:pt x="89522" y="474980"/>
                    </a:lnTo>
                    <a:lnTo>
                      <a:pt x="92405" y="472440"/>
                    </a:lnTo>
                    <a:lnTo>
                      <a:pt x="94056" y="469900"/>
                    </a:lnTo>
                    <a:lnTo>
                      <a:pt x="96926" y="467360"/>
                    </a:lnTo>
                    <a:lnTo>
                      <a:pt x="97751" y="466090"/>
                    </a:lnTo>
                    <a:lnTo>
                      <a:pt x="98145" y="466090"/>
                    </a:lnTo>
                    <a:lnTo>
                      <a:pt x="98158" y="464820"/>
                    </a:lnTo>
                    <a:lnTo>
                      <a:pt x="98564" y="464820"/>
                    </a:lnTo>
                    <a:lnTo>
                      <a:pt x="99390" y="462280"/>
                    </a:lnTo>
                    <a:lnTo>
                      <a:pt x="101447" y="459740"/>
                    </a:lnTo>
                    <a:lnTo>
                      <a:pt x="103073" y="459740"/>
                    </a:lnTo>
                    <a:lnTo>
                      <a:pt x="106362" y="463550"/>
                    </a:lnTo>
                    <a:lnTo>
                      <a:pt x="109143" y="459740"/>
                    </a:lnTo>
                    <a:lnTo>
                      <a:pt x="110070" y="458470"/>
                    </a:lnTo>
                    <a:lnTo>
                      <a:pt x="125260" y="458470"/>
                    </a:lnTo>
                    <a:lnTo>
                      <a:pt x="125666" y="455930"/>
                    </a:lnTo>
                    <a:lnTo>
                      <a:pt x="125666" y="454660"/>
                    </a:lnTo>
                    <a:lnTo>
                      <a:pt x="125260" y="454660"/>
                    </a:lnTo>
                    <a:lnTo>
                      <a:pt x="124434" y="450850"/>
                    </a:lnTo>
                    <a:lnTo>
                      <a:pt x="121970" y="445122"/>
                    </a:lnTo>
                    <a:lnTo>
                      <a:pt x="121970" y="454660"/>
                    </a:lnTo>
                    <a:lnTo>
                      <a:pt x="111302" y="454660"/>
                    </a:lnTo>
                    <a:lnTo>
                      <a:pt x="110070" y="453390"/>
                    </a:lnTo>
                    <a:lnTo>
                      <a:pt x="109245" y="452120"/>
                    </a:lnTo>
                    <a:lnTo>
                      <a:pt x="108839" y="449580"/>
                    </a:lnTo>
                    <a:lnTo>
                      <a:pt x="109651" y="447040"/>
                    </a:lnTo>
                    <a:lnTo>
                      <a:pt x="110058" y="445770"/>
                    </a:lnTo>
                    <a:lnTo>
                      <a:pt x="111290" y="444500"/>
                    </a:lnTo>
                    <a:lnTo>
                      <a:pt x="116217" y="444500"/>
                    </a:lnTo>
                    <a:lnTo>
                      <a:pt x="116217" y="445770"/>
                    </a:lnTo>
                    <a:lnTo>
                      <a:pt x="117043" y="447040"/>
                    </a:lnTo>
                    <a:lnTo>
                      <a:pt x="117868" y="447040"/>
                    </a:lnTo>
                    <a:lnTo>
                      <a:pt x="119100" y="448310"/>
                    </a:lnTo>
                    <a:lnTo>
                      <a:pt x="120738" y="449580"/>
                    </a:lnTo>
                    <a:lnTo>
                      <a:pt x="121564" y="452120"/>
                    </a:lnTo>
                    <a:lnTo>
                      <a:pt x="121564" y="453390"/>
                    </a:lnTo>
                    <a:lnTo>
                      <a:pt x="121970" y="454660"/>
                    </a:lnTo>
                    <a:lnTo>
                      <a:pt x="121970" y="445122"/>
                    </a:lnTo>
                    <a:lnTo>
                      <a:pt x="121158" y="443230"/>
                    </a:lnTo>
                    <a:lnTo>
                      <a:pt x="120738" y="443230"/>
                    </a:lnTo>
                    <a:lnTo>
                      <a:pt x="121158" y="441960"/>
                    </a:lnTo>
                    <a:lnTo>
                      <a:pt x="121970" y="441960"/>
                    </a:lnTo>
                    <a:lnTo>
                      <a:pt x="120738" y="436880"/>
                    </a:lnTo>
                    <a:lnTo>
                      <a:pt x="120332" y="434340"/>
                    </a:lnTo>
                    <a:lnTo>
                      <a:pt x="119926" y="434340"/>
                    </a:lnTo>
                    <a:lnTo>
                      <a:pt x="118681" y="432054"/>
                    </a:lnTo>
                    <a:lnTo>
                      <a:pt x="118681" y="436880"/>
                    </a:lnTo>
                    <a:lnTo>
                      <a:pt x="118681" y="441960"/>
                    </a:lnTo>
                    <a:lnTo>
                      <a:pt x="117868" y="441960"/>
                    </a:lnTo>
                    <a:lnTo>
                      <a:pt x="116230" y="441960"/>
                    </a:lnTo>
                    <a:lnTo>
                      <a:pt x="115404" y="440690"/>
                    </a:lnTo>
                    <a:lnTo>
                      <a:pt x="114998" y="438150"/>
                    </a:lnTo>
                    <a:lnTo>
                      <a:pt x="114998" y="434340"/>
                    </a:lnTo>
                    <a:lnTo>
                      <a:pt x="117043" y="434340"/>
                    </a:lnTo>
                    <a:lnTo>
                      <a:pt x="118681" y="436880"/>
                    </a:lnTo>
                    <a:lnTo>
                      <a:pt x="118681" y="432054"/>
                    </a:lnTo>
                    <a:lnTo>
                      <a:pt x="117868" y="430530"/>
                    </a:lnTo>
                    <a:lnTo>
                      <a:pt x="116230" y="426720"/>
                    </a:lnTo>
                    <a:lnTo>
                      <a:pt x="114998" y="425450"/>
                    </a:lnTo>
                    <a:lnTo>
                      <a:pt x="113347" y="422910"/>
                    </a:lnTo>
                    <a:lnTo>
                      <a:pt x="110883" y="420370"/>
                    </a:lnTo>
                    <a:lnTo>
                      <a:pt x="109042" y="419100"/>
                    </a:lnTo>
                    <a:lnTo>
                      <a:pt x="107188" y="417830"/>
                    </a:lnTo>
                    <a:lnTo>
                      <a:pt x="104317" y="416560"/>
                    </a:lnTo>
                    <a:lnTo>
                      <a:pt x="100622" y="415290"/>
                    </a:lnTo>
                    <a:lnTo>
                      <a:pt x="96926" y="417830"/>
                    </a:lnTo>
                    <a:lnTo>
                      <a:pt x="95694" y="417830"/>
                    </a:lnTo>
                    <a:lnTo>
                      <a:pt x="93230" y="419100"/>
                    </a:lnTo>
                    <a:lnTo>
                      <a:pt x="89941" y="421640"/>
                    </a:lnTo>
                    <a:lnTo>
                      <a:pt x="87477" y="422910"/>
                    </a:lnTo>
                    <a:lnTo>
                      <a:pt x="85839" y="424180"/>
                    </a:lnTo>
                    <a:lnTo>
                      <a:pt x="85013" y="425450"/>
                    </a:lnTo>
                    <a:lnTo>
                      <a:pt x="84607" y="425450"/>
                    </a:lnTo>
                    <a:lnTo>
                      <a:pt x="80086" y="424180"/>
                    </a:lnTo>
                    <a:lnTo>
                      <a:pt x="77216" y="421640"/>
                    </a:lnTo>
                    <a:lnTo>
                      <a:pt x="75984" y="419100"/>
                    </a:lnTo>
                    <a:lnTo>
                      <a:pt x="75565" y="417830"/>
                    </a:lnTo>
                    <a:lnTo>
                      <a:pt x="73926" y="410210"/>
                    </a:lnTo>
                    <a:lnTo>
                      <a:pt x="74333" y="407670"/>
                    </a:lnTo>
                    <a:lnTo>
                      <a:pt x="75565" y="405130"/>
                    </a:lnTo>
                    <a:lnTo>
                      <a:pt x="75984" y="400050"/>
                    </a:lnTo>
                    <a:lnTo>
                      <a:pt x="77216" y="394970"/>
                    </a:lnTo>
                    <a:lnTo>
                      <a:pt x="79679" y="389890"/>
                    </a:lnTo>
                    <a:lnTo>
                      <a:pt x="85839" y="375920"/>
                    </a:lnTo>
                    <a:lnTo>
                      <a:pt x="87477" y="375920"/>
                    </a:lnTo>
                    <a:lnTo>
                      <a:pt x="87477" y="374650"/>
                    </a:lnTo>
                    <a:lnTo>
                      <a:pt x="89522" y="374650"/>
                    </a:lnTo>
                    <a:lnTo>
                      <a:pt x="91173" y="372110"/>
                    </a:lnTo>
                    <a:lnTo>
                      <a:pt x="93637" y="372110"/>
                    </a:lnTo>
                    <a:lnTo>
                      <a:pt x="97332" y="370840"/>
                    </a:lnTo>
                    <a:lnTo>
                      <a:pt x="108000" y="373380"/>
                    </a:lnTo>
                    <a:lnTo>
                      <a:pt x="114173" y="374650"/>
                    </a:lnTo>
                    <a:lnTo>
                      <a:pt x="119913" y="379730"/>
                    </a:lnTo>
                    <a:lnTo>
                      <a:pt x="124028" y="389890"/>
                    </a:lnTo>
                    <a:lnTo>
                      <a:pt x="125260" y="391160"/>
                    </a:lnTo>
                    <a:lnTo>
                      <a:pt x="125260" y="394970"/>
                    </a:lnTo>
                    <a:lnTo>
                      <a:pt x="124028" y="397510"/>
                    </a:lnTo>
                    <a:lnTo>
                      <a:pt x="120738" y="402590"/>
                    </a:lnTo>
                    <a:lnTo>
                      <a:pt x="120332" y="403860"/>
                    </a:lnTo>
                    <a:lnTo>
                      <a:pt x="121145" y="405130"/>
                    </a:lnTo>
                    <a:lnTo>
                      <a:pt x="120738" y="406400"/>
                    </a:lnTo>
                    <a:lnTo>
                      <a:pt x="121145" y="407670"/>
                    </a:lnTo>
                    <a:lnTo>
                      <a:pt x="124434" y="407670"/>
                    </a:lnTo>
                    <a:lnTo>
                      <a:pt x="125666" y="408940"/>
                    </a:lnTo>
                    <a:lnTo>
                      <a:pt x="127304" y="408940"/>
                    </a:lnTo>
                    <a:lnTo>
                      <a:pt x="128549" y="407670"/>
                    </a:lnTo>
                    <a:lnTo>
                      <a:pt x="131826" y="406400"/>
                    </a:lnTo>
                    <a:lnTo>
                      <a:pt x="134708" y="405130"/>
                    </a:lnTo>
                    <a:lnTo>
                      <a:pt x="137172" y="401320"/>
                    </a:lnTo>
                    <a:lnTo>
                      <a:pt x="146202" y="401320"/>
                    </a:lnTo>
                    <a:lnTo>
                      <a:pt x="149085" y="400050"/>
                    </a:lnTo>
                    <a:lnTo>
                      <a:pt x="149085" y="397510"/>
                    </a:lnTo>
                    <a:lnTo>
                      <a:pt x="147027" y="397510"/>
                    </a:lnTo>
                    <a:lnTo>
                      <a:pt x="146202" y="396240"/>
                    </a:lnTo>
                    <a:lnTo>
                      <a:pt x="146202" y="393700"/>
                    </a:lnTo>
                    <a:lnTo>
                      <a:pt x="145796" y="393700"/>
                    </a:lnTo>
                    <a:lnTo>
                      <a:pt x="145376" y="391160"/>
                    </a:lnTo>
                    <a:lnTo>
                      <a:pt x="146202" y="388620"/>
                    </a:lnTo>
                    <a:lnTo>
                      <a:pt x="149491" y="383540"/>
                    </a:lnTo>
                    <a:lnTo>
                      <a:pt x="154825" y="378460"/>
                    </a:lnTo>
                    <a:lnTo>
                      <a:pt x="160172" y="372110"/>
                    </a:lnTo>
                    <a:lnTo>
                      <a:pt x="163868" y="365760"/>
                    </a:lnTo>
                    <a:lnTo>
                      <a:pt x="165506" y="354330"/>
                    </a:lnTo>
                    <a:lnTo>
                      <a:pt x="165506" y="347980"/>
                    </a:lnTo>
                    <a:lnTo>
                      <a:pt x="165912" y="347980"/>
                    </a:lnTo>
                    <a:lnTo>
                      <a:pt x="165912" y="346710"/>
                    </a:lnTo>
                    <a:lnTo>
                      <a:pt x="165100" y="344170"/>
                    </a:lnTo>
                    <a:lnTo>
                      <a:pt x="165100" y="341630"/>
                    </a:lnTo>
                    <a:lnTo>
                      <a:pt x="165506" y="340360"/>
                    </a:lnTo>
                    <a:lnTo>
                      <a:pt x="165506" y="339090"/>
                    </a:lnTo>
                    <a:lnTo>
                      <a:pt x="165506" y="336550"/>
                    </a:lnTo>
                    <a:lnTo>
                      <a:pt x="165506" y="334010"/>
                    </a:lnTo>
                    <a:lnTo>
                      <a:pt x="165506" y="331470"/>
                    </a:lnTo>
                    <a:lnTo>
                      <a:pt x="165912" y="328930"/>
                    </a:lnTo>
                    <a:lnTo>
                      <a:pt x="165912" y="327660"/>
                    </a:lnTo>
                    <a:lnTo>
                      <a:pt x="166738" y="321310"/>
                    </a:lnTo>
                    <a:lnTo>
                      <a:pt x="166738" y="317500"/>
                    </a:lnTo>
                    <a:lnTo>
                      <a:pt x="167144" y="316230"/>
                    </a:lnTo>
                    <a:lnTo>
                      <a:pt x="167970" y="316230"/>
                    </a:lnTo>
                    <a:lnTo>
                      <a:pt x="168376" y="317500"/>
                    </a:lnTo>
                    <a:lnTo>
                      <a:pt x="172478" y="320040"/>
                    </a:lnTo>
                    <a:lnTo>
                      <a:pt x="174942" y="321310"/>
                    </a:lnTo>
                    <a:lnTo>
                      <a:pt x="177825" y="321310"/>
                    </a:lnTo>
                    <a:lnTo>
                      <a:pt x="181521" y="322580"/>
                    </a:lnTo>
                    <a:lnTo>
                      <a:pt x="186855" y="323850"/>
                    </a:lnTo>
                    <a:lnTo>
                      <a:pt x="188912" y="325120"/>
                    </a:lnTo>
                    <a:lnTo>
                      <a:pt x="190550" y="326390"/>
                    </a:lnTo>
                    <a:lnTo>
                      <a:pt x="192608" y="326390"/>
                    </a:lnTo>
                    <a:lnTo>
                      <a:pt x="194652" y="327660"/>
                    </a:lnTo>
                    <a:lnTo>
                      <a:pt x="196303" y="328930"/>
                    </a:lnTo>
                    <a:lnTo>
                      <a:pt x="199580" y="328930"/>
                    </a:lnTo>
                    <a:lnTo>
                      <a:pt x="202463" y="331470"/>
                    </a:lnTo>
                    <a:lnTo>
                      <a:pt x="204508" y="331470"/>
                    </a:lnTo>
                    <a:lnTo>
                      <a:pt x="205740" y="332740"/>
                    </a:lnTo>
                    <a:lnTo>
                      <a:pt x="206032" y="334518"/>
                    </a:lnTo>
                    <a:lnTo>
                      <a:pt x="206159" y="345440"/>
                    </a:lnTo>
                    <a:lnTo>
                      <a:pt x="205740" y="349250"/>
                    </a:lnTo>
                    <a:lnTo>
                      <a:pt x="204508" y="353060"/>
                    </a:lnTo>
                    <a:lnTo>
                      <a:pt x="204101" y="355600"/>
                    </a:lnTo>
                    <a:lnTo>
                      <a:pt x="202463" y="358140"/>
                    </a:lnTo>
                    <a:lnTo>
                      <a:pt x="197535" y="361950"/>
                    </a:lnTo>
                    <a:lnTo>
                      <a:pt x="191376" y="368300"/>
                    </a:lnTo>
                    <a:lnTo>
                      <a:pt x="190957" y="369570"/>
                    </a:lnTo>
                    <a:lnTo>
                      <a:pt x="190144" y="374650"/>
                    </a:lnTo>
                    <a:lnTo>
                      <a:pt x="189725" y="378460"/>
                    </a:lnTo>
                    <a:lnTo>
                      <a:pt x="192201" y="377190"/>
                    </a:lnTo>
                    <a:lnTo>
                      <a:pt x="194246" y="375920"/>
                    </a:lnTo>
                    <a:lnTo>
                      <a:pt x="201637" y="375920"/>
                    </a:lnTo>
                    <a:lnTo>
                      <a:pt x="201637" y="378460"/>
                    </a:lnTo>
                    <a:lnTo>
                      <a:pt x="200406" y="383540"/>
                    </a:lnTo>
                    <a:lnTo>
                      <a:pt x="203288" y="381000"/>
                    </a:lnTo>
                    <a:lnTo>
                      <a:pt x="207810" y="378460"/>
                    </a:lnTo>
                    <a:lnTo>
                      <a:pt x="212737" y="377190"/>
                    </a:lnTo>
                    <a:lnTo>
                      <a:pt x="214782" y="375920"/>
                    </a:lnTo>
                    <a:lnTo>
                      <a:pt x="218884" y="375920"/>
                    </a:lnTo>
                    <a:lnTo>
                      <a:pt x="219710" y="377190"/>
                    </a:lnTo>
                    <a:lnTo>
                      <a:pt x="251333" y="393700"/>
                    </a:lnTo>
                    <a:lnTo>
                      <a:pt x="257492" y="396240"/>
                    </a:lnTo>
                    <a:lnTo>
                      <a:pt x="258305" y="394982"/>
                    </a:lnTo>
                    <a:lnTo>
                      <a:pt x="260362" y="397510"/>
                    </a:lnTo>
                    <a:lnTo>
                      <a:pt x="260362" y="398780"/>
                    </a:lnTo>
                    <a:lnTo>
                      <a:pt x="261188" y="398780"/>
                    </a:lnTo>
                    <a:lnTo>
                      <a:pt x="262420" y="402590"/>
                    </a:lnTo>
                    <a:lnTo>
                      <a:pt x="263232" y="402590"/>
                    </a:lnTo>
                    <a:lnTo>
                      <a:pt x="263652" y="403860"/>
                    </a:lnTo>
                    <a:lnTo>
                      <a:pt x="264058" y="403860"/>
                    </a:lnTo>
                    <a:lnTo>
                      <a:pt x="264883" y="405130"/>
                    </a:lnTo>
                    <a:lnTo>
                      <a:pt x="266115" y="407670"/>
                    </a:lnTo>
                    <a:lnTo>
                      <a:pt x="266928" y="407670"/>
                    </a:lnTo>
                    <a:lnTo>
                      <a:pt x="266941" y="405130"/>
                    </a:lnTo>
                    <a:lnTo>
                      <a:pt x="266534" y="403860"/>
                    </a:lnTo>
                    <a:lnTo>
                      <a:pt x="268160" y="403860"/>
                    </a:lnTo>
                    <a:lnTo>
                      <a:pt x="269392" y="405130"/>
                    </a:lnTo>
                    <a:lnTo>
                      <a:pt x="271043" y="408940"/>
                    </a:lnTo>
                    <a:lnTo>
                      <a:pt x="271043" y="410210"/>
                    </a:lnTo>
                    <a:lnTo>
                      <a:pt x="272275" y="411480"/>
                    </a:lnTo>
                    <a:lnTo>
                      <a:pt x="273088" y="411480"/>
                    </a:lnTo>
                    <a:lnTo>
                      <a:pt x="272694" y="407670"/>
                    </a:lnTo>
                    <a:lnTo>
                      <a:pt x="272275" y="406400"/>
                    </a:lnTo>
                    <a:lnTo>
                      <a:pt x="273088" y="405142"/>
                    </a:lnTo>
                    <a:lnTo>
                      <a:pt x="277202" y="412750"/>
                    </a:lnTo>
                    <a:lnTo>
                      <a:pt x="277609" y="412750"/>
                    </a:lnTo>
                    <a:lnTo>
                      <a:pt x="280073" y="415290"/>
                    </a:lnTo>
                    <a:lnTo>
                      <a:pt x="283362" y="417830"/>
                    </a:lnTo>
                    <a:lnTo>
                      <a:pt x="290753" y="424180"/>
                    </a:lnTo>
                    <a:lnTo>
                      <a:pt x="294449" y="427990"/>
                    </a:lnTo>
                    <a:lnTo>
                      <a:pt x="296913" y="429260"/>
                    </a:lnTo>
                    <a:lnTo>
                      <a:pt x="298564" y="427990"/>
                    </a:lnTo>
                    <a:lnTo>
                      <a:pt x="299796" y="426720"/>
                    </a:lnTo>
                    <a:lnTo>
                      <a:pt x="299796" y="425450"/>
                    </a:lnTo>
                    <a:lnTo>
                      <a:pt x="300609" y="422910"/>
                    </a:lnTo>
                    <a:lnTo>
                      <a:pt x="300609" y="420370"/>
                    </a:lnTo>
                    <a:lnTo>
                      <a:pt x="301840" y="417830"/>
                    </a:lnTo>
                    <a:lnTo>
                      <a:pt x="303898" y="415290"/>
                    </a:lnTo>
                    <a:lnTo>
                      <a:pt x="306362" y="414020"/>
                    </a:lnTo>
                    <a:lnTo>
                      <a:pt x="308825" y="415290"/>
                    </a:lnTo>
                    <a:lnTo>
                      <a:pt x="312521" y="417830"/>
                    </a:lnTo>
                    <a:lnTo>
                      <a:pt x="313753" y="417830"/>
                    </a:lnTo>
                    <a:lnTo>
                      <a:pt x="315798" y="419100"/>
                    </a:lnTo>
                    <a:lnTo>
                      <a:pt x="317030" y="419100"/>
                    </a:lnTo>
                    <a:lnTo>
                      <a:pt x="321144" y="420370"/>
                    </a:lnTo>
                    <a:lnTo>
                      <a:pt x="324840" y="424180"/>
                    </a:lnTo>
                    <a:lnTo>
                      <a:pt x="326478" y="425450"/>
                    </a:lnTo>
                    <a:lnTo>
                      <a:pt x="328117" y="425450"/>
                    </a:lnTo>
                    <a:lnTo>
                      <a:pt x="328129" y="424180"/>
                    </a:lnTo>
                    <a:lnTo>
                      <a:pt x="327990" y="423786"/>
                    </a:lnTo>
                    <a:lnTo>
                      <a:pt x="327304" y="421640"/>
                    </a:lnTo>
                    <a:lnTo>
                      <a:pt x="327304" y="419100"/>
                    </a:lnTo>
                    <a:lnTo>
                      <a:pt x="328117" y="419100"/>
                    </a:lnTo>
                    <a:lnTo>
                      <a:pt x="328536" y="417830"/>
                    </a:lnTo>
                    <a:lnTo>
                      <a:pt x="334695" y="417830"/>
                    </a:lnTo>
                    <a:lnTo>
                      <a:pt x="336334" y="420370"/>
                    </a:lnTo>
                    <a:lnTo>
                      <a:pt x="337566" y="420370"/>
                    </a:lnTo>
                    <a:lnTo>
                      <a:pt x="337972" y="421640"/>
                    </a:lnTo>
                    <a:lnTo>
                      <a:pt x="341668" y="421640"/>
                    </a:lnTo>
                    <a:lnTo>
                      <a:pt x="342506" y="417830"/>
                    </a:lnTo>
                    <a:lnTo>
                      <a:pt x="342252" y="416560"/>
                    </a:lnTo>
                    <a:lnTo>
                      <a:pt x="341274" y="411480"/>
                    </a:lnTo>
                    <a:lnTo>
                      <a:pt x="340855" y="410210"/>
                    </a:lnTo>
                    <a:lnTo>
                      <a:pt x="339204" y="407657"/>
                    </a:lnTo>
                    <a:lnTo>
                      <a:pt x="339204" y="412750"/>
                    </a:lnTo>
                    <a:lnTo>
                      <a:pt x="339204" y="415290"/>
                    </a:lnTo>
                    <a:lnTo>
                      <a:pt x="338797" y="416560"/>
                    </a:lnTo>
                    <a:lnTo>
                      <a:pt x="335927" y="416560"/>
                    </a:lnTo>
                    <a:lnTo>
                      <a:pt x="333971" y="415290"/>
                    </a:lnTo>
                    <a:lnTo>
                      <a:pt x="328129" y="411480"/>
                    </a:lnTo>
                    <a:lnTo>
                      <a:pt x="326491" y="408940"/>
                    </a:lnTo>
                    <a:lnTo>
                      <a:pt x="327304" y="407670"/>
                    </a:lnTo>
                    <a:lnTo>
                      <a:pt x="328536" y="406400"/>
                    </a:lnTo>
                    <a:lnTo>
                      <a:pt x="330187" y="405130"/>
                    </a:lnTo>
                    <a:lnTo>
                      <a:pt x="331000" y="405130"/>
                    </a:lnTo>
                    <a:lnTo>
                      <a:pt x="334276" y="406400"/>
                    </a:lnTo>
                    <a:lnTo>
                      <a:pt x="336334" y="407670"/>
                    </a:lnTo>
                    <a:lnTo>
                      <a:pt x="338391" y="410210"/>
                    </a:lnTo>
                    <a:lnTo>
                      <a:pt x="338391" y="411480"/>
                    </a:lnTo>
                    <a:lnTo>
                      <a:pt x="338797" y="411480"/>
                    </a:lnTo>
                    <a:lnTo>
                      <a:pt x="338797" y="412750"/>
                    </a:lnTo>
                    <a:lnTo>
                      <a:pt x="339204" y="412750"/>
                    </a:lnTo>
                    <a:lnTo>
                      <a:pt x="339204" y="407657"/>
                    </a:lnTo>
                    <a:lnTo>
                      <a:pt x="337578" y="405130"/>
                    </a:lnTo>
                    <a:lnTo>
                      <a:pt x="336346" y="403860"/>
                    </a:lnTo>
                    <a:lnTo>
                      <a:pt x="336346" y="401320"/>
                    </a:lnTo>
                    <a:lnTo>
                      <a:pt x="337578" y="398780"/>
                    </a:lnTo>
                    <a:lnTo>
                      <a:pt x="337578" y="397510"/>
                    </a:lnTo>
                    <a:lnTo>
                      <a:pt x="337985" y="396240"/>
                    </a:lnTo>
                    <a:lnTo>
                      <a:pt x="338797" y="396240"/>
                    </a:lnTo>
                    <a:lnTo>
                      <a:pt x="345782" y="394970"/>
                    </a:lnTo>
                    <a:lnTo>
                      <a:pt x="346608" y="394970"/>
                    </a:lnTo>
                    <a:lnTo>
                      <a:pt x="347433" y="391160"/>
                    </a:lnTo>
                    <a:lnTo>
                      <a:pt x="344970" y="387350"/>
                    </a:lnTo>
                    <a:lnTo>
                      <a:pt x="343725" y="386638"/>
                    </a:lnTo>
                    <a:lnTo>
                      <a:pt x="343725" y="392430"/>
                    </a:lnTo>
                    <a:lnTo>
                      <a:pt x="343725" y="393700"/>
                    </a:lnTo>
                    <a:lnTo>
                      <a:pt x="342087" y="392430"/>
                    </a:lnTo>
                    <a:lnTo>
                      <a:pt x="335521" y="392430"/>
                    </a:lnTo>
                    <a:lnTo>
                      <a:pt x="335508" y="401320"/>
                    </a:lnTo>
                    <a:lnTo>
                      <a:pt x="332651" y="402590"/>
                    </a:lnTo>
                    <a:lnTo>
                      <a:pt x="327723" y="402590"/>
                    </a:lnTo>
                    <a:lnTo>
                      <a:pt x="326478" y="404114"/>
                    </a:lnTo>
                    <a:lnTo>
                      <a:pt x="326478" y="415290"/>
                    </a:lnTo>
                    <a:lnTo>
                      <a:pt x="326478" y="416560"/>
                    </a:lnTo>
                    <a:lnTo>
                      <a:pt x="324434" y="416560"/>
                    </a:lnTo>
                    <a:lnTo>
                      <a:pt x="324434" y="415290"/>
                    </a:lnTo>
                    <a:lnTo>
                      <a:pt x="326478" y="415290"/>
                    </a:lnTo>
                    <a:lnTo>
                      <a:pt x="326478" y="404114"/>
                    </a:lnTo>
                    <a:lnTo>
                      <a:pt x="325653" y="405130"/>
                    </a:lnTo>
                    <a:lnTo>
                      <a:pt x="322783" y="408940"/>
                    </a:lnTo>
                    <a:lnTo>
                      <a:pt x="321144" y="410210"/>
                    </a:lnTo>
                    <a:lnTo>
                      <a:pt x="320319" y="411480"/>
                    </a:lnTo>
                    <a:lnTo>
                      <a:pt x="320725" y="411480"/>
                    </a:lnTo>
                    <a:lnTo>
                      <a:pt x="321957" y="415290"/>
                    </a:lnTo>
                    <a:lnTo>
                      <a:pt x="321957" y="417830"/>
                    </a:lnTo>
                    <a:lnTo>
                      <a:pt x="320738" y="417830"/>
                    </a:lnTo>
                    <a:lnTo>
                      <a:pt x="320319" y="416560"/>
                    </a:lnTo>
                    <a:lnTo>
                      <a:pt x="318274" y="415290"/>
                    </a:lnTo>
                    <a:lnTo>
                      <a:pt x="317042" y="415290"/>
                    </a:lnTo>
                    <a:lnTo>
                      <a:pt x="316217" y="416560"/>
                    </a:lnTo>
                    <a:lnTo>
                      <a:pt x="315391" y="416560"/>
                    </a:lnTo>
                    <a:lnTo>
                      <a:pt x="314579" y="415290"/>
                    </a:lnTo>
                    <a:lnTo>
                      <a:pt x="313753" y="415290"/>
                    </a:lnTo>
                    <a:lnTo>
                      <a:pt x="313143" y="414020"/>
                    </a:lnTo>
                    <a:lnTo>
                      <a:pt x="312521" y="412750"/>
                    </a:lnTo>
                    <a:lnTo>
                      <a:pt x="310883" y="408940"/>
                    </a:lnTo>
                    <a:lnTo>
                      <a:pt x="310464" y="406400"/>
                    </a:lnTo>
                    <a:lnTo>
                      <a:pt x="310057" y="406400"/>
                    </a:lnTo>
                    <a:lnTo>
                      <a:pt x="309651" y="405130"/>
                    </a:lnTo>
                    <a:lnTo>
                      <a:pt x="307594" y="405130"/>
                    </a:lnTo>
                    <a:lnTo>
                      <a:pt x="306362" y="406400"/>
                    </a:lnTo>
                    <a:lnTo>
                      <a:pt x="305130" y="405130"/>
                    </a:lnTo>
                    <a:lnTo>
                      <a:pt x="304304" y="403860"/>
                    </a:lnTo>
                    <a:lnTo>
                      <a:pt x="303072" y="400050"/>
                    </a:lnTo>
                    <a:lnTo>
                      <a:pt x="302666" y="400050"/>
                    </a:lnTo>
                    <a:lnTo>
                      <a:pt x="301434" y="398780"/>
                    </a:lnTo>
                    <a:lnTo>
                      <a:pt x="300609" y="398780"/>
                    </a:lnTo>
                    <a:lnTo>
                      <a:pt x="298970" y="401320"/>
                    </a:lnTo>
                    <a:lnTo>
                      <a:pt x="298970" y="402590"/>
                    </a:lnTo>
                    <a:lnTo>
                      <a:pt x="300202" y="403860"/>
                    </a:lnTo>
                    <a:lnTo>
                      <a:pt x="302666" y="407670"/>
                    </a:lnTo>
                    <a:lnTo>
                      <a:pt x="302247" y="408940"/>
                    </a:lnTo>
                    <a:lnTo>
                      <a:pt x="301434" y="410210"/>
                    </a:lnTo>
                    <a:lnTo>
                      <a:pt x="301434" y="414020"/>
                    </a:lnTo>
                    <a:lnTo>
                      <a:pt x="301015" y="415290"/>
                    </a:lnTo>
                    <a:lnTo>
                      <a:pt x="296506" y="412076"/>
                    </a:lnTo>
                    <a:lnTo>
                      <a:pt x="296506" y="416560"/>
                    </a:lnTo>
                    <a:lnTo>
                      <a:pt x="296506" y="419100"/>
                    </a:lnTo>
                    <a:lnTo>
                      <a:pt x="296087" y="422910"/>
                    </a:lnTo>
                    <a:lnTo>
                      <a:pt x="296087" y="425450"/>
                    </a:lnTo>
                    <a:lnTo>
                      <a:pt x="289521" y="419100"/>
                    </a:lnTo>
                    <a:lnTo>
                      <a:pt x="289521" y="417830"/>
                    </a:lnTo>
                    <a:lnTo>
                      <a:pt x="291985" y="416560"/>
                    </a:lnTo>
                    <a:lnTo>
                      <a:pt x="292392" y="416560"/>
                    </a:lnTo>
                    <a:lnTo>
                      <a:pt x="292404" y="415290"/>
                    </a:lnTo>
                    <a:lnTo>
                      <a:pt x="293217" y="415290"/>
                    </a:lnTo>
                    <a:lnTo>
                      <a:pt x="296087" y="415290"/>
                    </a:lnTo>
                    <a:lnTo>
                      <a:pt x="296506" y="416560"/>
                    </a:lnTo>
                    <a:lnTo>
                      <a:pt x="296506" y="412076"/>
                    </a:lnTo>
                    <a:lnTo>
                      <a:pt x="295681" y="411480"/>
                    </a:lnTo>
                    <a:lnTo>
                      <a:pt x="293217" y="411480"/>
                    </a:lnTo>
                    <a:lnTo>
                      <a:pt x="291985" y="412750"/>
                    </a:lnTo>
                    <a:lnTo>
                      <a:pt x="289521" y="414020"/>
                    </a:lnTo>
                    <a:lnTo>
                      <a:pt x="288696" y="415290"/>
                    </a:lnTo>
                    <a:lnTo>
                      <a:pt x="285013" y="415290"/>
                    </a:lnTo>
                    <a:lnTo>
                      <a:pt x="282549" y="411480"/>
                    </a:lnTo>
                    <a:lnTo>
                      <a:pt x="283362" y="410210"/>
                    </a:lnTo>
                    <a:lnTo>
                      <a:pt x="285013" y="408940"/>
                    </a:lnTo>
                    <a:lnTo>
                      <a:pt x="285013" y="407670"/>
                    </a:lnTo>
                    <a:lnTo>
                      <a:pt x="285013" y="406400"/>
                    </a:lnTo>
                    <a:lnTo>
                      <a:pt x="285826" y="405130"/>
                    </a:lnTo>
                    <a:lnTo>
                      <a:pt x="286245" y="403860"/>
                    </a:lnTo>
                    <a:lnTo>
                      <a:pt x="285013" y="402590"/>
                    </a:lnTo>
                    <a:lnTo>
                      <a:pt x="284187" y="402590"/>
                    </a:lnTo>
                    <a:lnTo>
                      <a:pt x="282549" y="403860"/>
                    </a:lnTo>
                    <a:lnTo>
                      <a:pt x="282130" y="406400"/>
                    </a:lnTo>
                    <a:lnTo>
                      <a:pt x="281305" y="407670"/>
                    </a:lnTo>
                    <a:lnTo>
                      <a:pt x="278853" y="407670"/>
                    </a:lnTo>
                    <a:lnTo>
                      <a:pt x="278028" y="406400"/>
                    </a:lnTo>
                    <a:lnTo>
                      <a:pt x="276999" y="405130"/>
                    </a:lnTo>
                    <a:lnTo>
                      <a:pt x="275971" y="403860"/>
                    </a:lnTo>
                    <a:lnTo>
                      <a:pt x="275158" y="401320"/>
                    </a:lnTo>
                    <a:lnTo>
                      <a:pt x="274332" y="400050"/>
                    </a:lnTo>
                    <a:lnTo>
                      <a:pt x="273926" y="400050"/>
                    </a:lnTo>
                    <a:lnTo>
                      <a:pt x="273926" y="398780"/>
                    </a:lnTo>
                    <a:lnTo>
                      <a:pt x="272694" y="398780"/>
                    </a:lnTo>
                    <a:lnTo>
                      <a:pt x="271856" y="400050"/>
                    </a:lnTo>
                    <a:lnTo>
                      <a:pt x="271449" y="402590"/>
                    </a:lnTo>
                    <a:lnTo>
                      <a:pt x="270230" y="401320"/>
                    </a:lnTo>
                    <a:lnTo>
                      <a:pt x="270230" y="400050"/>
                    </a:lnTo>
                    <a:lnTo>
                      <a:pt x="269811" y="398780"/>
                    </a:lnTo>
                    <a:lnTo>
                      <a:pt x="269405" y="396240"/>
                    </a:lnTo>
                    <a:lnTo>
                      <a:pt x="268579" y="394970"/>
                    </a:lnTo>
                    <a:lnTo>
                      <a:pt x="268160" y="394970"/>
                    </a:lnTo>
                    <a:lnTo>
                      <a:pt x="268160" y="401320"/>
                    </a:lnTo>
                    <a:lnTo>
                      <a:pt x="266115" y="401320"/>
                    </a:lnTo>
                    <a:lnTo>
                      <a:pt x="266115" y="400050"/>
                    </a:lnTo>
                    <a:lnTo>
                      <a:pt x="267754" y="400050"/>
                    </a:lnTo>
                    <a:lnTo>
                      <a:pt x="268160" y="401320"/>
                    </a:lnTo>
                    <a:lnTo>
                      <a:pt x="268160" y="394970"/>
                    </a:lnTo>
                    <a:lnTo>
                      <a:pt x="266115" y="394970"/>
                    </a:lnTo>
                    <a:lnTo>
                      <a:pt x="266115" y="398780"/>
                    </a:lnTo>
                    <a:lnTo>
                      <a:pt x="265303" y="398780"/>
                    </a:lnTo>
                    <a:lnTo>
                      <a:pt x="264477" y="396240"/>
                    </a:lnTo>
                    <a:lnTo>
                      <a:pt x="264477" y="394970"/>
                    </a:lnTo>
                    <a:lnTo>
                      <a:pt x="263245" y="392430"/>
                    </a:lnTo>
                    <a:lnTo>
                      <a:pt x="262826" y="392430"/>
                    </a:lnTo>
                    <a:lnTo>
                      <a:pt x="258724" y="389890"/>
                    </a:lnTo>
                    <a:lnTo>
                      <a:pt x="255435" y="389890"/>
                    </a:lnTo>
                    <a:lnTo>
                      <a:pt x="255435" y="388620"/>
                    </a:lnTo>
                    <a:lnTo>
                      <a:pt x="254622" y="387350"/>
                    </a:lnTo>
                    <a:lnTo>
                      <a:pt x="253796" y="387350"/>
                    </a:lnTo>
                    <a:lnTo>
                      <a:pt x="252158" y="388620"/>
                    </a:lnTo>
                    <a:lnTo>
                      <a:pt x="251333" y="389890"/>
                    </a:lnTo>
                    <a:lnTo>
                      <a:pt x="250926" y="389890"/>
                    </a:lnTo>
                    <a:lnTo>
                      <a:pt x="249275" y="388620"/>
                    </a:lnTo>
                    <a:lnTo>
                      <a:pt x="247230" y="386080"/>
                    </a:lnTo>
                    <a:lnTo>
                      <a:pt x="244767" y="384810"/>
                    </a:lnTo>
                    <a:lnTo>
                      <a:pt x="243941" y="383540"/>
                    </a:lnTo>
                    <a:lnTo>
                      <a:pt x="243535" y="382270"/>
                    </a:lnTo>
                    <a:lnTo>
                      <a:pt x="241477" y="382270"/>
                    </a:lnTo>
                    <a:lnTo>
                      <a:pt x="240245" y="384810"/>
                    </a:lnTo>
                    <a:lnTo>
                      <a:pt x="237375" y="382270"/>
                    </a:lnTo>
                    <a:lnTo>
                      <a:pt x="235724" y="381000"/>
                    </a:lnTo>
                    <a:lnTo>
                      <a:pt x="234911" y="381000"/>
                    </a:lnTo>
                    <a:lnTo>
                      <a:pt x="234899" y="382270"/>
                    </a:lnTo>
                    <a:lnTo>
                      <a:pt x="234492" y="382270"/>
                    </a:lnTo>
                    <a:lnTo>
                      <a:pt x="234086" y="381000"/>
                    </a:lnTo>
                    <a:lnTo>
                      <a:pt x="233260" y="379730"/>
                    </a:lnTo>
                    <a:lnTo>
                      <a:pt x="232854" y="378460"/>
                    </a:lnTo>
                    <a:lnTo>
                      <a:pt x="232029" y="377190"/>
                    </a:lnTo>
                    <a:lnTo>
                      <a:pt x="231622" y="377190"/>
                    </a:lnTo>
                    <a:lnTo>
                      <a:pt x="230390" y="378460"/>
                    </a:lnTo>
                    <a:lnTo>
                      <a:pt x="227520" y="378460"/>
                    </a:lnTo>
                    <a:lnTo>
                      <a:pt x="227101" y="377190"/>
                    </a:lnTo>
                    <a:lnTo>
                      <a:pt x="226288" y="375920"/>
                    </a:lnTo>
                    <a:lnTo>
                      <a:pt x="225463" y="375920"/>
                    </a:lnTo>
                    <a:lnTo>
                      <a:pt x="225056" y="374650"/>
                    </a:lnTo>
                    <a:lnTo>
                      <a:pt x="224231" y="373380"/>
                    </a:lnTo>
                    <a:lnTo>
                      <a:pt x="227101" y="369570"/>
                    </a:lnTo>
                    <a:lnTo>
                      <a:pt x="228333" y="368300"/>
                    </a:lnTo>
                    <a:lnTo>
                      <a:pt x="229158" y="365760"/>
                    </a:lnTo>
                    <a:lnTo>
                      <a:pt x="229158" y="364490"/>
                    </a:lnTo>
                    <a:lnTo>
                      <a:pt x="229984" y="361950"/>
                    </a:lnTo>
                    <a:lnTo>
                      <a:pt x="229565" y="360680"/>
                    </a:lnTo>
                    <a:lnTo>
                      <a:pt x="227926" y="360680"/>
                    </a:lnTo>
                    <a:lnTo>
                      <a:pt x="226695" y="361950"/>
                    </a:lnTo>
                    <a:lnTo>
                      <a:pt x="225069" y="365734"/>
                    </a:lnTo>
                    <a:lnTo>
                      <a:pt x="222580" y="369570"/>
                    </a:lnTo>
                    <a:lnTo>
                      <a:pt x="221348" y="370840"/>
                    </a:lnTo>
                    <a:lnTo>
                      <a:pt x="218897" y="372110"/>
                    </a:lnTo>
                    <a:lnTo>
                      <a:pt x="218884" y="373380"/>
                    </a:lnTo>
                    <a:lnTo>
                      <a:pt x="216433" y="373380"/>
                    </a:lnTo>
                    <a:lnTo>
                      <a:pt x="217246" y="372110"/>
                    </a:lnTo>
                    <a:lnTo>
                      <a:pt x="219710" y="368300"/>
                    </a:lnTo>
                    <a:lnTo>
                      <a:pt x="220129" y="365760"/>
                    </a:lnTo>
                    <a:lnTo>
                      <a:pt x="219710" y="364490"/>
                    </a:lnTo>
                    <a:lnTo>
                      <a:pt x="218071" y="365760"/>
                    </a:lnTo>
                    <a:lnTo>
                      <a:pt x="217246" y="365760"/>
                    </a:lnTo>
                    <a:lnTo>
                      <a:pt x="213969" y="368300"/>
                    </a:lnTo>
                    <a:lnTo>
                      <a:pt x="213550" y="367030"/>
                    </a:lnTo>
                    <a:lnTo>
                      <a:pt x="212737" y="367030"/>
                    </a:lnTo>
                    <a:lnTo>
                      <a:pt x="210680" y="365760"/>
                    </a:lnTo>
                    <a:lnTo>
                      <a:pt x="209854" y="367030"/>
                    </a:lnTo>
                    <a:lnTo>
                      <a:pt x="209435" y="368300"/>
                    </a:lnTo>
                    <a:lnTo>
                      <a:pt x="207810" y="368300"/>
                    </a:lnTo>
                    <a:lnTo>
                      <a:pt x="206159" y="369570"/>
                    </a:lnTo>
                    <a:lnTo>
                      <a:pt x="204927" y="369570"/>
                    </a:lnTo>
                    <a:lnTo>
                      <a:pt x="204101" y="370840"/>
                    </a:lnTo>
                    <a:lnTo>
                      <a:pt x="197942" y="370840"/>
                    </a:lnTo>
                    <a:lnTo>
                      <a:pt x="193433" y="372110"/>
                    </a:lnTo>
                    <a:lnTo>
                      <a:pt x="193433" y="370840"/>
                    </a:lnTo>
                    <a:lnTo>
                      <a:pt x="194665" y="368300"/>
                    </a:lnTo>
                    <a:lnTo>
                      <a:pt x="197129" y="367030"/>
                    </a:lnTo>
                    <a:lnTo>
                      <a:pt x="199174" y="365760"/>
                    </a:lnTo>
                    <a:lnTo>
                      <a:pt x="202057" y="363220"/>
                    </a:lnTo>
                    <a:lnTo>
                      <a:pt x="204927" y="361950"/>
                    </a:lnTo>
                    <a:lnTo>
                      <a:pt x="206984" y="359410"/>
                    </a:lnTo>
                    <a:lnTo>
                      <a:pt x="206984" y="356870"/>
                    </a:lnTo>
                    <a:lnTo>
                      <a:pt x="208622" y="349250"/>
                    </a:lnTo>
                    <a:lnTo>
                      <a:pt x="209854" y="345440"/>
                    </a:lnTo>
                    <a:lnTo>
                      <a:pt x="209854" y="342900"/>
                    </a:lnTo>
                    <a:lnTo>
                      <a:pt x="208622" y="341630"/>
                    </a:lnTo>
                    <a:lnTo>
                      <a:pt x="208216" y="340360"/>
                    </a:lnTo>
                    <a:lnTo>
                      <a:pt x="208216" y="339090"/>
                    </a:lnTo>
                    <a:lnTo>
                      <a:pt x="208622" y="336550"/>
                    </a:lnTo>
                    <a:lnTo>
                      <a:pt x="208622" y="332740"/>
                    </a:lnTo>
                    <a:lnTo>
                      <a:pt x="208216" y="331470"/>
                    </a:lnTo>
                    <a:lnTo>
                      <a:pt x="204927" y="328930"/>
                    </a:lnTo>
                    <a:lnTo>
                      <a:pt x="201637" y="327660"/>
                    </a:lnTo>
                    <a:lnTo>
                      <a:pt x="198767" y="326390"/>
                    </a:lnTo>
                    <a:lnTo>
                      <a:pt x="196710" y="323850"/>
                    </a:lnTo>
                    <a:lnTo>
                      <a:pt x="195478" y="322580"/>
                    </a:lnTo>
                    <a:lnTo>
                      <a:pt x="192201" y="322580"/>
                    </a:lnTo>
                    <a:lnTo>
                      <a:pt x="191376" y="321310"/>
                    </a:lnTo>
                    <a:lnTo>
                      <a:pt x="190550" y="321310"/>
                    </a:lnTo>
                    <a:lnTo>
                      <a:pt x="188912" y="320040"/>
                    </a:lnTo>
                    <a:lnTo>
                      <a:pt x="181114" y="320040"/>
                    </a:lnTo>
                    <a:lnTo>
                      <a:pt x="179463" y="318770"/>
                    </a:lnTo>
                    <a:lnTo>
                      <a:pt x="179463" y="317500"/>
                    </a:lnTo>
                    <a:lnTo>
                      <a:pt x="178231" y="317500"/>
                    </a:lnTo>
                    <a:lnTo>
                      <a:pt x="176999" y="318770"/>
                    </a:lnTo>
                    <a:lnTo>
                      <a:pt x="176593" y="318770"/>
                    </a:lnTo>
                    <a:lnTo>
                      <a:pt x="176187" y="317500"/>
                    </a:lnTo>
                    <a:lnTo>
                      <a:pt x="175361" y="316230"/>
                    </a:lnTo>
                    <a:lnTo>
                      <a:pt x="173304" y="314960"/>
                    </a:lnTo>
                    <a:lnTo>
                      <a:pt x="171259" y="314960"/>
                    </a:lnTo>
                    <a:lnTo>
                      <a:pt x="167563" y="309880"/>
                    </a:lnTo>
                    <a:lnTo>
                      <a:pt x="164680" y="308610"/>
                    </a:lnTo>
                    <a:lnTo>
                      <a:pt x="163868" y="307340"/>
                    </a:lnTo>
                    <a:lnTo>
                      <a:pt x="163868" y="306070"/>
                    </a:lnTo>
                    <a:lnTo>
                      <a:pt x="162636" y="306070"/>
                    </a:lnTo>
                    <a:lnTo>
                      <a:pt x="158940" y="297180"/>
                    </a:lnTo>
                    <a:lnTo>
                      <a:pt x="158115" y="297180"/>
                    </a:lnTo>
                    <a:lnTo>
                      <a:pt x="157708" y="295910"/>
                    </a:lnTo>
                    <a:lnTo>
                      <a:pt x="157708" y="294640"/>
                    </a:lnTo>
                    <a:lnTo>
                      <a:pt x="156476" y="293370"/>
                    </a:lnTo>
                    <a:lnTo>
                      <a:pt x="155651" y="292100"/>
                    </a:lnTo>
                    <a:lnTo>
                      <a:pt x="155244" y="290830"/>
                    </a:lnTo>
                    <a:lnTo>
                      <a:pt x="154825" y="290830"/>
                    </a:lnTo>
                    <a:lnTo>
                      <a:pt x="154419" y="287020"/>
                    </a:lnTo>
                    <a:lnTo>
                      <a:pt x="154419" y="285750"/>
                    </a:lnTo>
                    <a:lnTo>
                      <a:pt x="156464" y="285750"/>
                    </a:lnTo>
                    <a:lnTo>
                      <a:pt x="154012" y="283210"/>
                    </a:lnTo>
                    <a:lnTo>
                      <a:pt x="154012" y="281940"/>
                    </a:lnTo>
                    <a:lnTo>
                      <a:pt x="154825" y="281940"/>
                    </a:lnTo>
                    <a:lnTo>
                      <a:pt x="157289" y="283210"/>
                    </a:lnTo>
                    <a:lnTo>
                      <a:pt x="158521" y="284480"/>
                    </a:lnTo>
                    <a:lnTo>
                      <a:pt x="158927" y="285750"/>
                    </a:lnTo>
                    <a:lnTo>
                      <a:pt x="159334" y="285750"/>
                    </a:lnTo>
                    <a:lnTo>
                      <a:pt x="160172" y="283210"/>
                    </a:lnTo>
                    <a:lnTo>
                      <a:pt x="159753" y="283210"/>
                    </a:lnTo>
                    <a:lnTo>
                      <a:pt x="158940" y="281940"/>
                    </a:lnTo>
                    <a:lnTo>
                      <a:pt x="156476" y="279400"/>
                    </a:lnTo>
                    <a:lnTo>
                      <a:pt x="155651" y="279400"/>
                    </a:lnTo>
                    <a:lnTo>
                      <a:pt x="156057" y="278130"/>
                    </a:lnTo>
                    <a:lnTo>
                      <a:pt x="157289" y="278130"/>
                    </a:lnTo>
                    <a:lnTo>
                      <a:pt x="159334" y="279400"/>
                    </a:lnTo>
                    <a:lnTo>
                      <a:pt x="160985" y="280670"/>
                    </a:lnTo>
                    <a:lnTo>
                      <a:pt x="162623" y="280670"/>
                    </a:lnTo>
                    <a:lnTo>
                      <a:pt x="162636" y="279400"/>
                    </a:lnTo>
                    <a:lnTo>
                      <a:pt x="161810" y="278130"/>
                    </a:lnTo>
                    <a:lnTo>
                      <a:pt x="160985" y="276860"/>
                    </a:lnTo>
                    <a:lnTo>
                      <a:pt x="159346" y="275590"/>
                    </a:lnTo>
                    <a:lnTo>
                      <a:pt x="159346" y="274320"/>
                    </a:lnTo>
                    <a:lnTo>
                      <a:pt x="161391" y="274320"/>
                    </a:lnTo>
                    <a:lnTo>
                      <a:pt x="163029" y="276860"/>
                    </a:lnTo>
                    <a:lnTo>
                      <a:pt x="171665" y="276860"/>
                    </a:lnTo>
                    <a:lnTo>
                      <a:pt x="179463" y="275590"/>
                    </a:lnTo>
                    <a:lnTo>
                      <a:pt x="185623" y="274320"/>
                    </a:lnTo>
                    <a:lnTo>
                      <a:pt x="188087" y="273050"/>
                    </a:lnTo>
                    <a:lnTo>
                      <a:pt x="188912" y="273050"/>
                    </a:lnTo>
                    <a:lnTo>
                      <a:pt x="204927" y="270510"/>
                    </a:lnTo>
                    <a:lnTo>
                      <a:pt x="213131" y="271780"/>
                    </a:lnTo>
                    <a:lnTo>
                      <a:pt x="218478" y="273050"/>
                    </a:lnTo>
                    <a:lnTo>
                      <a:pt x="222580" y="274320"/>
                    </a:lnTo>
                    <a:lnTo>
                      <a:pt x="225463" y="274320"/>
                    </a:lnTo>
                    <a:lnTo>
                      <a:pt x="239420" y="280670"/>
                    </a:lnTo>
                    <a:lnTo>
                      <a:pt x="240652" y="281940"/>
                    </a:lnTo>
                    <a:lnTo>
                      <a:pt x="243941" y="285750"/>
                    </a:lnTo>
                    <a:lnTo>
                      <a:pt x="244348" y="285750"/>
                    </a:lnTo>
                    <a:lnTo>
                      <a:pt x="245579" y="287020"/>
                    </a:lnTo>
                    <a:lnTo>
                      <a:pt x="247637" y="288290"/>
                    </a:lnTo>
                    <a:lnTo>
                      <a:pt x="249275" y="290830"/>
                    </a:lnTo>
                    <a:lnTo>
                      <a:pt x="250101" y="293370"/>
                    </a:lnTo>
                    <a:lnTo>
                      <a:pt x="252564" y="299720"/>
                    </a:lnTo>
                    <a:lnTo>
                      <a:pt x="253796" y="302260"/>
                    </a:lnTo>
                    <a:lnTo>
                      <a:pt x="254203" y="304800"/>
                    </a:lnTo>
                    <a:lnTo>
                      <a:pt x="253796" y="307340"/>
                    </a:lnTo>
                    <a:lnTo>
                      <a:pt x="254203" y="307340"/>
                    </a:lnTo>
                    <a:lnTo>
                      <a:pt x="255435" y="318770"/>
                    </a:lnTo>
                    <a:lnTo>
                      <a:pt x="255435" y="320040"/>
                    </a:lnTo>
                    <a:lnTo>
                      <a:pt x="257898" y="322580"/>
                    </a:lnTo>
                    <a:lnTo>
                      <a:pt x="258305" y="322580"/>
                    </a:lnTo>
                    <a:lnTo>
                      <a:pt x="258305" y="323850"/>
                    </a:lnTo>
                    <a:lnTo>
                      <a:pt x="267347" y="326390"/>
                    </a:lnTo>
                    <a:lnTo>
                      <a:pt x="268579" y="326390"/>
                    </a:lnTo>
                    <a:lnTo>
                      <a:pt x="268579" y="334010"/>
                    </a:lnTo>
                    <a:lnTo>
                      <a:pt x="266941" y="335280"/>
                    </a:lnTo>
                    <a:lnTo>
                      <a:pt x="265303" y="335280"/>
                    </a:lnTo>
                    <a:lnTo>
                      <a:pt x="264071" y="334010"/>
                    </a:lnTo>
                    <a:lnTo>
                      <a:pt x="265303" y="332740"/>
                    </a:lnTo>
                    <a:lnTo>
                      <a:pt x="266928" y="332740"/>
                    </a:lnTo>
                    <a:lnTo>
                      <a:pt x="268579" y="334010"/>
                    </a:lnTo>
                    <a:lnTo>
                      <a:pt x="268579" y="326390"/>
                    </a:lnTo>
                    <a:lnTo>
                      <a:pt x="265709" y="327660"/>
                    </a:lnTo>
                    <a:lnTo>
                      <a:pt x="261188" y="327660"/>
                    </a:lnTo>
                    <a:lnTo>
                      <a:pt x="259130" y="325120"/>
                    </a:lnTo>
                    <a:lnTo>
                      <a:pt x="256667" y="323850"/>
                    </a:lnTo>
                    <a:lnTo>
                      <a:pt x="255854" y="323850"/>
                    </a:lnTo>
                    <a:lnTo>
                      <a:pt x="255841" y="325120"/>
                    </a:lnTo>
                    <a:lnTo>
                      <a:pt x="256667" y="327660"/>
                    </a:lnTo>
                    <a:lnTo>
                      <a:pt x="257492" y="332740"/>
                    </a:lnTo>
                    <a:lnTo>
                      <a:pt x="258305" y="335280"/>
                    </a:lnTo>
                    <a:lnTo>
                      <a:pt x="260362" y="337820"/>
                    </a:lnTo>
                    <a:lnTo>
                      <a:pt x="262826" y="339090"/>
                    </a:lnTo>
                    <a:lnTo>
                      <a:pt x="264464" y="339090"/>
                    </a:lnTo>
                    <a:lnTo>
                      <a:pt x="266928" y="340360"/>
                    </a:lnTo>
                    <a:lnTo>
                      <a:pt x="270637" y="339090"/>
                    </a:lnTo>
                    <a:lnTo>
                      <a:pt x="276783" y="339090"/>
                    </a:lnTo>
                    <a:lnTo>
                      <a:pt x="278434" y="340360"/>
                    </a:lnTo>
                    <a:lnTo>
                      <a:pt x="279247" y="340360"/>
                    </a:lnTo>
                    <a:lnTo>
                      <a:pt x="280479" y="341630"/>
                    </a:lnTo>
                    <a:lnTo>
                      <a:pt x="282536" y="342900"/>
                    </a:lnTo>
                    <a:lnTo>
                      <a:pt x="284187" y="346710"/>
                    </a:lnTo>
                    <a:lnTo>
                      <a:pt x="282549" y="345440"/>
                    </a:lnTo>
                    <a:lnTo>
                      <a:pt x="278853" y="342900"/>
                    </a:lnTo>
                    <a:lnTo>
                      <a:pt x="275971" y="341630"/>
                    </a:lnTo>
                    <a:lnTo>
                      <a:pt x="262013" y="341630"/>
                    </a:lnTo>
                    <a:lnTo>
                      <a:pt x="260362" y="340360"/>
                    </a:lnTo>
                    <a:lnTo>
                      <a:pt x="257492" y="337820"/>
                    </a:lnTo>
                    <a:lnTo>
                      <a:pt x="254622" y="336550"/>
                    </a:lnTo>
                    <a:lnTo>
                      <a:pt x="253390" y="335305"/>
                    </a:lnTo>
                    <a:lnTo>
                      <a:pt x="253796" y="337820"/>
                    </a:lnTo>
                    <a:lnTo>
                      <a:pt x="254609" y="340360"/>
                    </a:lnTo>
                    <a:lnTo>
                      <a:pt x="256260" y="341630"/>
                    </a:lnTo>
                    <a:lnTo>
                      <a:pt x="257492" y="342900"/>
                    </a:lnTo>
                    <a:lnTo>
                      <a:pt x="258724" y="342900"/>
                    </a:lnTo>
                    <a:lnTo>
                      <a:pt x="260362" y="344170"/>
                    </a:lnTo>
                    <a:lnTo>
                      <a:pt x="264058" y="344170"/>
                    </a:lnTo>
                    <a:lnTo>
                      <a:pt x="268986" y="346710"/>
                    </a:lnTo>
                    <a:lnTo>
                      <a:pt x="258305" y="346710"/>
                    </a:lnTo>
                    <a:lnTo>
                      <a:pt x="258305" y="350520"/>
                    </a:lnTo>
                    <a:lnTo>
                      <a:pt x="258305" y="351790"/>
                    </a:lnTo>
                    <a:lnTo>
                      <a:pt x="254203" y="351790"/>
                    </a:lnTo>
                    <a:lnTo>
                      <a:pt x="251333" y="350520"/>
                    </a:lnTo>
                    <a:lnTo>
                      <a:pt x="249275" y="347980"/>
                    </a:lnTo>
                    <a:lnTo>
                      <a:pt x="250101" y="346710"/>
                    </a:lnTo>
                    <a:lnTo>
                      <a:pt x="250507" y="346710"/>
                    </a:lnTo>
                    <a:lnTo>
                      <a:pt x="252145" y="347980"/>
                    </a:lnTo>
                    <a:lnTo>
                      <a:pt x="253377" y="347980"/>
                    </a:lnTo>
                    <a:lnTo>
                      <a:pt x="254609" y="349250"/>
                    </a:lnTo>
                    <a:lnTo>
                      <a:pt x="258305" y="350520"/>
                    </a:lnTo>
                    <a:lnTo>
                      <a:pt x="258305" y="346710"/>
                    </a:lnTo>
                    <a:lnTo>
                      <a:pt x="255435" y="346710"/>
                    </a:lnTo>
                    <a:lnTo>
                      <a:pt x="254406" y="345440"/>
                    </a:lnTo>
                    <a:lnTo>
                      <a:pt x="253390" y="344170"/>
                    </a:lnTo>
                    <a:lnTo>
                      <a:pt x="249275" y="341630"/>
                    </a:lnTo>
                    <a:lnTo>
                      <a:pt x="248450" y="342900"/>
                    </a:lnTo>
                    <a:lnTo>
                      <a:pt x="247218" y="344170"/>
                    </a:lnTo>
                    <a:lnTo>
                      <a:pt x="245579" y="345440"/>
                    </a:lnTo>
                    <a:lnTo>
                      <a:pt x="244767" y="345440"/>
                    </a:lnTo>
                    <a:lnTo>
                      <a:pt x="242709" y="344170"/>
                    </a:lnTo>
                    <a:lnTo>
                      <a:pt x="241477" y="342900"/>
                    </a:lnTo>
                    <a:lnTo>
                      <a:pt x="239636" y="339090"/>
                    </a:lnTo>
                    <a:lnTo>
                      <a:pt x="239014" y="337820"/>
                    </a:lnTo>
                    <a:lnTo>
                      <a:pt x="239014" y="335280"/>
                    </a:lnTo>
                    <a:lnTo>
                      <a:pt x="240245" y="334010"/>
                    </a:lnTo>
                    <a:lnTo>
                      <a:pt x="240868" y="332740"/>
                    </a:lnTo>
                    <a:lnTo>
                      <a:pt x="242709" y="328930"/>
                    </a:lnTo>
                    <a:lnTo>
                      <a:pt x="241071" y="330200"/>
                    </a:lnTo>
                    <a:lnTo>
                      <a:pt x="239014" y="330200"/>
                    </a:lnTo>
                    <a:lnTo>
                      <a:pt x="238594" y="331470"/>
                    </a:lnTo>
                    <a:lnTo>
                      <a:pt x="237375" y="331470"/>
                    </a:lnTo>
                    <a:lnTo>
                      <a:pt x="237363" y="332740"/>
                    </a:lnTo>
                    <a:lnTo>
                      <a:pt x="230390" y="332740"/>
                    </a:lnTo>
                    <a:lnTo>
                      <a:pt x="228752" y="331470"/>
                    </a:lnTo>
                    <a:lnTo>
                      <a:pt x="230390" y="331470"/>
                    </a:lnTo>
                    <a:lnTo>
                      <a:pt x="231216" y="330200"/>
                    </a:lnTo>
                    <a:lnTo>
                      <a:pt x="232854" y="330200"/>
                    </a:lnTo>
                    <a:lnTo>
                      <a:pt x="234492" y="328930"/>
                    </a:lnTo>
                    <a:lnTo>
                      <a:pt x="235724" y="327660"/>
                    </a:lnTo>
                    <a:lnTo>
                      <a:pt x="236956" y="325120"/>
                    </a:lnTo>
                    <a:lnTo>
                      <a:pt x="237375" y="323850"/>
                    </a:lnTo>
                    <a:lnTo>
                      <a:pt x="235724" y="323850"/>
                    </a:lnTo>
                    <a:lnTo>
                      <a:pt x="233680" y="325120"/>
                    </a:lnTo>
                    <a:lnTo>
                      <a:pt x="230390" y="327660"/>
                    </a:lnTo>
                    <a:lnTo>
                      <a:pt x="227520" y="327660"/>
                    </a:lnTo>
                    <a:lnTo>
                      <a:pt x="227101" y="326390"/>
                    </a:lnTo>
                    <a:lnTo>
                      <a:pt x="229158" y="325120"/>
                    </a:lnTo>
                    <a:lnTo>
                      <a:pt x="230797" y="323850"/>
                    </a:lnTo>
                    <a:lnTo>
                      <a:pt x="232029" y="320040"/>
                    </a:lnTo>
                    <a:lnTo>
                      <a:pt x="232854" y="316230"/>
                    </a:lnTo>
                    <a:lnTo>
                      <a:pt x="232854" y="314960"/>
                    </a:lnTo>
                    <a:lnTo>
                      <a:pt x="231622" y="317500"/>
                    </a:lnTo>
                    <a:lnTo>
                      <a:pt x="230390" y="318770"/>
                    </a:lnTo>
                    <a:lnTo>
                      <a:pt x="229971" y="320040"/>
                    </a:lnTo>
                    <a:lnTo>
                      <a:pt x="229565" y="320040"/>
                    </a:lnTo>
                    <a:lnTo>
                      <a:pt x="227926" y="321310"/>
                    </a:lnTo>
                    <a:lnTo>
                      <a:pt x="225056" y="323850"/>
                    </a:lnTo>
                    <a:lnTo>
                      <a:pt x="223812" y="325120"/>
                    </a:lnTo>
                    <a:lnTo>
                      <a:pt x="220129" y="325120"/>
                    </a:lnTo>
                    <a:lnTo>
                      <a:pt x="217665" y="323850"/>
                    </a:lnTo>
                    <a:lnTo>
                      <a:pt x="216433" y="322580"/>
                    </a:lnTo>
                    <a:lnTo>
                      <a:pt x="216433" y="321310"/>
                    </a:lnTo>
                    <a:lnTo>
                      <a:pt x="217246" y="318770"/>
                    </a:lnTo>
                    <a:lnTo>
                      <a:pt x="216014" y="316230"/>
                    </a:lnTo>
                    <a:lnTo>
                      <a:pt x="211505" y="314960"/>
                    </a:lnTo>
                    <a:lnTo>
                      <a:pt x="208216" y="314960"/>
                    </a:lnTo>
                    <a:lnTo>
                      <a:pt x="206984" y="313690"/>
                    </a:lnTo>
                    <a:lnTo>
                      <a:pt x="204927" y="313690"/>
                    </a:lnTo>
                    <a:lnTo>
                      <a:pt x="203288" y="312420"/>
                    </a:lnTo>
                    <a:lnTo>
                      <a:pt x="202057" y="311150"/>
                    </a:lnTo>
                    <a:lnTo>
                      <a:pt x="196710" y="311150"/>
                    </a:lnTo>
                    <a:lnTo>
                      <a:pt x="195884" y="312420"/>
                    </a:lnTo>
                    <a:lnTo>
                      <a:pt x="196303" y="313690"/>
                    </a:lnTo>
                    <a:lnTo>
                      <a:pt x="197535" y="316230"/>
                    </a:lnTo>
                    <a:lnTo>
                      <a:pt x="201231" y="316230"/>
                    </a:lnTo>
                    <a:lnTo>
                      <a:pt x="201231" y="317500"/>
                    </a:lnTo>
                    <a:lnTo>
                      <a:pt x="202869" y="320040"/>
                    </a:lnTo>
                    <a:lnTo>
                      <a:pt x="203695" y="320040"/>
                    </a:lnTo>
                    <a:lnTo>
                      <a:pt x="204927" y="321310"/>
                    </a:lnTo>
                    <a:lnTo>
                      <a:pt x="206159" y="320040"/>
                    </a:lnTo>
                    <a:lnTo>
                      <a:pt x="206565" y="318795"/>
                    </a:lnTo>
                    <a:lnTo>
                      <a:pt x="207797" y="322580"/>
                    </a:lnTo>
                    <a:lnTo>
                      <a:pt x="210680" y="321310"/>
                    </a:lnTo>
                    <a:lnTo>
                      <a:pt x="213550" y="321310"/>
                    </a:lnTo>
                    <a:lnTo>
                      <a:pt x="213956" y="322580"/>
                    </a:lnTo>
                    <a:lnTo>
                      <a:pt x="213956" y="323850"/>
                    </a:lnTo>
                    <a:lnTo>
                      <a:pt x="214363" y="325120"/>
                    </a:lnTo>
                    <a:lnTo>
                      <a:pt x="217652" y="330200"/>
                    </a:lnTo>
                    <a:lnTo>
                      <a:pt x="225463" y="336550"/>
                    </a:lnTo>
                    <a:lnTo>
                      <a:pt x="230797" y="337820"/>
                    </a:lnTo>
                    <a:lnTo>
                      <a:pt x="229971" y="341630"/>
                    </a:lnTo>
                    <a:lnTo>
                      <a:pt x="230797" y="342900"/>
                    </a:lnTo>
                    <a:lnTo>
                      <a:pt x="232029" y="344170"/>
                    </a:lnTo>
                    <a:lnTo>
                      <a:pt x="234492" y="344170"/>
                    </a:lnTo>
                    <a:lnTo>
                      <a:pt x="234492" y="339090"/>
                    </a:lnTo>
                    <a:lnTo>
                      <a:pt x="235318" y="340360"/>
                    </a:lnTo>
                    <a:lnTo>
                      <a:pt x="236131" y="340360"/>
                    </a:lnTo>
                    <a:lnTo>
                      <a:pt x="237363" y="342900"/>
                    </a:lnTo>
                    <a:lnTo>
                      <a:pt x="239014" y="345440"/>
                    </a:lnTo>
                    <a:lnTo>
                      <a:pt x="239014" y="346710"/>
                    </a:lnTo>
                    <a:lnTo>
                      <a:pt x="241058" y="346710"/>
                    </a:lnTo>
                    <a:lnTo>
                      <a:pt x="241058" y="347980"/>
                    </a:lnTo>
                    <a:lnTo>
                      <a:pt x="241884" y="349250"/>
                    </a:lnTo>
                    <a:lnTo>
                      <a:pt x="244348" y="349250"/>
                    </a:lnTo>
                    <a:lnTo>
                      <a:pt x="270217" y="372110"/>
                    </a:lnTo>
                    <a:lnTo>
                      <a:pt x="273913" y="377190"/>
                    </a:lnTo>
                    <a:lnTo>
                      <a:pt x="275551" y="378460"/>
                    </a:lnTo>
                    <a:lnTo>
                      <a:pt x="278434" y="378460"/>
                    </a:lnTo>
                    <a:lnTo>
                      <a:pt x="289928" y="379730"/>
                    </a:lnTo>
                    <a:lnTo>
                      <a:pt x="294043" y="379730"/>
                    </a:lnTo>
                    <a:lnTo>
                      <a:pt x="296913" y="378460"/>
                    </a:lnTo>
                    <a:lnTo>
                      <a:pt x="300913" y="374650"/>
                    </a:lnTo>
                    <a:lnTo>
                      <a:pt x="302260" y="373380"/>
                    </a:lnTo>
                    <a:lnTo>
                      <a:pt x="303491" y="372110"/>
                    </a:lnTo>
                    <a:lnTo>
                      <a:pt x="305130" y="372110"/>
                    </a:lnTo>
                    <a:lnTo>
                      <a:pt x="307187" y="370840"/>
                    </a:lnTo>
                    <a:lnTo>
                      <a:pt x="308825" y="369570"/>
                    </a:lnTo>
                    <a:lnTo>
                      <a:pt x="313334" y="369570"/>
                    </a:lnTo>
                    <a:lnTo>
                      <a:pt x="317449" y="372110"/>
                    </a:lnTo>
                    <a:lnTo>
                      <a:pt x="319087" y="373380"/>
                    </a:lnTo>
                    <a:lnTo>
                      <a:pt x="319493" y="374650"/>
                    </a:lnTo>
                    <a:lnTo>
                      <a:pt x="297332" y="379730"/>
                    </a:lnTo>
                    <a:lnTo>
                      <a:pt x="296087" y="381000"/>
                    </a:lnTo>
                    <a:lnTo>
                      <a:pt x="295681" y="381000"/>
                    </a:lnTo>
                    <a:lnTo>
                      <a:pt x="294043" y="382270"/>
                    </a:lnTo>
                    <a:lnTo>
                      <a:pt x="304304" y="382270"/>
                    </a:lnTo>
                    <a:lnTo>
                      <a:pt x="307187" y="381000"/>
                    </a:lnTo>
                    <a:lnTo>
                      <a:pt x="315391" y="378460"/>
                    </a:lnTo>
                    <a:lnTo>
                      <a:pt x="327304" y="378460"/>
                    </a:lnTo>
                    <a:lnTo>
                      <a:pt x="328942" y="379730"/>
                    </a:lnTo>
                    <a:lnTo>
                      <a:pt x="331812" y="382270"/>
                    </a:lnTo>
                    <a:lnTo>
                      <a:pt x="331000" y="386080"/>
                    </a:lnTo>
                    <a:lnTo>
                      <a:pt x="330174" y="387350"/>
                    </a:lnTo>
                    <a:lnTo>
                      <a:pt x="330174" y="388620"/>
                    </a:lnTo>
                    <a:lnTo>
                      <a:pt x="328129" y="388620"/>
                    </a:lnTo>
                    <a:lnTo>
                      <a:pt x="326491" y="387350"/>
                    </a:lnTo>
                    <a:lnTo>
                      <a:pt x="322795" y="386080"/>
                    </a:lnTo>
                    <a:lnTo>
                      <a:pt x="321564" y="386080"/>
                    </a:lnTo>
                    <a:lnTo>
                      <a:pt x="319506" y="384810"/>
                    </a:lnTo>
                    <a:lnTo>
                      <a:pt x="308825" y="384810"/>
                    </a:lnTo>
                    <a:lnTo>
                      <a:pt x="307187" y="386080"/>
                    </a:lnTo>
                    <a:lnTo>
                      <a:pt x="308825" y="387350"/>
                    </a:lnTo>
                    <a:lnTo>
                      <a:pt x="310870" y="387350"/>
                    </a:lnTo>
                    <a:lnTo>
                      <a:pt x="322376" y="389890"/>
                    </a:lnTo>
                    <a:lnTo>
                      <a:pt x="324015" y="389890"/>
                    </a:lnTo>
                    <a:lnTo>
                      <a:pt x="324421" y="391160"/>
                    </a:lnTo>
                    <a:lnTo>
                      <a:pt x="326885" y="393700"/>
                    </a:lnTo>
                    <a:lnTo>
                      <a:pt x="329349" y="393700"/>
                    </a:lnTo>
                    <a:lnTo>
                      <a:pt x="331000" y="394970"/>
                    </a:lnTo>
                    <a:lnTo>
                      <a:pt x="331812" y="394970"/>
                    </a:lnTo>
                    <a:lnTo>
                      <a:pt x="334276" y="397510"/>
                    </a:lnTo>
                    <a:lnTo>
                      <a:pt x="335508" y="401320"/>
                    </a:lnTo>
                    <a:lnTo>
                      <a:pt x="335508" y="392430"/>
                    </a:lnTo>
                    <a:lnTo>
                      <a:pt x="333463" y="391160"/>
                    </a:lnTo>
                    <a:lnTo>
                      <a:pt x="332651" y="389890"/>
                    </a:lnTo>
                    <a:lnTo>
                      <a:pt x="333667" y="388620"/>
                    </a:lnTo>
                    <a:lnTo>
                      <a:pt x="334695" y="387350"/>
                    </a:lnTo>
                    <a:lnTo>
                      <a:pt x="335927" y="384810"/>
                    </a:lnTo>
                    <a:lnTo>
                      <a:pt x="337972" y="384810"/>
                    </a:lnTo>
                    <a:lnTo>
                      <a:pt x="338797" y="386080"/>
                    </a:lnTo>
                    <a:lnTo>
                      <a:pt x="339204" y="387350"/>
                    </a:lnTo>
                    <a:lnTo>
                      <a:pt x="340029" y="387350"/>
                    </a:lnTo>
                    <a:lnTo>
                      <a:pt x="341261" y="388620"/>
                    </a:lnTo>
                    <a:lnTo>
                      <a:pt x="342912" y="389890"/>
                    </a:lnTo>
                    <a:lnTo>
                      <a:pt x="342912" y="392430"/>
                    </a:lnTo>
                    <a:lnTo>
                      <a:pt x="343725" y="392430"/>
                    </a:lnTo>
                    <a:lnTo>
                      <a:pt x="343725" y="386638"/>
                    </a:lnTo>
                    <a:lnTo>
                      <a:pt x="338391" y="383540"/>
                    </a:lnTo>
                    <a:lnTo>
                      <a:pt x="335114" y="381000"/>
                    </a:lnTo>
                    <a:lnTo>
                      <a:pt x="332232" y="378460"/>
                    </a:lnTo>
                    <a:lnTo>
                      <a:pt x="329488" y="375920"/>
                    </a:lnTo>
                    <a:lnTo>
                      <a:pt x="326478" y="373126"/>
                    </a:lnTo>
                    <a:lnTo>
                      <a:pt x="326478" y="374650"/>
                    </a:lnTo>
                    <a:lnTo>
                      <a:pt x="325666" y="374650"/>
                    </a:lnTo>
                    <a:lnTo>
                      <a:pt x="323608" y="374650"/>
                    </a:lnTo>
                    <a:lnTo>
                      <a:pt x="323608" y="373380"/>
                    </a:lnTo>
                    <a:lnTo>
                      <a:pt x="325653" y="373380"/>
                    </a:lnTo>
                    <a:lnTo>
                      <a:pt x="326478" y="374650"/>
                    </a:lnTo>
                    <a:lnTo>
                      <a:pt x="326478" y="373126"/>
                    </a:lnTo>
                    <a:lnTo>
                      <a:pt x="324027" y="370840"/>
                    </a:lnTo>
                    <a:lnTo>
                      <a:pt x="322795" y="370840"/>
                    </a:lnTo>
                    <a:lnTo>
                      <a:pt x="320941" y="369570"/>
                    </a:lnTo>
                    <a:lnTo>
                      <a:pt x="319087" y="368300"/>
                    </a:lnTo>
                    <a:lnTo>
                      <a:pt x="314579" y="367030"/>
                    </a:lnTo>
                    <a:lnTo>
                      <a:pt x="308825" y="367030"/>
                    </a:lnTo>
                    <a:lnTo>
                      <a:pt x="307187" y="368300"/>
                    </a:lnTo>
                    <a:lnTo>
                      <a:pt x="305130" y="368300"/>
                    </a:lnTo>
                    <a:lnTo>
                      <a:pt x="300202" y="372110"/>
                    </a:lnTo>
                    <a:lnTo>
                      <a:pt x="296913" y="373380"/>
                    </a:lnTo>
                    <a:lnTo>
                      <a:pt x="292811" y="374650"/>
                    </a:lnTo>
                    <a:lnTo>
                      <a:pt x="279260" y="374650"/>
                    </a:lnTo>
                    <a:lnTo>
                      <a:pt x="275158" y="372110"/>
                    </a:lnTo>
                    <a:lnTo>
                      <a:pt x="272275" y="369570"/>
                    </a:lnTo>
                    <a:lnTo>
                      <a:pt x="268579" y="365760"/>
                    </a:lnTo>
                    <a:lnTo>
                      <a:pt x="258318" y="355600"/>
                    </a:lnTo>
                    <a:lnTo>
                      <a:pt x="260362" y="354330"/>
                    </a:lnTo>
                    <a:lnTo>
                      <a:pt x="261594" y="353060"/>
                    </a:lnTo>
                    <a:lnTo>
                      <a:pt x="261188" y="353060"/>
                    </a:lnTo>
                    <a:lnTo>
                      <a:pt x="261188" y="351790"/>
                    </a:lnTo>
                    <a:lnTo>
                      <a:pt x="260781" y="351790"/>
                    </a:lnTo>
                    <a:lnTo>
                      <a:pt x="260781" y="350520"/>
                    </a:lnTo>
                    <a:lnTo>
                      <a:pt x="261188" y="349250"/>
                    </a:lnTo>
                    <a:lnTo>
                      <a:pt x="266115" y="349250"/>
                    </a:lnTo>
                    <a:lnTo>
                      <a:pt x="270230" y="347980"/>
                    </a:lnTo>
                    <a:lnTo>
                      <a:pt x="272275" y="346710"/>
                    </a:lnTo>
                    <a:lnTo>
                      <a:pt x="272275" y="345440"/>
                    </a:lnTo>
                    <a:lnTo>
                      <a:pt x="273913" y="344182"/>
                    </a:lnTo>
                    <a:lnTo>
                      <a:pt x="276783" y="345440"/>
                    </a:lnTo>
                    <a:lnTo>
                      <a:pt x="280073" y="346710"/>
                    </a:lnTo>
                    <a:lnTo>
                      <a:pt x="287883" y="354330"/>
                    </a:lnTo>
                    <a:lnTo>
                      <a:pt x="287883" y="353060"/>
                    </a:lnTo>
                    <a:lnTo>
                      <a:pt x="286245" y="349250"/>
                    </a:lnTo>
                    <a:lnTo>
                      <a:pt x="285826" y="349250"/>
                    </a:lnTo>
                    <a:lnTo>
                      <a:pt x="285826" y="346710"/>
                    </a:lnTo>
                    <a:lnTo>
                      <a:pt x="285826" y="344170"/>
                    </a:lnTo>
                    <a:lnTo>
                      <a:pt x="285013" y="341630"/>
                    </a:lnTo>
                    <a:lnTo>
                      <a:pt x="283362" y="339090"/>
                    </a:lnTo>
                    <a:lnTo>
                      <a:pt x="280492" y="336550"/>
                    </a:lnTo>
                    <a:lnTo>
                      <a:pt x="275971" y="335280"/>
                    </a:lnTo>
                    <a:lnTo>
                      <a:pt x="276796" y="332740"/>
                    </a:lnTo>
                    <a:lnTo>
                      <a:pt x="277622" y="331470"/>
                    </a:lnTo>
                    <a:lnTo>
                      <a:pt x="277622" y="330200"/>
                    </a:lnTo>
                    <a:lnTo>
                      <a:pt x="277622" y="328930"/>
                    </a:lnTo>
                    <a:lnTo>
                      <a:pt x="276783" y="330200"/>
                    </a:lnTo>
                    <a:lnTo>
                      <a:pt x="273926" y="330200"/>
                    </a:lnTo>
                    <a:lnTo>
                      <a:pt x="273507" y="326390"/>
                    </a:lnTo>
                    <a:lnTo>
                      <a:pt x="273100" y="325120"/>
                    </a:lnTo>
                    <a:lnTo>
                      <a:pt x="272694" y="325120"/>
                    </a:lnTo>
                    <a:lnTo>
                      <a:pt x="272275" y="326390"/>
                    </a:lnTo>
                    <a:lnTo>
                      <a:pt x="271856" y="328930"/>
                    </a:lnTo>
                    <a:lnTo>
                      <a:pt x="269405" y="328930"/>
                    </a:lnTo>
                    <a:lnTo>
                      <a:pt x="269811" y="327660"/>
                    </a:lnTo>
                    <a:lnTo>
                      <a:pt x="270230" y="326390"/>
                    </a:lnTo>
                    <a:lnTo>
                      <a:pt x="271043" y="325120"/>
                    </a:lnTo>
                    <a:lnTo>
                      <a:pt x="272275" y="321310"/>
                    </a:lnTo>
                    <a:lnTo>
                      <a:pt x="271868" y="318770"/>
                    </a:lnTo>
                    <a:lnTo>
                      <a:pt x="269405" y="320040"/>
                    </a:lnTo>
                    <a:lnTo>
                      <a:pt x="266115" y="321310"/>
                    </a:lnTo>
                    <a:lnTo>
                      <a:pt x="261188" y="321310"/>
                    </a:lnTo>
                    <a:lnTo>
                      <a:pt x="259130" y="320040"/>
                    </a:lnTo>
                    <a:lnTo>
                      <a:pt x="259956" y="316230"/>
                    </a:lnTo>
                    <a:lnTo>
                      <a:pt x="259880" y="308610"/>
                    </a:lnTo>
                    <a:lnTo>
                      <a:pt x="259702" y="306070"/>
                    </a:lnTo>
                    <a:lnTo>
                      <a:pt x="259549" y="303530"/>
                    </a:lnTo>
                    <a:lnTo>
                      <a:pt x="257898" y="297180"/>
                    </a:lnTo>
                    <a:lnTo>
                      <a:pt x="256667" y="292100"/>
                    </a:lnTo>
                    <a:lnTo>
                      <a:pt x="253796" y="288290"/>
                    </a:lnTo>
                    <a:lnTo>
                      <a:pt x="249694" y="285750"/>
                    </a:lnTo>
                    <a:lnTo>
                      <a:pt x="243535" y="280670"/>
                    </a:lnTo>
                    <a:lnTo>
                      <a:pt x="232854" y="275590"/>
                    </a:lnTo>
                    <a:lnTo>
                      <a:pt x="223697" y="271780"/>
                    </a:lnTo>
                    <a:lnTo>
                      <a:pt x="218909" y="270510"/>
                    </a:lnTo>
                    <a:lnTo>
                      <a:pt x="214109" y="269240"/>
                    </a:lnTo>
                    <a:lnTo>
                      <a:pt x="193840" y="269240"/>
                    </a:lnTo>
                    <a:lnTo>
                      <a:pt x="182346" y="271780"/>
                    </a:lnTo>
                    <a:lnTo>
                      <a:pt x="174955" y="274320"/>
                    </a:lnTo>
                    <a:lnTo>
                      <a:pt x="167970" y="274320"/>
                    </a:lnTo>
                    <a:lnTo>
                      <a:pt x="160985" y="270510"/>
                    </a:lnTo>
                    <a:lnTo>
                      <a:pt x="160172" y="269240"/>
                    </a:lnTo>
                    <a:lnTo>
                      <a:pt x="160172" y="266700"/>
                    </a:lnTo>
                    <a:lnTo>
                      <a:pt x="160578" y="265430"/>
                    </a:lnTo>
                    <a:lnTo>
                      <a:pt x="161810" y="264160"/>
                    </a:lnTo>
                    <a:lnTo>
                      <a:pt x="163868" y="261620"/>
                    </a:lnTo>
                    <a:lnTo>
                      <a:pt x="167563" y="259080"/>
                    </a:lnTo>
                    <a:lnTo>
                      <a:pt x="168783" y="259080"/>
                    </a:lnTo>
                    <a:lnTo>
                      <a:pt x="171259" y="256540"/>
                    </a:lnTo>
                    <a:lnTo>
                      <a:pt x="174536" y="255270"/>
                    </a:lnTo>
                    <a:lnTo>
                      <a:pt x="178650" y="254000"/>
                    </a:lnTo>
                    <a:lnTo>
                      <a:pt x="187680" y="252730"/>
                    </a:lnTo>
                    <a:lnTo>
                      <a:pt x="195478" y="252730"/>
                    </a:lnTo>
                    <a:lnTo>
                      <a:pt x="201637" y="251460"/>
                    </a:lnTo>
                    <a:lnTo>
                      <a:pt x="206971" y="251460"/>
                    </a:lnTo>
                    <a:lnTo>
                      <a:pt x="209042" y="250190"/>
                    </a:lnTo>
                    <a:lnTo>
                      <a:pt x="214363" y="250190"/>
                    </a:lnTo>
                    <a:lnTo>
                      <a:pt x="218071" y="248920"/>
                    </a:lnTo>
                    <a:lnTo>
                      <a:pt x="222592" y="247650"/>
                    </a:lnTo>
                    <a:lnTo>
                      <a:pt x="228333" y="245110"/>
                    </a:lnTo>
                    <a:lnTo>
                      <a:pt x="232029" y="241300"/>
                    </a:lnTo>
                    <a:lnTo>
                      <a:pt x="232854" y="240030"/>
                    </a:lnTo>
                    <a:lnTo>
                      <a:pt x="235724" y="238760"/>
                    </a:lnTo>
                    <a:lnTo>
                      <a:pt x="238188" y="238760"/>
                    </a:lnTo>
                    <a:lnTo>
                      <a:pt x="239420" y="240030"/>
                    </a:lnTo>
                    <a:lnTo>
                      <a:pt x="241058" y="240030"/>
                    </a:lnTo>
                    <a:lnTo>
                      <a:pt x="242709" y="242570"/>
                    </a:lnTo>
                    <a:lnTo>
                      <a:pt x="243116" y="245110"/>
                    </a:lnTo>
                    <a:lnTo>
                      <a:pt x="243217" y="249237"/>
                    </a:lnTo>
                    <a:lnTo>
                      <a:pt x="243941" y="251460"/>
                    </a:lnTo>
                    <a:lnTo>
                      <a:pt x="244754" y="251460"/>
                    </a:lnTo>
                    <a:lnTo>
                      <a:pt x="246405" y="248920"/>
                    </a:lnTo>
                    <a:lnTo>
                      <a:pt x="247637" y="247650"/>
                    </a:lnTo>
                    <a:lnTo>
                      <a:pt x="247637" y="245110"/>
                    </a:lnTo>
                    <a:lnTo>
                      <a:pt x="250101" y="245110"/>
                    </a:lnTo>
                    <a:lnTo>
                      <a:pt x="256667" y="247650"/>
                    </a:lnTo>
                    <a:lnTo>
                      <a:pt x="262001" y="247650"/>
                    </a:lnTo>
                    <a:lnTo>
                      <a:pt x="268986" y="246392"/>
                    </a:lnTo>
                    <a:lnTo>
                      <a:pt x="275551" y="248920"/>
                    </a:lnTo>
                    <a:lnTo>
                      <a:pt x="281305" y="252730"/>
                    </a:lnTo>
                    <a:lnTo>
                      <a:pt x="283362" y="255270"/>
                    </a:lnTo>
                    <a:lnTo>
                      <a:pt x="286651" y="256540"/>
                    </a:lnTo>
                    <a:lnTo>
                      <a:pt x="290753" y="259080"/>
                    </a:lnTo>
                    <a:lnTo>
                      <a:pt x="293217" y="260350"/>
                    </a:lnTo>
                    <a:lnTo>
                      <a:pt x="294855" y="261620"/>
                    </a:lnTo>
                    <a:lnTo>
                      <a:pt x="295681" y="264160"/>
                    </a:lnTo>
                    <a:lnTo>
                      <a:pt x="298145" y="267970"/>
                    </a:lnTo>
                    <a:lnTo>
                      <a:pt x="300202" y="271780"/>
                    </a:lnTo>
                    <a:lnTo>
                      <a:pt x="300609" y="273050"/>
                    </a:lnTo>
                    <a:lnTo>
                      <a:pt x="303072" y="279400"/>
                    </a:lnTo>
                    <a:lnTo>
                      <a:pt x="307174" y="281940"/>
                    </a:lnTo>
                    <a:lnTo>
                      <a:pt x="313334" y="283210"/>
                    </a:lnTo>
                    <a:lnTo>
                      <a:pt x="314159" y="283210"/>
                    </a:lnTo>
                    <a:lnTo>
                      <a:pt x="315798" y="285750"/>
                    </a:lnTo>
                    <a:lnTo>
                      <a:pt x="317855" y="287020"/>
                    </a:lnTo>
                    <a:lnTo>
                      <a:pt x="320725" y="287020"/>
                    </a:lnTo>
                    <a:lnTo>
                      <a:pt x="324015" y="288290"/>
                    </a:lnTo>
                    <a:lnTo>
                      <a:pt x="326885" y="288290"/>
                    </a:lnTo>
                    <a:lnTo>
                      <a:pt x="329349" y="289560"/>
                    </a:lnTo>
                    <a:lnTo>
                      <a:pt x="338797" y="292100"/>
                    </a:lnTo>
                    <a:lnTo>
                      <a:pt x="339217" y="290830"/>
                    </a:lnTo>
                    <a:lnTo>
                      <a:pt x="341261" y="290830"/>
                    </a:lnTo>
                    <a:lnTo>
                      <a:pt x="344551" y="289560"/>
                    </a:lnTo>
                    <a:lnTo>
                      <a:pt x="344551" y="288290"/>
                    </a:lnTo>
                    <a:lnTo>
                      <a:pt x="344970" y="287020"/>
                    </a:lnTo>
                    <a:lnTo>
                      <a:pt x="344970" y="285750"/>
                    </a:lnTo>
                    <a:lnTo>
                      <a:pt x="344970" y="281940"/>
                    </a:lnTo>
                    <a:lnTo>
                      <a:pt x="345782" y="280670"/>
                    </a:lnTo>
                    <a:lnTo>
                      <a:pt x="349478" y="280670"/>
                    </a:lnTo>
                    <a:lnTo>
                      <a:pt x="350304" y="281940"/>
                    </a:lnTo>
                    <a:lnTo>
                      <a:pt x="350304" y="284480"/>
                    </a:lnTo>
                    <a:lnTo>
                      <a:pt x="351942" y="288290"/>
                    </a:lnTo>
                    <a:lnTo>
                      <a:pt x="355638" y="298450"/>
                    </a:lnTo>
                    <a:lnTo>
                      <a:pt x="358927" y="307340"/>
                    </a:lnTo>
                    <a:lnTo>
                      <a:pt x="361391" y="311150"/>
                    </a:lnTo>
                    <a:lnTo>
                      <a:pt x="364261" y="316230"/>
                    </a:lnTo>
                    <a:lnTo>
                      <a:pt x="367550" y="321310"/>
                    </a:lnTo>
                    <a:lnTo>
                      <a:pt x="371246" y="327660"/>
                    </a:lnTo>
                    <a:lnTo>
                      <a:pt x="378637" y="337820"/>
                    </a:lnTo>
                    <a:lnTo>
                      <a:pt x="383146" y="344170"/>
                    </a:lnTo>
                    <a:lnTo>
                      <a:pt x="385203" y="346710"/>
                    </a:lnTo>
                    <a:lnTo>
                      <a:pt x="390537" y="354330"/>
                    </a:lnTo>
                    <a:lnTo>
                      <a:pt x="396697" y="359410"/>
                    </a:lnTo>
                    <a:lnTo>
                      <a:pt x="402043" y="363220"/>
                    </a:lnTo>
                    <a:lnTo>
                      <a:pt x="418058" y="375920"/>
                    </a:lnTo>
                    <a:lnTo>
                      <a:pt x="415594" y="375920"/>
                    </a:lnTo>
                    <a:lnTo>
                      <a:pt x="413550" y="377190"/>
                    </a:lnTo>
                    <a:lnTo>
                      <a:pt x="404926" y="377190"/>
                    </a:lnTo>
                    <a:lnTo>
                      <a:pt x="399173" y="378460"/>
                    </a:lnTo>
                    <a:lnTo>
                      <a:pt x="395884" y="378460"/>
                    </a:lnTo>
                    <a:lnTo>
                      <a:pt x="393014" y="379730"/>
                    </a:lnTo>
                    <a:lnTo>
                      <a:pt x="391769" y="380377"/>
                    </a:lnTo>
                    <a:lnTo>
                      <a:pt x="391769" y="387350"/>
                    </a:lnTo>
                    <a:lnTo>
                      <a:pt x="388086" y="388620"/>
                    </a:lnTo>
                    <a:lnTo>
                      <a:pt x="389724" y="387350"/>
                    </a:lnTo>
                    <a:lnTo>
                      <a:pt x="391769" y="387350"/>
                    </a:lnTo>
                    <a:lnTo>
                      <a:pt x="391769" y="380377"/>
                    </a:lnTo>
                    <a:lnTo>
                      <a:pt x="390550" y="381000"/>
                    </a:lnTo>
                    <a:lnTo>
                      <a:pt x="388048" y="382117"/>
                    </a:lnTo>
                    <a:lnTo>
                      <a:pt x="388048" y="388632"/>
                    </a:lnTo>
                    <a:lnTo>
                      <a:pt x="386029" y="389890"/>
                    </a:lnTo>
                    <a:lnTo>
                      <a:pt x="384390" y="389890"/>
                    </a:lnTo>
                    <a:lnTo>
                      <a:pt x="388048" y="388632"/>
                    </a:lnTo>
                    <a:lnTo>
                      <a:pt x="388048" y="382117"/>
                    </a:lnTo>
                    <a:lnTo>
                      <a:pt x="387680" y="382270"/>
                    </a:lnTo>
                    <a:lnTo>
                      <a:pt x="384390" y="384810"/>
                    </a:lnTo>
                    <a:lnTo>
                      <a:pt x="382333" y="386080"/>
                    </a:lnTo>
                    <a:lnTo>
                      <a:pt x="382333" y="388620"/>
                    </a:lnTo>
                    <a:lnTo>
                      <a:pt x="381914" y="393700"/>
                    </a:lnTo>
                    <a:lnTo>
                      <a:pt x="385203" y="411480"/>
                    </a:lnTo>
                    <a:lnTo>
                      <a:pt x="385610" y="411480"/>
                    </a:lnTo>
                    <a:lnTo>
                      <a:pt x="385610" y="422910"/>
                    </a:lnTo>
                    <a:lnTo>
                      <a:pt x="371652" y="422910"/>
                    </a:lnTo>
                    <a:lnTo>
                      <a:pt x="367550" y="424180"/>
                    </a:lnTo>
                    <a:lnTo>
                      <a:pt x="366318" y="424180"/>
                    </a:lnTo>
                    <a:lnTo>
                      <a:pt x="358101" y="425450"/>
                    </a:lnTo>
                    <a:lnTo>
                      <a:pt x="342912" y="427990"/>
                    </a:lnTo>
                    <a:lnTo>
                      <a:pt x="334073" y="429260"/>
                    </a:lnTo>
                    <a:lnTo>
                      <a:pt x="324319" y="430530"/>
                    </a:lnTo>
                    <a:lnTo>
                      <a:pt x="313804" y="434340"/>
                    </a:lnTo>
                    <a:lnTo>
                      <a:pt x="302666" y="436880"/>
                    </a:lnTo>
                    <a:lnTo>
                      <a:pt x="270230" y="449580"/>
                    </a:lnTo>
                    <a:lnTo>
                      <a:pt x="267766" y="449580"/>
                    </a:lnTo>
                    <a:lnTo>
                      <a:pt x="265709" y="450850"/>
                    </a:lnTo>
                    <a:lnTo>
                      <a:pt x="264883" y="450850"/>
                    </a:lnTo>
                    <a:lnTo>
                      <a:pt x="264426" y="448310"/>
                    </a:lnTo>
                    <a:lnTo>
                      <a:pt x="262356" y="436880"/>
                    </a:lnTo>
                    <a:lnTo>
                      <a:pt x="261188" y="430530"/>
                    </a:lnTo>
                    <a:lnTo>
                      <a:pt x="261188" y="448310"/>
                    </a:lnTo>
                    <a:lnTo>
                      <a:pt x="261188" y="449580"/>
                    </a:lnTo>
                    <a:lnTo>
                      <a:pt x="260769" y="450850"/>
                    </a:lnTo>
                    <a:lnTo>
                      <a:pt x="251333" y="454660"/>
                    </a:lnTo>
                    <a:lnTo>
                      <a:pt x="251333" y="455930"/>
                    </a:lnTo>
                    <a:lnTo>
                      <a:pt x="256667" y="455930"/>
                    </a:lnTo>
                    <a:lnTo>
                      <a:pt x="258724" y="454660"/>
                    </a:lnTo>
                    <a:lnTo>
                      <a:pt x="260362" y="453390"/>
                    </a:lnTo>
                    <a:lnTo>
                      <a:pt x="259537" y="454660"/>
                    </a:lnTo>
                    <a:lnTo>
                      <a:pt x="256667" y="455930"/>
                    </a:lnTo>
                    <a:lnTo>
                      <a:pt x="253796" y="457200"/>
                    </a:lnTo>
                    <a:lnTo>
                      <a:pt x="252158" y="457200"/>
                    </a:lnTo>
                    <a:lnTo>
                      <a:pt x="246405" y="458470"/>
                    </a:lnTo>
                    <a:lnTo>
                      <a:pt x="244348" y="458470"/>
                    </a:lnTo>
                    <a:lnTo>
                      <a:pt x="225869" y="462280"/>
                    </a:lnTo>
                    <a:lnTo>
                      <a:pt x="208622" y="462280"/>
                    </a:lnTo>
                    <a:lnTo>
                      <a:pt x="207810" y="461010"/>
                    </a:lnTo>
                    <a:lnTo>
                      <a:pt x="208622" y="459740"/>
                    </a:lnTo>
                    <a:lnTo>
                      <a:pt x="210667" y="461010"/>
                    </a:lnTo>
                    <a:lnTo>
                      <a:pt x="211505" y="459740"/>
                    </a:lnTo>
                    <a:lnTo>
                      <a:pt x="210680" y="458470"/>
                    </a:lnTo>
                    <a:lnTo>
                      <a:pt x="200825" y="458470"/>
                    </a:lnTo>
                    <a:lnTo>
                      <a:pt x="199580" y="459740"/>
                    </a:lnTo>
                    <a:lnTo>
                      <a:pt x="198767" y="458470"/>
                    </a:lnTo>
                    <a:lnTo>
                      <a:pt x="200825" y="457200"/>
                    </a:lnTo>
                    <a:lnTo>
                      <a:pt x="203695" y="455930"/>
                    </a:lnTo>
                    <a:lnTo>
                      <a:pt x="213550" y="455930"/>
                    </a:lnTo>
                    <a:lnTo>
                      <a:pt x="212737" y="454660"/>
                    </a:lnTo>
                    <a:lnTo>
                      <a:pt x="212737" y="453390"/>
                    </a:lnTo>
                    <a:lnTo>
                      <a:pt x="198767" y="453390"/>
                    </a:lnTo>
                    <a:lnTo>
                      <a:pt x="195897" y="454660"/>
                    </a:lnTo>
                    <a:lnTo>
                      <a:pt x="194246" y="455930"/>
                    </a:lnTo>
                    <a:lnTo>
                      <a:pt x="193840" y="455930"/>
                    </a:lnTo>
                    <a:lnTo>
                      <a:pt x="193840" y="454660"/>
                    </a:lnTo>
                    <a:lnTo>
                      <a:pt x="193840" y="452120"/>
                    </a:lnTo>
                    <a:lnTo>
                      <a:pt x="195478" y="452120"/>
                    </a:lnTo>
                    <a:lnTo>
                      <a:pt x="197129" y="450850"/>
                    </a:lnTo>
                    <a:lnTo>
                      <a:pt x="201637" y="450850"/>
                    </a:lnTo>
                    <a:lnTo>
                      <a:pt x="204927" y="449580"/>
                    </a:lnTo>
                    <a:lnTo>
                      <a:pt x="208622" y="449580"/>
                    </a:lnTo>
                    <a:lnTo>
                      <a:pt x="211493" y="450850"/>
                    </a:lnTo>
                    <a:lnTo>
                      <a:pt x="213956" y="450850"/>
                    </a:lnTo>
                    <a:lnTo>
                      <a:pt x="216420" y="452120"/>
                    </a:lnTo>
                    <a:lnTo>
                      <a:pt x="216433" y="449580"/>
                    </a:lnTo>
                    <a:lnTo>
                      <a:pt x="216014" y="449580"/>
                    </a:lnTo>
                    <a:lnTo>
                      <a:pt x="216014" y="450850"/>
                    </a:lnTo>
                    <a:lnTo>
                      <a:pt x="213550" y="449580"/>
                    </a:lnTo>
                    <a:lnTo>
                      <a:pt x="214782" y="449580"/>
                    </a:lnTo>
                    <a:lnTo>
                      <a:pt x="213550" y="448310"/>
                    </a:lnTo>
                    <a:lnTo>
                      <a:pt x="208622" y="447040"/>
                    </a:lnTo>
                    <a:lnTo>
                      <a:pt x="199999" y="447040"/>
                    </a:lnTo>
                    <a:lnTo>
                      <a:pt x="200406" y="445770"/>
                    </a:lnTo>
                    <a:lnTo>
                      <a:pt x="210261" y="445770"/>
                    </a:lnTo>
                    <a:lnTo>
                      <a:pt x="217652" y="447040"/>
                    </a:lnTo>
                    <a:lnTo>
                      <a:pt x="224218" y="448310"/>
                    </a:lnTo>
                    <a:lnTo>
                      <a:pt x="233667" y="448310"/>
                    </a:lnTo>
                    <a:lnTo>
                      <a:pt x="244767" y="447040"/>
                    </a:lnTo>
                    <a:lnTo>
                      <a:pt x="250507" y="445770"/>
                    </a:lnTo>
                    <a:lnTo>
                      <a:pt x="252691" y="444500"/>
                    </a:lnTo>
                    <a:lnTo>
                      <a:pt x="253784" y="443865"/>
                    </a:lnTo>
                    <a:lnTo>
                      <a:pt x="257086" y="441960"/>
                    </a:lnTo>
                    <a:lnTo>
                      <a:pt x="257492" y="441960"/>
                    </a:lnTo>
                    <a:lnTo>
                      <a:pt x="258724" y="441960"/>
                    </a:lnTo>
                    <a:lnTo>
                      <a:pt x="259537" y="443230"/>
                    </a:lnTo>
                    <a:lnTo>
                      <a:pt x="258724" y="444500"/>
                    </a:lnTo>
                    <a:lnTo>
                      <a:pt x="258305" y="445770"/>
                    </a:lnTo>
                    <a:lnTo>
                      <a:pt x="256667" y="445770"/>
                    </a:lnTo>
                    <a:lnTo>
                      <a:pt x="252971" y="448310"/>
                    </a:lnTo>
                    <a:lnTo>
                      <a:pt x="247637" y="449580"/>
                    </a:lnTo>
                    <a:lnTo>
                      <a:pt x="247637" y="450850"/>
                    </a:lnTo>
                    <a:lnTo>
                      <a:pt x="246811" y="450850"/>
                    </a:lnTo>
                    <a:lnTo>
                      <a:pt x="246811" y="452120"/>
                    </a:lnTo>
                    <a:lnTo>
                      <a:pt x="249682" y="452120"/>
                    </a:lnTo>
                    <a:lnTo>
                      <a:pt x="251333" y="450850"/>
                    </a:lnTo>
                    <a:lnTo>
                      <a:pt x="253796" y="449580"/>
                    </a:lnTo>
                    <a:lnTo>
                      <a:pt x="258318" y="448310"/>
                    </a:lnTo>
                    <a:lnTo>
                      <a:pt x="261188" y="448310"/>
                    </a:lnTo>
                    <a:lnTo>
                      <a:pt x="261188" y="430530"/>
                    </a:lnTo>
                    <a:lnTo>
                      <a:pt x="258305" y="425577"/>
                    </a:lnTo>
                    <a:lnTo>
                      <a:pt x="258305" y="434340"/>
                    </a:lnTo>
                    <a:lnTo>
                      <a:pt x="257898" y="435610"/>
                    </a:lnTo>
                    <a:lnTo>
                      <a:pt x="258305" y="435610"/>
                    </a:lnTo>
                    <a:lnTo>
                      <a:pt x="258305" y="436867"/>
                    </a:lnTo>
                    <a:lnTo>
                      <a:pt x="257492" y="435610"/>
                    </a:lnTo>
                    <a:lnTo>
                      <a:pt x="257492" y="436880"/>
                    </a:lnTo>
                    <a:lnTo>
                      <a:pt x="255854" y="436880"/>
                    </a:lnTo>
                    <a:lnTo>
                      <a:pt x="255028" y="435610"/>
                    </a:lnTo>
                    <a:lnTo>
                      <a:pt x="254622" y="435610"/>
                    </a:lnTo>
                    <a:lnTo>
                      <a:pt x="254203" y="434340"/>
                    </a:lnTo>
                    <a:lnTo>
                      <a:pt x="235419" y="434340"/>
                    </a:lnTo>
                    <a:lnTo>
                      <a:pt x="218897" y="436880"/>
                    </a:lnTo>
                    <a:lnTo>
                      <a:pt x="217665" y="436880"/>
                    </a:lnTo>
                    <a:lnTo>
                      <a:pt x="218884" y="438150"/>
                    </a:lnTo>
                    <a:lnTo>
                      <a:pt x="220941" y="439420"/>
                    </a:lnTo>
                    <a:lnTo>
                      <a:pt x="224231" y="438150"/>
                    </a:lnTo>
                    <a:lnTo>
                      <a:pt x="228333" y="438150"/>
                    </a:lnTo>
                    <a:lnTo>
                      <a:pt x="234911" y="436880"/>
                    </a:lnTo>
                    <a:lnTo>
                      <a:pt x="234911" y="435610"/>
                    </a:lnTo>
                    <a:lnTo>
                      <a:pt x="246405" y="435610"/>
                    </a:lnTo>
                    <a:lnTo>
                      <a:pt x="253796" y="436880"/>
                    </a:lnTo>
                    <a:lnTo>
                      <a:pt x="257073" y="438150"/>
                    </a:lnTo>
                    <a:lnTo>
                      <a:pt x="255841" y="440690"/>
                    </a:lnTo>
                    <a:lnTo>
                      <a:pt x="255435" y="440690"/>
                    </a:lnTo>
                    <a:lnTo>
                      <a:pt x="255028" y="439420"/>
                    </a:lnTo>
                    <a:lnTo>
                      <a:pt x="255028" y="440690"/>
                    </a:lnTo>
                    <a:lnTo>
                      <a:pt x="253390" y="440690"/>
                    </a:lnTo>
                    <a:lnTo>
                      <a:pt x="252158" y="439420"/>
                    </a:lnTo>
                    <a:lnTo>
                      <a:pt x="249275" y="438150"/>
                    </a:lnTo>
                    <a:lnTo>
                      <a:pt x="243941" y="438150"/>
                    </a:lnTo>
                    <a:lnTo>
                      <a:pt x="235318" y="439420"/>
                    </a:lnTo>
                    <a:lnTo>
                      <a:pt x="234492" y="439420"/>
                    </a:lnTo>
                    <a:lnTo>
                      <a:pt x="234899" y="440690"/>
                    </a:lnTo>
                    <a:lnTo>
                      <a:pt x="243941" y="440690"/>
                    </a:lnTo>
                    <a:lnTo>
                      <a:pt x="246811" y="443230"/>
                    </a:lnTo>
                    <a:lnTo>
                      <a:pt x="246405" y="444500"/>
                    </a:lnTo>
                    <a:lnTo>
                      <a:pt x="244754" y="444500"/>
                    </a:lnTo>
                    <a:lnTo>
                      <a:pt x="232448" y="444500"/>
                    </a:lnTo>
                    <a:lnTo>
                      <a:pt x="211505" y="443230"/>
                    </a:lnTo>
                    <a:lnTo>
                      <a:pt x="198767" y="441960"/>
                    </a:lnTo>
                    <a:lnTo>
                      <a:pt x="191376" y="444500"/>
                    </a:lnTo>
                    <a:lnTo>
                      <a:pt x="186448" y="450850"/>
                    </a:lnTo>
                    <a:lnTo>
                      <a:pt x="185623" y="453390"/>
                    </a:lnTo>
                    <a:lnTo>
                      <a:pt x="185216" y="455930"/>
                    </a:lnTo>
                    <a:lnTo>
                      <a:pt x="185216" y="458470"/>
                    </a:lnTo>
                    <a:lnTo>
                      <a:pt x="185623" y="457200"/>
                    </a:lnTo>
                    <a:lnTo>
                      <a:pt x="186029" y="458470"/>
                    </a:lnTo>
                    <a:lnTo>
                      <a:pt x="185216" y="458470"/>
                    </a:lnTo>
                    <a:lnTo>
                      <a:pt x="185216" y="461010"/>
                    </a:lnTo>
                    <a:lnTo>
                      <a:pt x="186029" y="466090"/>
                    </a:lnTo>
                    <a:lnTo>
                      <a:pt x="187261" y="469900"/>
                    </a:lnTo>
                    <a:lnTo>
                      <a:pt x="173723" y="469900"/>
                    </a:lnTo>
                    <a:lnTo>
                      <a:pt x="173723" y="457200"/>
                    </a:lnTo>
                    <a:lnTo>
                      <a:pt x="174129" y="452120"/>
                    </a:lnTo>
                    <a:lnTo>
                      <a:pt x="173710" y="450189"/>
                    </a:lnTo>
                    <a:lnTo>
                      <a:pt x="173710" y="487692"/>
                    </a:lnTo>
                    <a:lnTo>
                      <a:pt x="173710" y="488950"/>
                    </a:lnTo>
                    <a:lnTo>
                      <a:pt x="173304" y="488950"/>
                    </a:lnTo>
                    <a:lnTo>
                      <a:pt x="172478" y="491490"/>
                    </a:lnTo>
                    <a:lnTo>
                      <a:pt x="163449" y="497840"/>
                    </a:lnTo>
                    <a:lnTo>
                      <a:pt x="163042" y="497840"/>
                    </a:lnTo>
                    <a:lnTo>
                      <a:pt x="148666" y="504190"/>
                    </a:lnTo>
                    <a:lnTo>
                      <a:pt x="146621" y="505460"/>
                    </a:lnTo>
                    <a:lnTo>
                      <a:pt x="141681" y="505460"/>
                    </a:lnTo>
                    <a:lnTo>
                      <a:pt x="134708" y="506730"/>
                    </a:lnTo>
                    <a:lnTo>
                      <a:pt x="126085" y="508000"/>
                    </a:lnTo>
                    <a:lnTo>
                      <a:pt x="116636" y="509270"/>
                    </a:lnTo>
                    <a:lnTo>
                      <a:pt x="108013" y="509270"/>
                    </a:lnTo>
                    <a:lnTo>
                      <a:pt x="99390" y="508000"/>
                    </a:lnTo>
                    <a:lnTo>
                      <a:pt x="92405" y="506730"/>
                    </a:lnTo>
                    <a:lnTo>
                      <a:pt x="86664" y="505460"/>
                    </a:lnTo>
                    <a:lnTo>
                      <a:pt x="80086" y="504190"/>
                    </a:lnTo>
                    <a:lnTo>
                      <a:pt x="73926" y="500380"/>
                    </a:lnTo>
                    <a:lnTo>
                      <a:pt x="71056" y="500380"/>
                    </a:lnTo>
                    <a:lnTo>
                      <a:pt x="64477" y="497840"/>
                    </a:lnTo>
                    <a:lnTo>
                      <a:pt x="57912" y="494030"/>
                    </a:lnTo>
                    <a:lnTo>
                      <a:pt x="51752" y="488950"/>
                    </a:lnTo>
                    <a:lnTo>
                      <a:pt x="49009" y="487680"/>
                    </a:lnTo>
                    <a:lnTo>
                      <a:pt x="43535" y="485140"/>
                    </a:lnTo>
                    <a:lnTo>
                      <a:pt x="42710" y="484720"/>
                    </a:lnTo>
                    <a:lnTo>
                      <a:pt x="42710" y="487680"/>
                    </a:lnTo>
                    <a:lnTo>
                      <a:pt x="42303" y="487680"/>
                    </a:lnTo>
                    <a:lnTo>
                      <a:pt x="42240" y="487476"/>
                    </a:lnTo>
                    <a:lnTo>
                      <a:pt x="42468" y="487578"/>
                    </a:lnTo>
                    <a:lnTo>
                      <a:pt x="42710" y="487680"/>
                    </a:lnTo>
                    <a:lnTo>
                      <a:pt x="42710" y="484720"/>
                    </a:lnTo>
                    <a:lnTo>
                      <a:pt x="42214" y="484466"/>
                    </a:lnTo>
                    <a:lnTo>
                      <a:pt x="42214" y="487464"/>
                    </a:lnTo>
                    <a:lnTo>
                      <a:pt x="39839" y="486410"/>
                    </a:lnTo>
                    <a:lnTo>
                      <a:pt x="41884" y="486410"/>
                    </a:lnTo>
                    <a:lnTo>
                      <a:pt x="42062" y="486943"/>
                    </a:lnTo>
                    <a:lnTo>
                      <a:pt x="42214" y="487464"/>
                    </a:lnTo>
                    <a:lnTo>
                      <a:pt x="42214" y="484466"/>
                    </a:lnTo>
                    <a:lnTo>
                      <a:pt x="36144" y="481330"/>
                    </a:lnTo>
                    <a:lnTo>
                      <a:pt x="31483" y="478790"/>
                    </a:lnTo>
                    <a:lnTo>
                      <a:pt x="29159" y="477520"/>
                    </a:lnTo>
                    <a:lnTo>
                      <a:pt x="24231" y="477520"/>
                    </a:lnTo>
                    <a:lnTo>
                      <a:pt x="21361" y="476250"/>
                    </a:lnTo>
                    <a:lnTo>
                      <a:pt x="18072" y="474980"/>
                    </a:lnTo>
                    <a:lnTo>
                      <a:pt x="13970" y="474980"/>
                    </a:lnTo>
                    <a:lnTo>
                      <a:pt x="11506" y="476250"/>
                    </a:lnTo>
                    <a:lnTo>
                      <a:pt x="11099" y="476250"/>
                    </a:lnTo>
                    <a:lnTo>
                      <a:pt x="8636" y="477520"/>
                    </a:lnTo>
                    <a:lnTo>
                      <a:pt x="8216" y="477520"/>
                    </a:lnTo>
                    <a:lnTo>
                      <a:pt x="4521" y="478790"/>
                    </a:lnTo>
                    <a:lnTo>
                      <a:pt x="5753" y="477520"/>
                    </a:lnTo>
                    <a:lnTo>
                      <a:pt x="7810" y="474980"/>
                    </a:lnTo>
                    <a:lnTo>
                      <a:pt x="10680" y="472440"/>
                    </a:lnTo>
                    <a:lnTo>
                      <a:pt x="13970" y="471170"/>
                    </a:lnTo>
                    <a:lnTo>
                      <a:pt x="18072" y="468630"/>
                    </a:lnTo>
                    <a:lnTo>
                      <a:pt x="21361" y="468630"/>
                    </a:lnTo>
                    <a:lnTo>
                      <a:pt x="24231" y="467360"/>
                    </a:lnTo>
                    <a:lnTo>
                      <a:pt x="27101" y="467360"/>
                    </a:lnTo>
                    <a:lnTo>
                      <a:pt x="32029" y="466102"/>
                    </a:lnTo>
                    <a:lnTo>
                      <a:pt x="36550" y="467360"/>
                    </a:lnTo>
                    <a:lnTo>
                      <a:pt x="40246" y="468630"/>
                    </a:lnTo>
                    <a:lnTo>
                      <a:pt x="55448" y="474980"/>
                    </a:lnTo>
                    <a:lnTo>
                      <a:pt x="64477" y="477520"/>
                    </a:lnTo>
                    <a:lnTo>
                      <a:pt x="70637" y="478790"/>
                    </a:lnTo>
                    <a:lnTo>
                      <a:pt x="73926" y="480060"/>
                    </a:lnTo>
                    <a:lnTo>
                      <a:pt x="78028" y="481330"/>
                    </a:lnTo>
                    <a:lnTo>
                      <a:pt x="83362" y="481330"/>
                    </a:lnTo>
                    <a:lnTo>
                      <a:pt x="89941" y="482600"/>
                    </a:lnTo>
                    <a:lnTo>
                      <a:pt x="94869" y="482600"/>
                    </a:lnTo>
                    <a:lnTo>
                      <a:pt x="140868" y="473710"/>
                    </a:lnTo>
                    <a:lnTo>
                      <a:pt x="142913" y="472440"/>
                    </a:lnTo>
                    <a:lnTo>
                      <a:pt x="146202" y="472440"/>
                    </a:lnTo>
                    <a:lnTo>
                      <a:pt x="148869" y="471170"/>
                    </a:lnTo>
                    <a:lnTo>
                      <a:pt x="151549" y="469900"/>
                    </a:lnTo>
                    <a:lnTo>
                      <a:pt x="160172" y="467360"/>
                    </a:lnTo>
                    <a:lnTo>
                      <a:pt x="165506" y="464820"/>
                    </a:lnTo>
                    <a:lnTo>
                      <a:pt x="168376" y="461010"/>
                    </a:lnTo>
                    <a:lnTo>
                      <a:pt x="170840" y="458470"/>
                    </a:lnTo>
                    <a:lnTo>
                      <a:pt x="171246" y="457250"/>
                    </a:lnTo>
                    <a:lnTo>
                      <a:pt x="171246" y="459740"/>
                    </a:lnTo>
                    <a:lnTo>
                      <a:pt x="170434" y="462280"/>
                    </a:lnTo>
                    <a:lnTo>
                      <a:pt x="168783" y="464820"/>
                    </a:lnTo>
                    <a:lnTo>
                      <a:pt x="165912" y="467360"/>
                    </a:lnTo>
                    <a:lnTo>
                      <a:pt x="162217" y="468630"/>
                    </a:lnTo>
                    <a:lnTo>
                      <a:pt x="158115" y="471170"/>
                    </a:lnTo>
                    <a:lnTo>
                      <a:pt x="148259" y="473710"/>
                    </a:lnTo>
                    <a:lnTo>
                      <a:pt x="146202" y="474980"/>
                    </a:lnTo>
                    <a:lnTo>
                      <a:pt x="143738" y="474980"/>
                    </a:lnTo>
                    <a:lnTo>
                      <a:pt x="143738" y="477520"/>
                    </a:lnTo>
                    <a:lnTo>
                      <a:pt x="145783" y="477520"/>
                    </a:lnTo>
                    <a:lnTo>
                      <a:pt x="154012" y="474980"/>
                    </a:lnTo>
                    <a:lnTo>
                      <a:pt x="164680" y="472440"/>
                    </a:lnTo>
                    <a:lnTo>
                      <a:pt x="165912" y="471678"/>
                    </a:lnTo>
                    <a:lnTo>
                      <a:pt x="165912" y="471170"/>
                    </a:lnTo>
                    <a:lnTo>
                      <a:pt x="166738" y="471170"/>
                    </a:lnTo>
                    <a:lnTo>
                      <a:pt x="165912" y="471678"/>
                    </a:lnTo>
                    <a:lnTo>
                      <a:pt x="165912" y="472440"/>
                    </a:lnTo>
                    <a:lnTo>
                      <a:pt x="164680" y="473710"/>
                    </a:lnTo>
                    <a:lnTo>
                      <a:pt x="163868" y="473710"/>
                    </a:lnTo>
                    <a:lnTo>
                      <a:pt x="149898" y="480060"/>
                    </a:lnTo>
                    <a:lnTo>
                      <a:pt x="149491" y="480060"/>
                    </a:lnTo>
                    <a:lnTo>
                      <a:pt x="151130" y="481330"/>
                    </a:lnTo>
                    <a:lnTo>
                      <a:pt x="154000" y="481330"/>
                    </a:lnTo>
                    <a:lnTo>
                      <a:pt x="155651" y="480060"/>
                    </a:lnTo>
                    <a:lnTo>
                      <a:pt x="159753" y="478790"/>
                    </a:lnTo>
                    <a:lnTo>
                      <a:pt x="164680" y="477520"/>
                    </a:lnTo>
                    <a:lnTo>
                      <a:pt x="168376" y="474980"/>
                    </a:lnTo>
                    <a:lnTo>
                      <a:pt x="166738" y="477520"/>
                    </a:lnTo>
                    <a:lnTo>
                      <a:pt x="163868" y="478790"/>
                    </a:lnTo>
                    <a:lnTo>
                      <a:pt x="162217" y="480060"/>
                    </a:lnTo>
                    <a:lnTo>
                      <a:pt x="159753" y="481330"/>
                    </a:lnTo>
                    <a:lnTo>
                      <a:pt x="155651" y="482600"/>
                    </a:lnTo>
                    <a:lnTo>
                      <a:pt x="152781" y="482600"/>
                    </a:lnTo>
                    <a:lnTo>
                      <a:pt x="152768" y="483870"/>
                    </a:lnTo>
                    <a:lnTo>
                      <a:pt x="153593" y="485140"/>
                    </a:lnTo>
                    <a:lnTo>
                      <a:pt x="154000" y="485140"/>
                    </a:lnTo>
                    <a:lnTo>
                      <a:pt x="154419" y="483870"/>
                    </a:lnTo>
                    <a:lnTo>
                      <a:pt x="162217" y="483870"/>
                    </a:lnTo>
                    <a:lnTo>
                      <a:pt x="163868" y="482600"/>
                    </a:lnTo>
                    <a:lnTo>
                      <a:pt x="168376" y="481330"/>
                    </a:lnTo>
                    <a:lnTo>
                      <a:pt x="166738" y="482600"/>
                    </a:lnTo>
                    <a:lnTo>
                      <a:pt x="164680" y="485140"/>
                    </a:lnTo>
                    <a:lnTo>
                      <a:pt x="162636" y="485140"/>
                    </a:lnTo>
                    <a:lnTo>
                      <a:pt x="160172" y="486410"/>
                    </a:lnTo>
                    <a:lnTo>
                      <a:pt x="160159" y="487680"/>
                    </a:lnTo>
                    <a:lnTo>
                      <a:pt x="163449" y="487680"/>
                    </a:lnTo>
                    <a:lnTo>
                      <a:pt x="169202" y="485140"/>
                    </a:lnTo>
                    <a:lnTo>
                      <a:pt x="170840" y="482600"/>
                    </a:lnTo>
                    <a:lnTo>
                      <a:pt x="171246" y="482600"/>
                    </a:lnTo>
                    <a:lnTo>
                      <a:pt x="171246" y="483870"/>
                    </a:lnTo>
                    <a:lnTo>
                      <a:pt x="169608" y="486410"/>
                    </a:lnTo>
                    <a:lnTo>
                      <a:pt x="165506" y="488950"/>
                    </a:lnTo>
                    <a:lnTo>
                      <a:pt x="165493" y="490220"/>
                    </a:lnTo>
                    <a:lnTo>
                      <a:pt x="170840" y="490220"/>
                    </a:lnTo>
                    <a:lnTo>
                      <a:pt x="173710" y="487692"/>
                    </a:lnTo>
                    <a:lnTo>
                      <a:pt x="173710" y="450189"/>
                    </a:lnTo>
                    <a:lnTo>
                      <a:pt x="173304" y="448310"/>
                    </a:lnTo>
                    <a:lnTo>
                      <a:pt x="171665" y="447040"/>
                    </a:lnTo>
                    <a:lnTo>
                      <a:pt x="168795" y="443230"/>
                    </a:lnTo>
                    <a:lnTo>
                      <a:pt x="168783" y="447040"/>
                    </a:lnTo>
                    <a:lnTo>
                      <a:pt x="168783" y="450850"/>
                    </a:lnTo>
                    <a:lnTo>
                      <a:pt x="166738" y="454660"/>
                    </a:lnTo>
                    <a:lnTo>
                      <a:pt x="164261" y="457200"/>
                    </a:lnTo>
                    <a:lnTo>
                      <a:pt x="161404" y="459740"/>
                    </a:lnTo>
                    <a:lnTo>
                      <a:pt x="154012" y="464820"/>
                    </a:lnTo>
                    <a:lnTo>
                      <a:pt x="149898" y="466090"/>
                    </a:lnTo>
                    <a:lnTo>
                      <a:pt x="147434" y="467360"/>
                    </a:lnTo>
                    <a:lnTo>
                      <a:pt x="145796" y="467360"/>
                    </a:lnTo>
                    <a:lnTo>
                      <a:pt x="136347" y="471170"/>
                    </a:lnTo>
                    <a:lnTo>
                      <a:pt x="135115" y="471170"/>
                    </a:lnTo>
                    <a:lnTo>
                      <a:pt x="136347" y="467360"/>
                    </a:lnTo>
                    <a:lnTo>
                      <a:pt x="140042" y="467360"/>
                    </a:lnTo>
                    <a:lnTo>
                      <a:pt x="141274" y="466090"/>
                    </a:lnTo>
                    <a:lnTo>
                      <a:pt x="141274" y="464820"/>
                    </a:lnTo>
                    <a:lnTo>
                      <a:pt x="137579" y="464820"/>
                    </a:lnTo>
                    <a:lnTo>
                      <a:pt x="137579" y="463550"/>
                    </a:lnTo>
                    <a:lnTo>
                      <a:pt x="137985" y="463550"/>
                    </a:lnTo>
                    <a:lnTo>
                      <a:pt x="139217" y="462280"/>
                    </a:lnTo>
                    <a:lnTo>
                      <a:pt x="140449" y="463550"/>
                    </a:lnTo>
                    <a:lnTo>
                      <a:pt x="144551" y="463550"/>
                    </a:lnTo>
                    <a:lnTo>
                      <a:pt x="144564" y="462280"/>
                    </a:lnTo>
                    <a:lnTo>
                      <a:pt x="143332" y="461010"/>
                    </a:lnTo>
                    <a:lnTo>
                      <a:pt x="141681" y="459740"/>
                    </a:lnTo>
                    <a:lnTo>
                      <a:pt x="138404" y="458470"/>
                    </a:lnTo>
                    <a:lnTo>
                      <a:pt x="138404" y="455955"/>
                    </a:lnTo>
                    <a:lnTo>
                      <a:pt x="140042" y="458470"/>
                    </a:lnTo>
                    <a:lnTo>
                      <a:pt x="150304" y="458470"/>
                    </a:lnTo>
                    <a:lnTo>
                      <a:pt x="150317" y="457200"/>
                    </a:lnTo>
                    <a:lnTo>
                      <a:pt x="140868" y="455930"/>
                    </a:lnTo>
                    <a:lnTo>
                      <a:pt x="140868" y="454660"/>
                    </a:lnTo>
                    <a:lnTo>
                      <a:pt x="139636" y="454660"/>
                    </a:lnTo>
                    <a:lnTo>
                      <a:pt x="137579" y="453390"/>
                    </a:lnTo>
                    <a:lnTo>
                      <a:pt x="137985" y="453390"/>
                    </a:lnTo>
                    <a:lnTo>
                      <a:pt x="137579" y="450850"/>
                    </a:lnTo>
                    <a:lnTo>
                      <a:pt x="141274" y="453390"/>
                    </a:lnTo>
                    <a:lnTo>
                      <a:pt x="144145" y="454660"/>
                    </a:lnTo>
                    <a:lnTo>
                      <a:pt x="147434" y="454660"/>
                    </a:lnTo>
                    <a:lnTo>
                      <a:pt x="151130" y="455930"/>
                    </a:lnTo>
                    <a:lnTo>
                      <a:pt x="154825" y="455930"/>
                    </a:lnTo>
                    <a:lnTo>
                      <a:pt x="155651" y="454660"/>
                    </a:lnTo>
                    <a:lnTo>
                      <a:pt x="155651" y="453390"/>
                    </a:lnTo>
                    <a:lnTo>
                      <a:pt x="155244" y="453390"/>
                    </a:lnTo>
                    <a:lnTo>
                      <a:pt x="154419" y="452120"/>
                    </a:lnTo>
                    <a:lnTo>
                      <a:pt x="147637" y="450850"/>
                    </a:lnTo>
                    <a:lnTo>
                      <a:pt x="140868" y="449580"/>
                    </a:lnTo>
                    <a:lnTo>
                      <a:pt x="139217" y="448310"/>
                    </a:lnTo>
                    <a:lnTo>
                      <a:pt x="137985" y="447040"/>
                    </a:lnTo>
                    <a:lnTo>
                      <a:pt x="139623" y="447040"/>
                    </a:lnTo>
                    <a:lnTo>
                      <a:pt x="145376" y="448310"/>
                    </a:lnTo>
                    <a:lnTo>
                      <a:pt x="155638" y="450850"/>
                    </a:lnTo>
                    <a:lnTo>
                      <a:pt x="155651" y="449580"/>
                    </a:lnTo>
                    <a:lnTo>
                      <a:pt x="155244" y="448310"/>
                    </a:lnTo>
                    <a:lnTo>
                      <a:pt x="154825" y="448310"/>
                    </a:lnTo>
                    <a:lnTo>
                      <a:pt x="144145" y="445770"/>
                    </a:lnTo>
                    <a:lnTo>
                      <a:pt x="138811" y="444500"/>
                    </a:lnTo>
                    <a:lnTo>
                      <a:pt x="137172" y="444500"/>
                    </a:lnTo>
                    <a:lnTo>
                      <a:pt x="136067" y="441960"/>
                    </a:lnTo>
                    <a:lnTo>
                      <a:pt x="135940" y="441960"/>
                    </a:lnTo>
                    <a:lnTo>
                      <a:pt x="135521" y="440690"/>
                    </a:lnTo>
                    <a:lnTo>
                      <a:pt x="136067" y="441960"/>
                    </a:lnTo>
                    <a:lnTo>
                      <a:pt x="138391" y="441960"/>
                    </a:lnTo>
                    <a:lnTo>
                      <a:pt x="142506" y="444500"/>
                    </a:lnTo>
                    <a:lnTo>
                      <a:pt x="151130" y="445770"/>
                    </a:lnTo>
                    <a:lnTo>
                      <a:pt x="163029" y="445770"/>
                    </a:lnTo>
                    <a:lnTo>
                      <a:pt x="165912" y="447040"/>
                    </a:lnTo>
                    <a:lnTo>
                      <a:pt x="168783" y="447040"/>
                    </a:lnTo>
                    <a:lnTo>
                      <a:pt x="168783" y="443230"/>
                    </a:lnTo>
                    <a:lnTo>
                      <a:pt x="164680" y="441960"/>
                    </a:lnTo>
                    <a:lnTo>
                      <a:pt x="151130" y="441960"/>
                    </a:lnTo>
                    <a:lnTo>
                      <a:pt x="143332" y="440690"/>
                    </a:lnTo>
                    <a:lnTo>
                      <a:pt x="155638" y="440690"/>
                    </a:lnTo>
                    <a:lnTo>
                      <a:pt x="159346" y="439420"/>
                    </a:lnTo>
                    <a:lnTo>
                      <a:pt x="160985" y="439420"/>
                    </a:lnTo>
                    <a:lnTo>
                      <a:pt x="161810" y="438150"/>
                    </a:lnTo>
                    <a:lnTo>
                      <a:pt x="158940" y="438150"/>
                    </a:lnTo>
                    <a:lnTo>
                      <a:pt x="155244" y="436880"/>
                    </a:lnTo>
                    <a:lnTo>
                      <a:pt x="138811" y="436880"/>
                    </a:lnTo>
                    <a:lnTo>
                      <a:pt x="138404" y="435610"/>
                    </a:lnTo>
                    <a:lnTo>
                      <a:pt x="138811" y="435610"/>
                    </a:lnTo>
                    <a:lnTo>
                      <a:pt x="139217" y="434340"/>
                    </a:lnTo>
                    <a:lnTo>
                      <a:pt x="147015" y="434340"/>
                    </a:lnTo>
                    <a:lnTo>
                      <a:pt x="155638" y="435610"/>
                    </a:lnTo>
                    <a:lnTo>
                      <a:pt x="159753" y="435610"/>
                    </a:lnTo>
                    <a:lnTo>
                      <a:pt x="159346" y="434340"/>
                    </a:lnTo>
                    <a:lnTo>
                      <a:pt x="158940" y="434340"/>
                    </a:lnTo>
                    <a:lnTo>
                      <a:pt x="156883" y="433070"/>
                    </a:lnTo>
                    <a:lnTo>
                      <a:pt x="152781" y="433070"/>
                    </a:lnTo>
                    <a:lnTo>
                      <a:pt x="148666" y="431800"/>
                    </a:lnTo>
                    <a:lnTo>
                      <a:pt x="146202" y="430530"/>
                    </a:lnTo>
                    <a:lnTo>
                      <a:pt x="144564" y="430530"/>
                    </a:lnTo>
                    <a:lnTo>
                      <a:pt x="142100" y="431800"/>
                    </a:lnTo>
                    <a:lnTo>
                      <a:pt x="140449" y="430530"/>
                    </a:lnTo>
                    <a:lnTo>
                      <a:pt x="140042" y="430530"/>
                    </a:lnTo>
                    <a:lnTo>
                      <a:pt x="143738" y="429260"/>
                    </a:lnTo>
                    <a:lnTo>
                      <a:pt x="149898" y="429260"/>
                    </a:lnTo>
                    <a:lnTo>
                      <a:pt x="154406" y="430530"/>
                    </a:lnTo>
                    <a:lnTo>
                      <a:pt x="157289" y="431800"/>
                    </a:lnTo>
                    <a:lnTo>
                      <a:pt x="160985" y="431800"/>
                    </a:lnTo>
                    <a:lnTo>
                      <a:pt x="166738" y="431800"/>
                    </a:lnTo>
                    <a:lnTo>
                      <a:pt x="167970" y="433070"/>
                    </a:lnTo>
                    <a:lnTo>
                      <a:pt x="168783" y="433070"/>
                    </a:lnTo>
                    <a:lnTo>
                      <a:pt x="168795" y="430530"/>
                    </a:lnTo>
                    <a:lnTo>
                      <a:pt x="167563" y="430530"/>
                    </a:lnTo>
                    <a:lnTo>
                      <a:pt x="164680" y="429260"/>
                    </a:lnTo>
                    <a:lnTo>
                      <a:pt x="159753" y="429260"/>
                    </a:lnTo>
                    <a:lnTo>
                      <a:pt x="154419" y="427990"/>
                    </a:lnTo>
                    <a:lnTo>
                      <a:pt x="151955" y="427990"/>
                    </a:lnTo>
                    <a:lnTo>
                      <a:pt x="144564" y="426720"/>
                    </a:lnTo>
                    <a:lnTo>
                      <a:pt x="145376" y="425450"/>
                    </a:lnTo>
                    <a:lnTo>
                      <a:pt x="152768" y="425450"/>
                    </a:lnTo>
                    <a:lnTo>
                      <a:pt x="159334" y="426720"/>
                    </a:lnTo>
                    <a:lnTo>
                      <a:pt x="170434" y="427990"/>
                    </a:lnTo>
                    <a:lnTo>
                      <a:pt x="175768" y="429260"/>
                    </a:lnTo>
                    <a:lnTo>
                      <a:pt x="197942" y="429260"/>
                    </a:lnTo>
                    <a:lnTo>
                      <a:pt x="200406" y="427990"/>
                    </a:lnTo>
                    <a:lnTo>
                      <a:pt x="207276" y="426720"/>
                    </a:lnTo>
                    <a:lnTo>
                      <a:pt x="226288" y="422910"/>
                    </a:lnTo>
                    <a:lnTo>
                      <a:pt x="238188" y="421640"/>
                    </a:lnTo>
                    <a:lnTo>
                      <a:pt x="242709" y="420370"/>
                    </a:lnTo>
                    <a:lnTo>
                      <a:pt x="246405" y="421640"/>
                    </a:lnTo>
                    <a:lnTo>
                      <a:pt x="249275" y="422910"/>
                    </a:lnTo>
                    <a:lnTo>
                      <a:pt x="233680" y="422910"/>
                    </a:lnTo>
                    <a:lnTo>
                      <a:pt x="227672" y="424180"/>
                    </a:lnTo>
                    <a:lnTo>
                      <a:pt x="222592" y="425450"/>
                    </a:lnTo>
                    <a:lnTo>
                      <a:pt x="217246" y="425450"/>
                    </a:lnTo>
                    <a:lnTo>
                      <a:pt x="209854" y="427990"/>
                    </a:lnTo>
                    <a:lnTo>
                      <a:pt x="203695" y="430530"/>
                    </a:lnTo>
                    <a:lnTo>
                      <a:pt x="202463" y="431800"/>
                    </a:lnTo>
                    <a:lnTo>
                      <a:pt x="205333" y="433070"/>
                    </a:lnTo>
                    <a:lnTo>
                      <a:pt x="205740" y="433070"/>
                    </a:lnTo>
                    <a:lnTo>
                      <a:pt x="208622" y="431800"/>
                    </a:lnTo>
                    <a:lnTo>
                      <a:pt x="220941" y="427990"/>
                    </a:lnTo>
                    <a:lnTo>
                      <a:pt x="226288" y="426720"/>
                    </a:lnTo>
                    <a:lnTo>
                      <a:pt x="229971" y="426720"/>
                    </a:lnTo>
                    <a:lnTo>
                      <a:pt x="244348" y="425450"/>
                    </a:lnTo>
                    <a:lnTo>
                      <a:pt x="250507" y="425450"/>
                    </a:lnTo>
                    <a:lnTo>
                      <a:pt x="255028" y="426720"/>
                    </a:lnTo>
                    <a:lnTo>
                      <a:pt x="256667" y="429260"/>
                    </a:lnTo>
                    <a:lnTo>
                      <a:pt x="255435" y="430530"/>
                    </a:lnTo>
                    <a:lnTo>
                      <a:pt x="253796" y="430530"/>
                    </a:lnTo>
                    <a:lnTo>
                      <a:pt x="251739" y="429260"/>
                    </a:lnTo>
                    <a:lnTo>
                      <a:pt x="246811" y="427990"/>
                    </a:lnTo>
                    <a:lnTo>
                      <a:pt x="238607" y="427990"/>
                    </a:lnTo>
                    <a:lnTo>
                      <a:pt x="235318" y="429260"/>
                    </a:lnTo>
                    <a:lnTo>
                      <a:pt x="229565" y="429260"/>
                    </a:lnTo>
                    <a:lnTo>
                      <a:pt x="224637" y="430530"/>
                    </a:lnTo>
                    <a:lnTo>
                      <a:pt x="220941" y="431800"/>
                    </a:lnTo>
                    <a:lnTo>
                      <a:pt x="217665" y="431800"/>
                    </a:lnTo>
                    <a:lnTo>
                      <a:pt x="208622" y="434340"/>
                    </a:lnTo>
                    <a:lnTo>
                      <a:pt x="208203" y="435610"/>
                    </a:lnTo>
                    <a:lnTo>
                      <a:pt x="209854" y="435610"/>
                    </a:lnTo>
                    <a:lnTo>
                      <a:pt x="209854" y="436880"/>
                    </a:lnTo>
                    <a:lnTo>
                      <a:pt x="212737" y="435610"/>
                    </a:lnTo>
                    <a:lnTo>
                      <a:pt x="221361" y="433070"/>
                    </a:lnTo>
                    <a:lnTo>
                      <a:pt x="225044" y="433070"/>
                    </a:lnTo>
                    <a:lnTo>
                      <a:pt x="230797" y="431800"/>
                    </a:lnTo>
                    <a:lnTo>
                      <a:pt x="251739" y="431800"/>
                    </a:lnTo>
                    <a:lnTo>
                      <a:pt x="256667" y="434340"/>
                    </a:lnTo>
                    <a:lnTo>
                      <a:pt x="258305" y="434340"/>
                    </a:lnTo>
                    <a:lnTo>
                      <a:pt x="258305" y="425577"/>
                    </a:lnTo>
                    <a:lnTo>
                      <a:pt x="257492" y="424180"/>
                    </a:lnTo>
                    <a:lnTo>
                      <a:pt x="252564" y="420370"/>
                    </a:lnTo>
                    <a:lnTo>
                      <a:pt x="252158" y="420370"/>
                    </a:lnTo>
                    <a:lnTo>
                      <a:pt x="250507" y="419100"/>
                    </a:lnTo>
                    <a:lnTo>
                      <a:pt x="246405" y="417830"/>
                    </a:lnTo>
                    <a:lnTo>
                      <a:pt x="230797" y="417830"/>
                    </a:lnTo>
                    <a:lnTo>
                      <a:pt x="219710" y="420370"/>
                    </a:lnTo>
                    <a:lnTo>
                      <a:pt x="210680" y="422910"/>
                    </a:lnTo>
                    <a:lnTo>
                      <a:pt x="201790" y="424815"/>
                    </a:lnTo>
                    <a:lnTo>
                      <a:pt x="192925" y="426720"/>
                    </a:lnTo>
                    <a:lnTo>
                      <a:pt x="179539" y="426720"/>
                    </a:lnTo>
                    <a:lnTo>
                      <a:pt x="172072" y="425450"/>
                    </a:lnTo>
                    <a:lnTo>
                      <a:pt x="155651" y="422910"/>
                    </a:lnTo>
                    <a:lnTo>
                      <a:pt x="149085" y="421640"/>
                    </a:lnTo>
                    <a:lnTo>
                      <a:pt x="144145" y="422910"/>
                    </a:lnTo>
                    <a:lnTo>
                      <a:pt x="140042" y="424180"/>
                    </a:lnTo>
                    <a:lnTo>
                      <a:pt x="134708" y="427990"/>
                    </a:lnTo>
                    <a:lnTo>
                      <a:pt x="132232" y="433070"/>
                    </a:lnTo>
                    <a:lnTo>
                      <a:pt x="132397" y="435610"/>
                    </a:lnTo>
                    <a:lnTo>
                      <a:pt x="132562" y="438150"/>
                    </a:lnTo>
                    <a:lnTo>
                      <a:pt x="132651" y="440690"/>
                    </a:lnTo>
                    <a:lnTo>
                      <a:pt x="134696" y="448310"/>
                    </a:lnTo>
                    <a:lnTo>
                      <a:pt x="135521" y="452120"/>
                    </a:lnTo>
                    <a:lnTo>
                      <a:pt x="135928" y="455930"/>
                    </a:lnTo>
                    <a:lnTo>
                      <a:pt x="135928" y="458470"/>
                    </a:lnTo>
                    <a:lnTo>
                      <a:pt x="132651" y="471170"/>
                    </a:lnTo>
                    <a:lnTo>
                      <a:pt x="98564" y="477520"/>
                    </a:lnTo>
                    <a:lnTo>
                      <a:pt x="86245" y="477520"/>
                    </a:lnTo>
                    <a:lnTo>
                      <a:pt x="83781" y="478790"/>
                    </a:lnTo>
                    <a:lnTo>
                      <a:pt x="79679" y="477520"/>
                    </a:lnTo>
                    <a:lnTo>
                      <a:pt x="73926" y="476250"/>
                    </a:lnTo>
                    <a:lnTo>
                      <a:pt x="72288" y="476250"/>
                    </a:lnTo>
                    <a:lnTo>
                      <a:pt x="68173" y="474980"/>
                    </a:lnTo>
                    <a:lnTo>
                      <a:pt x="64897" y="474980"/>
                    </a:lnTo>
                    <a:lnTo>
                      <a:pt x="59143" y="472440"/>
                    </a:lnTo>
                    <a:lnTo>
                      <a:pt x="55854" y="472440"/>
                    </a:lnTo>
                    <a:lnTo>
                      <a:pt x="52578" y="469900"/>
                    </a:lnTo>
                    <a:lnTo>
                      <a:pt x="47650" y="468630"/>
                    </a:lnTo>
                    <a:lnTo>
                      <a:pt x="44767" y="467360"/>
                    </a:lnTo>
                    <a:lnTo>
                      <a:pt x="43129" y="467360"/>
                    </a:lnTo>
                    <a:lnTo>
                      <a:pt x="40246" y="466090"/>
                    </a:lnTo>
                    <a:lnTo>
                      <a:pt x="37376" y="464820"/>
                    </a:lnTo>
                    <a:lnTo>
                      <a:pt x="20955" y="464820"/>
                    </a:lnTo>
                    <a:lnTo>
                      <a:pt x="17665" y="466090"/>
                    </a:lnTo>
                    <a:lnTo>
                      <a:pt x="13563" y="468630"/>
                    </a:lnTo>
                    <a:lnTo>
                      <a:pt x="10680" y="471170"/>
                    </a:lnTo>
                    <a:lnTo>
                      <a:pt x="8636" y="472440"/>
                    </a:lnTo>
                    <a:lnTo>
                      <a:pt x="4940" y="474980"/>
                    </a:lnTo>
                    <a:lnTo>
                      <a:pt x="4114" y="474980"/>
                    </a:lnTo>
                    <a:lnTo>
                      <a:pt x="419" y="480060"/>
                    </a:lnTo>
                    <a:lnTo>
                      <a:pt x="12" y="480060"/>
                    </a:lnTo>
                    <a:lnTo>
                      <a:pt x="825" y="482600"/>
                    </a:lnTo>
                    <a:lnTo>
                      <a:pt x="2463" y="482600"/>
                    </a:lnTo>
                    <a:lnTo>
                      <a:pt x="5753" y="481330"/>
                    </a:lnTo>
                    <a:lnTo>
                      <a:pt x="6159" y="481330"/>
                    </a:lnTo>
                    <a:lnTo>
                      <a:pt x="7810" y="480060"/>
                    </a:lnTo>
                    <a:lnTo>
                      <a:pt x="24231" y="480060"/>
                    </a:lnTo>
                    <a:lnTo>
                      <a:pt x="27927" y="481330"/>
                    </a:lnTo>
                    <a:lnTo>
                      <a:pt x="30797" y="482600"/>
                    </a:lnTo>
                    <a:lnTo>
                      <a:pt x="50520" y="495300"/>
                    </a:lnTo>
                    <a:lnTo>
                      <a:pt x="59143" y="500380"/>
                    </a:lnTo>
                    <a:lnTo>
                      <a:pt x="104736" y="513080"/>
                    </a:lnTo>
                    <a:lnTo>
                      <a:pt x="120167" y="513080"/>
                    </a:lnTo>
                    <a:lnTo>
                      <a:pt x="135382" y="511810"/>
                    </a:lnTo>
                    <a:lnTo>
                      <a:pt x="145338" y="509270"/>
                    </a:lnTo>
                    <a:lnTo>
                      <a:pt x="150317" y="508000"/>
                    </a:lnTo>
                    <a:lnTo>
                      <a:pt x="171259" y="496570"/>
                    </a:lnTo>
                    <a:lnTo>
                      <a:pt x="174129" y="495300"/>
                    </a:lnTo>
                    <a:lnTo>
                      <a:pt x="175768" y="491490"/>
                    </a:lnTo>
                    <a:lnTo>
                      <a:pt x="175768" y="488950"/>
                    </a:lnTo>
                    <a:lnTo>
                      <a:pt x="175768" y="487680"/>
                    </a:lnTo>
                    <a:lnTo>
                      <a:pt x="175361" y="483870"/>
                    </a:lnTo>
                    <a:lnTo>
                      <a:pt x="174955" y="482600"/>
                    </a:lnTo>
                    <a:lnTo>
                      <a:pt x="174536" y="481330"/>
                    </a:lnTo>
                    <a:lnTo>
                      <a:pt x="173723" y="478790"/>
                    </a:lnTo>
                    <a:lnTo>
                      <a:pt x="174942" y="474980"/>
                    </a:lnTo>
                    <a:lnTo>
                      <a:pt x="175768" y="472440"/>
                    </a:lnTo>
                    <a:lnTo>
                      <a:pt x="186855" y="472440"/>
                    </a:lnTo>
                    <a:lnTo>
                      <a:pt x="187680" y="474980"/>
                    </a:lnTo>
                    <a:lnTo>
                      <a:pt x="185216" y="483870"/>
                    </a:lnTo>
                    <a:lnTo>
                      <a:pt x="185216" y="491490"/>
                    </a:lnTo>
                    <a:lnTo>
                      <a:pt x="188493" y="497840"/>
                    </a:lnTo>
                    <a:lnTo>
                      <a:pt x="190550" y="500380"/>
                    </a:lnTo>
                    <a:lnTo>
                      <a:pt x="193014" y="504190"/>
                    </a:lnTo>
                    <a:lnTo>
                      <a:pt x="195884" y="505460"/>
                    </a:lnTo>
                    <a:lnTo>
                      <a:pt x="199174" y="506730"/>
                    </a:lnTo>
                    <a:lnTo>
                      <a:pt x="200812" y="508000"/>
                    </a:lnTo>
                    <a:lnTo>
                      <a:pt x="204508" y="509270"/>
                    </a:lnTo>
                    <a:lnTo>
                      <a:pt x="209435" y="510540"/>
                    </a:lnTo>
                    <a:lnTo>
                      <a:pt x="218909" y="511810"/>
                    </a:lnTo>
                    <a:lnTo>
                      <a:pt x="229463" y="511810"/>
                    </a:lnTo>
                    <a:lnTo>
                      <a:pt x="241084" y="510540"/>
                    </a:lnTo>
                    <a:lnTo>
                      <a:pt x="253796" y="506730"/>
                    </a:lnTo>
                    <a:lnTo>
                      <a:pt x="259956" y="505460"/>
                    </a:lnTo>
                    <a:lnTo>
                      <a:pt x="266941" y="502920"/>
                    </a:lnTo>
                    <a:lnTo>
                      <a:pt x="275971" y="500380"/>
                    </a:lnTo>
                    <a:lnTo>
                      <a:pt x="296100" y="491490"/>
                    </a:lnTo>
                    <a:lnTo>
                      <a:pt x="307428" y="487680"/>
                    </a:lnTo>
                    <a:lnTo>
                      <a:pt x="316826" y="483870"/>
                    </a:lnTo>
                    <a:lnTo>
                      <a:pt x="324396" y="481330"/>
                    </a:lnTo>
                    <a:lnTo>
                      <a:pt x="330187" y="480060"/>
                    </a:lnTo>
                    <a:lnTo>
                      <a:pt x="339572" y="477520"/>
                    </a:lnTo>
                    <a:lnTo>
                      <a:pt x="348602" y="474980"/>
                    </a:lnTo>
                    <a:lnTo>
                      <a:pt x="357263" y="473710"/>
                    </a:lnTo>
                    <a:lnTo>
                      <a:pt x="391071" y="473710"/>
                    </a:lnTo>
                    <a:lnTo>
                      <a:pt x="401637" y="474980"/>
                    </a:lnTo>
                    <a:lnTo>
                      <a:pt x="437362" y="478790"/>
                    </a:lnTo>
                    <a:lnTo>
                      <a:pt x="445566" y="480060"/>
                    </a:lnTo>
                    <a:lnTo>
                      <a:pt x="452564" y="478790"/>
                    </a:lnTo>
                    <a:lnTo>
                      <a:pt x="458304" y="476250"/>
                    </a:lnTo>
                    <a:lnTo>
                      <a:pt x="460768" y="474980"/>
                    </a:lnTo>
                    <a:lnTo>
                      <a:pt x="465696" y="472440"/>
                    </a:lnTo>
                    <a:lnTo>
                      <a:pt x="469811" y="467360"/>
                    </a:lnTo>
                    <a:lnTo>
                      <a:pt x="470217" y="459740"/>
                    </a:lnTo>
                    <a:lnTo>
                      <a:pt x="470623" y="458470"/>
                    </a:lnTo>
                    <a:lnTo>
                      <a:pt x="470623" y="453390"/>
                    </a:lnTo>
                    <a:lnTo>
                      <a:pt x="469811" y="447040"/>
                    </a:lnTo>
                    <a:lnTo>
                      <a:pt x="469811" y="436880"/>
                    </a:lnTo>
                    <a:lnTo>
                      <a:pt x="470217" y="434340"/>
                    </a:lnTo>
                    <a:lnTo>
                      <a:pt x="501015" y="434340"/>
                    </a:lnTo>
                    <a:lnTo>
                      <a:pt x="505942" y="433070"/>
                    </a:lnTo>
                    <a:lnTo>
                      <a:pt x="506349" y="433070"/>
                    </a:lnTo>
                    <a:lnTo>
                      <a:pt x="508406" y="434340"/>
                    </a:lnTo>
                    <a:lnTo>
                      <a:pt x="508812" y="434340"/>
                    </a:lnTo>
                    <a:lnTo>
                      <a:pt x="508736" y="440690"/>
                    </a:lnTo>
                    <a:lnTo>
                      <a:pt x="507580" y="461010"/>
                    </a:lnTo>
                    <a:lnTo>
                      <a:pt x="507174" y="464820"/>
                    </a:lnTo>
                    <a:lnTo>
                      <a:pt x="508812" y="468630"/>
                    </a:lnTo>
                    <a:lnTo>
                      <a:pt x="512102" y="472440"/>
                    </a:lnTo>
                    <a:lnTo>
                      <a:pt x="517855" y="477520"/>
                    </a:lnTo>
                    <a:lnTo>
                      <a:pt x="524827" y="480060"/>
                    </a:lnTo>
                    <a:lnTo>
                      <a:pt x="534276" y="481330"/>
                    </a:lnTo>
                    <a:lnTo>
                      <a:pt x="546595" y="481330"/>
                    </a:lnTo>
                    <a:lnTo>
                      <a:pt x="558507" y="480060"/>
                    </a:lnTo>
                    <a:lnTo>
                      <a:pt x="567944" y="480060"/>
                    </a:lnTo>
                    <a:lnTo>
                      <a:pt x="574522" y="478790"/>
                    </a:lnTo>
                    <a:lnTo>
                      <a:pt x="585203" y="476250"/>
                    </a:lnTo>
                    <a:lnTo>
                      <a:pt x="590537" y="474980"/>
                    </a:lnTo>
                    <a:lnTo>
                      <a:pt x="598335" y="474980"/>
                    </a:lnTo>
                    <a:lnTo>
                      <a:pt x="605726" y="473722"/>
                    </a:lnTo>
                    <a:lnTo>
                      <a:pt x="623544" y="476250"/>
                    </a:lnTo>
                    <a:lnTo>
                      <a:pt x="644537" y="481330"/>
                    </a:lnTo>
                    <a:lnTo>
                      <a:pt x="661174" y="487680"/>
                    </a:lnTo>
                    <a:lnTo>
                      <a:pt x="678002" y="492760"/>
                    </a:lnTo>
                    <a:lnTo>
                      <a:pt x="700595" y="500380"/>
                    </a:lnTo>
                    <a:lnTo>
                      <a:pt x="705929" y="501650"/>
                    </a:lnTo>
                    <a:lnTo>
                      <a:pt x="713320" y="502920"/>
                    </a:lnTo>
                    <a:lnTo>
                      <a:pt x="722363" y="505460"/>
                    </a:lnTo>
                    <a:lnTo>
                      <a:pt x="733031" y="506730"/>
                    </a:lnTo>
                    <a:lnTo>
                      <a:pt x="741654" y="508000"/>
                    </a:lnTo>
                    <a:lnTo>
                      <a:pt x="747001" y="508000"/>
                    </a:lnTo>
                    <a:lnTo>
                      <a:pt x="754392" y="509270"/>
                    </a:lnTo>
                    <a:lnTo>
                      <a:pt x="761784" y="509270"/>
                    </a:lnTo>
                    <a:lnTo>
                      <a:pt x="769175" y="508000"/>
                    </a:lnTo>
                    <a:lnTo>
                      <a:pt x="778217" y="505460"/>
                    </a:lnTo>
                    <a:lnTo>
                      <a:pt x="782320" y="504190"/>
                    </a:lnTo>
                    <a:lnTo>
                      <a:pt x="785596" y="504190"/>
                    </a:lnTo>
                    <a:lnTo>
                      <a:pt x="788479" y="501650"/>
                    </a:lnTo>
                    <a:lnTo>
                      <a:pt x="789711" y="500380"/>
                    </a:lnTo>
                    <a:lnTo>
                      <a:pt x="790943" y="500380"/>
                    </a:lnTo>
                    <a:lnTo>
                      <a:pt x="790943" y="499110"/>
                    </a:lnTo>
                    <a:lnTo>
                      <a:pt x="792175" y="496570"/>
                    </a:lnTo>
                    <a:lnTo>
                      <a:pt x="792175" y="491490"/>
                    </a:lnTo>
                    <a:lnTo>
                      <a:pt x="791362" y="483870"/>
                    </a:lnTo>
                    <a:lnTo>
                      <a:pt x="790943" y="473710"/>
                    </a:lnTo>
                    <a:lnTo>
                      <a:pt x="804900" y="473710"/>
                    </a:lnTo>
                    <a:lnTo>
                      <a:pt x="804900" y="482600"/>
                    </a:lnTo>
                    <a:lnTo>
                      <a:pt x="804113" y="487464"/>
                    </a:lnTo>
                    <a:lnTo>
                      <a:pt x="804075" y="494030"/>
                    </a:lnTo>
                    <a:lnTo>
                      <a:pt x="808596" y="497840"/>
                    </a:lnTo>
                    <a:lnTo>
                      <a:pt x="811479" y="500380"/>
                    </a:lnTo>
                    <a:lnTo>
                      <a:pt x="817219" y="502920"/>
                    </a:lnTo>
                    <a:lnTo>
                      <a:pt x="821334" y="504190"/>
                    </a:lnTo>
                    <a:lnTo>
                      <a:pt x="824204" y="505460"/>
                    </a:lnTo>
                    <a:lnTo>
                      <a:pt x="839812" y="510540"/>
                    </a:lnTo>
                    <a:lnTo>
                      <a:pt x="851357" y="511810"/>
                    </a:lnTo>
                    <a:lnTo>
                      <a:pt x="884161" y="511810"/>
                    </a:lnTo>
                    <a:lnTo>
                      <a:pt x="892378" y="510540"/>
                    </a:lnTo>
                    <a:lnTo>
                      <a:pt x="900176" y="508000"/>
                    </a:lnTo>
                    <a:lnTo>
                      <a:pt x="906754" y="505460"/>
                    </a:lnTo>
                    <a:lnTo>
                      <a:pt x="909624" y="505460"/>
                    </a:lnTo>
                    <a:lnTo>
                      <a:pt x="916609" y="501650"/>
                    </a:lnTo>
                    <a:lnTo>
                      <a:pt x="926058" y="495300"/>
                    </a:lnTo>
                    <a:lnTo>
                      <a:pt x="954798" y="481330"/>
                    </a:lnTo>
                    <a:lnTo>
                      <a:pt x="958900" y="481330"/>
                    </a:lnTo>
                    <a:lnTo>
                      <a:pt x="963422" y="480060"/>
                    </a:lnTo>
                    <a:lnTo>
                      <a:pt x="970813" y="480060"/>
                    </a:lnTo>
                    <a:lnTo>
                      <a:pt x="976147" y="481330"/>
                    </a:lnTo>
                    <a:lnTo>
                      <a:pt x="978204" y="482600"/>
                    </a:lnTo>
                    <a:lnTo>
                      <a:pt x="978611" y="482600"/>
                    </a:lnTo>
                    <a:lnTo>
                      <a:pt x="980262" y="481330"/>
                    </a:lnTo>
                    <a:lnTo>
                      <a:pt x="981075" y="481330"/>
                    </a:lnTo>
                    <a:lnTo>
                      <a:pt x="981087" y="480060"/>
                    </a:lnTo>
                    <a:close/>
                  </a:path>
                </a:pathLst>
              </a:custGeom>
              <a:solidFill>
                <a:srgbClr val="211E1F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  <p:sp>
            <p:nvSpPr>
              <p:cNvPr id="111" name="object 50">
                <a:extLst>
                  <a:ext uri="{FF2B5EF4-FFF2-40B4-BE49-F238E27FC236}">
                    <a16:creationId xmlns:a16="http://schemas.microsoft.com/office/drawing/2014/main" id="{F00003CA-127F-5861-1C43-13EBDEFDD44D}"/>
                  </a:ext>
                </a:extLst>
              </p:cNvPr>
              <p:cNvSpPr/>
              <p:nvPr/>
            </p:nvSpPr>
            <p:spPr>
              <a:xfrm>
                <a:off x="5002028" y="2184353"/>
                <a:ext cx="83185" cy="176530"/>
              </a:xfrm>
              <a:custGeom>
                <a:avLst/>
                <a:gdLst/>
                <a:ahLst/>
                <a:cxnLst/>
                <a:rect l="l" t="t" r="r" b="b"/>
                <a:pathLst>
                  <a:path w="83185" h="176529">
                    <a:moveTo>
                      <a:pt x="53592" y="141262"/>
                    </a:moveTo>
                    <a:lnTo>
                      <a:pt x="25869" y="141262"/>
                    </a:lnTo>
                    <a:lnTo>
                      <a:pt x="34493" y="142087"/>
                    </a:lnTo>
                    <a:lnTo>
                      <a:pt x="34493" y="142494"/>
                    </a:lnTo>
                    <a:lnTo>
                      <a:pt x="34899" y="142913"/>
                    </a:lnTo>
                    <a:lnTo>
                      <a:pt x="35318" y="150710"/>
                    </a:lnTo>
                    <a:lnTo>
                      <a:pt x="34086" y="158508"/>
                    </a:lnTo>
                    <a:lnTo>
                      <a:pt x="32854" y="166725"/>
                    </a:lnTo>
                    <a:lnTo>
                      <a:pt x="30391" y="175348"/>
                    </a:lnTo>
                    <a:lnTo>
                      <a:pt x="41059" y="176174"/>
                    </a:lnTo>
                    <a:lnTo>
                      <a:pt x="51739" y="175348"/>
                    </a:lnTo>
                    <a:lnTo>
                      <a:pt x="48450" y="165900"/>
                    </a:lnTo>
                    <a:lnTo>
                      <a:pt x="47218" y="161798"/>
                    </a:lnTo>
                    <a:lnTo>
                      <a:pt x="45173" y="144551"/>
                    </a:lnTo>
                    <a:lnTo>
                      <a:pt x="48450" y="142494"/>
                    </a:lnTo>
                    <a:lnTo>
                      <a:pt x="50101" y="141681"/>
                    </a:lnTo>
                    <a:lnTo>
                      <a:pt x="53592" y="141262"/>
                    </a:lnTo>
                    <a:close/>
                  </a:path>
                  <a:path w="83185" h="176529">
                    <a:moveTo>
                      <a:pt x="2463" y="125247"/>
                    </a:moveTo>
                    <a:lnTo>
                      <a:pt x="406" y="147840"/>
                    </a:lnTo>
                    <a:lnTo>
                      <a:pt x="2057" y="146189"/>
                    </a:lnTo>
                    <a:lnTo>
                      <a:pt x="2870" y="145783"/>
                    </a:lnTo>
                    <a:lnTo>
                      <a:pt x="10261" y="142913"/>
                    </a:lnTo>
                    <a:lnTo>
                      <a:pt x="16840" y="142494"/>
                    </a:lnTo>
                    <a:lnTo>
                      <a:pt x="25869" y="141262"/>
                    </a:lnTo>
                    <a:lnTo>
                      <a:pt x="53592" y="141262"/>
                    </a:lnTo>
                    <a:lnTo>
                      <a:pt x="60363" y="140449"/>
                    </a:lnTo>
                    <a:lnTo>
                      <a:pt x="82537" y="140449"/>
                    </a:lnTo>
                    <a:lnTo>
                      <a:pt x="82537" y="128943"/>
                    </a:lnTo>
                    <a:lnTo>
                      <a:pt x="33667" y="128943"/>
                    </a:lnTo>
                    <a:lnTo>
                      <a:pt x="18884" y="128130"/>
                    </a:lnTo>
                    <a:lnTo>
                      <a:pt x="2463" y="125247"/>
                    </a:lnTo>
                    <a:close/>
                  </a:path>
                  <a:path w="83185" h="176529">
                    <a:moveTo>
                      <a:pt x="82537" y="140449"/>
                    </a:moveTo>
                    <a:lnTo>
                      <a:pt x="60363" y="140449"/>
                    </a:lnTo>
                    <a:lnTo>
                      <a:pt x="68173" y="142494"/>
                    </a:lnTo>
                    <a:lnTo>
                      <a:pt x="76377" y="143725"/>
                    </a:lnTo>
                    <a:lnTo>
                      <a:pt x="82537" y="147840"/>
                    </a:lnTo>
                    <a:lnTo>
                      <a:pt x="82537" y="140449"/>
                    </a:lnTo>
                    <a:close/>
                  </a:path>
                  <a:path w="83185" h="176529">
                    <a:moveTo>
                      <a:pt x="52565" y="94449"/>
                    </a:moveTo>
                    <a:lnTo>
                      <a:pt x="29565" y="94449"/>
                    </a:lnTo>
                    <a:lnTo>
                      <a:pt x="34493" y="111290"/>
                    </a:lnTo>
                    <a:lnTo>
                      <a:pt x="33667" y="128943"/>
                    </a:lnTo>
                    <a:lnTo>
                      <a:pt x="58318" y="128943"/>
                    </a:lnTo>
                    <a:lnTo>
                      <a:pt x="56667" y="128536"/>
                    </a:lnTo>
                    <a:lnTo>
                      <a:pt x="49276" y="128536"/>
                    </a:lnTo>
                    <a:lnTo>
                      <a:pt x="48450" y="127711"/>
                    </a:lnTo>
                    <a:lnTo>
                      <a:pt x="45986" y="124841"/>
                    </a:lnTo>
                    <a:lnTo>
                      <a:pt x="47637" y="113753"/>
                    </a:lnTo>
                    <a:lnTo>
                      <a:pt x="47637" y="111290"/>
                    </a:lnTo>
                    <a:lnTo>
                      <a:pt x="48044" y="108407"/>
                    </a:lnTo>
                    <a:lnTo>
                      <a:pt x="52565" y="94449"/>
                    </a:lnTo>
                    <a:close/>
                  </a:path>
                  <a:path w="83185" h="176529">
                    <a:moveTo>
                      <a:pt x="82537" y="123609"/>
                    </a:moveTo>
                    <a:lnTo>
                      <a:pt x="82130" y="124434"/>
                    </a:lnTo>
                    <a:lnTo>
                      <a:pt x="68580" y="127711"/>
                    </a:lnTo>
                    <a:lnTo>
                      <a:pt x="62420" y="128536"/>
                    </a:lnTo>
                    <a:lnTo>
                      <a:pt x="58318" y="128943"/>
                    </a:lnTo>
                    <a:lnTo>
                      <a:pt x="82537" y="128943"/>
                    </a:lnTo>
                    <a:lnTo>
                      <a:pt x="82537" y="123609"/>
                    </a:lnTo>
                    <a:close/>
                  </a:path>
                  <a:path w="83185" h="176529">
                    <a:moveTo>
                      <a:pt x="49276" y="48044"/>
                    </a:moveTo>
                    <a:lnTo>
                      <a:pt x="34493" y="48044"/>
                    </a:lnTo>
                    <a:lnTo>
                      <a:pt x="34571" y="53797"/>
                    </a:lnTo>
                    <a:lnTo>
                      <a:pt x="34899" y="60769"/>
                    </a:lnTo>
                    <a:lnTo>
                      <a:pt x="34086" y="65290"/>
                    </a:lnTo>
                    <a:lnTo>
                      <a:pt x="32854" y="75145"/>
                    </a:lnTo>
                    <a:lnTo>
                      <a:pt x="29565" y="82956"/>
                    </a:lnTo>
                    <a:lnTo>
                      <a:pt x="29565" y="83362"/>
                    </a:lnTo>
                    <a:lnTo>
                      <a:pt x="52971" y="82537"/>
                    </a:lnTo>
                    <a:lnTo>
                      <a:pt x="52565" y="82537"/>
                    </a:lnTo>
                    <a:lnTo>
                      <a:pt x="48869" y="73914"/>
                    </a:lnTo>
                    <a:lnTo>
                      <a:pt x="48044" y="68173"/>
                    </a:lnTo>
                    <a:lnTo>
                      <a:pt x="46405" y="58724"/>
                    </a:lnTo>
                    <a:lnTo>
                      <a:pt x="47218" y="50101"/>
                    </a:lnTo>
                    <a:lnTo>
                      <a:pt x="49276" y="48044"/>
                    </a:lnTo>
                    <a:close/>
                  </a:path>
                  <a:path w="83185" h="176529">
                    <a:moveTo>
                      <a:pt x="82516" y="48044"/>
                    </a:moveTo>
                    <a:lnTo>
                      <a:pt x="49276" y="48044"/>
                    </a:lnTo>
                    <a:lnTo>
                      <a:pt x="66116" y="49276"/>
                    </a:lnTo>
                    <a:lnTo>
                      <a:pt x="70637" y="50101"/>
                    </a:lnTo>
                    <a:lnTo>
                      <a:pt x="78028" y="51739"/>
                    </a:lnTo>
                    <a:lnTo>
                      <a:pt x="82130" y="52565"/>
                    </a:lnTo>
                    <a:lnTo>
                      <a:pt x="82130" y="53797"/>
                    </a:lnTo>
                    <a:lnTo>
                      <a:pt x="82339" y="51333"/>
                    </a:lnTo>
                    <a:lnTo>
                      <a:pt x="82516" y="48044"/>
                    </a:lnTo>
                    <a:close/>
                  </a:path>
                  <a:path w="83185" h="176529">
                    <a:moveTo>
                      <a:pt x="1638" y="30797"/>
                    </a:moveTo>
                    <a:lnTo>
                      <a:pt x="0" y="53378"/>
                    </a:lnTo>
                    <a:lnTo>
                      <a:pt x="2057" y="52565"/>
                    </a:lnTo>
                    <a:lnTo>
                      <a:pt x="4927" y="51333"/>
                    </a:lnTo>
                    <a:lnTo>
                      <a:pt x="11493" y="49682"/>
                    </a:lnTo>
                    <a:lnTo>
                      <a:pt x="11912" y="49682"/>
                    </a:lnTo>
                    <a:lnTo>
                      <a:pt x="14376" y="49276"/>
                    </a:lnTo>
                    <a:lnTo>
                      <a:pt x="21348" y="48450"/>
                    </a:lnTo>
                    <a:lnTo>
                      <a:pt x="33814" y="48450"/>
                    </a:lnTo>
                    <a:lnTo>
                      <a:pt x="34493" y="48044"/>
                    </a:lnTo>
                    <a:lnTo>
                      <a:pt x="82516" y="48044"/>
                    </a:lnTo>
                    <a:lnTo>
                      <a:pt x="82799" y="41575"/>
                    </a:lnTo>
                    <a:lnTo>
                      <a:pt x="82707" y="36131"/>
                    </a:lnTo>
                    <a:lnTo>
                      <a:pt x="29565" y="36131"/>
                    </a:lnTo>
                    <a:lnTo>
                      <a:pt x="6565" y="33261"/>
                    </a:lnTo>
                    <a:lnTo>
                      <a:pt x="1638" y="30797"/>
                    </a:lnTo>
                    <a:close/>
                  </a:path>
                  <a:path w="83185" h="176529">
                    <a:moveTo>
                      <a:pt x="33814" y="48450"/>
                    </a:moveTo>
                    <a:lnTo>
                      <a:pt x="21348" y="48450"/>
                    </a:lnTo>
                    <a:lnTo>
                      <a:pt x="28740" y="48869"/>
                    </a:lnTo>
                    <a:lnTo>
                      <a:pt x="32435" y="49276"/>
                    </a:lnTo>
                    <a:lnTo>
                      <a:pt x="33814" y="48450"/>
                    </a:lnTo>
                    <a:close/>
                  </a:path>
                  <a:path w="83185" h="176529">
                    <a:moveTo>
                      <a:pt x="32435" y="35318"/>
                    </a:moveTo>
                    <a:lnTo>
                      <a:pt x="29565" y="36131"/>
                    </a:lnTo>
                    <a:lnTo>
                      <a:pt x="82707" y="36131"/>
                    </a:lnTo>
                    <a:lnTo>
                      <a:pt x="82702" y="35867"/>
                    </a:lnTo>
                    <a:lnTo>
                      <a:pt x="54862" y="35867"/>
                    </a:lnTo>
                    <a:lnTo>
                      <a:pt x="54242" y="35725"/>
                    </a:lnTo>
                    <a:lnTo>
                      <a:pt x="34086" y="35725"/>
                    </a:lnTo>
                    <a:lnTo>
                      <a:pt x="32435" y="35318"/>
                    </a:lnTo>
                    <a:close/>
                  </a:path>
                  <a:path w="83185" h="176529">
                    <a:moveTo>
                      <a:pt x="81305" y="29972"/>
                    </a:moveTo>
                    <a:lnTo>
                      <a:pt x="74854" y="33219"/>
                    </a:lnTo>
                    <a:lnTo>
                      <a:pt x="64697" y="35318"/>
                    </a:lnTo>
                    <a:lnTo>
                      <a:pt x="54862" y="35867"/>
                    </a:lnTo>
                    <a:lnTo>
                      <a:pt x="82702" y="35867"/>
                    </a:lnTo>
                    <a:lnTo>
                      <a:pt x="82650" y="32771"/>
                    </a:lnTo>
                    <a:lnTo>
                      <a:pt x="81305" y="29972"/>
                    </a:lnTo>
                    <a:close/>
                  </a:path>
                  <a:path w="83185" h="176529">
                    <a:moveTo>
                      <a:pt x="34493" y="0"/>
                    </a:moveTo>
                    <a:lnTo>
                      <a:pt x="29565" y="812"/>
                    </a:lnTo>
                    <a:lnTo>
                      <a:pt x="31623" y="5334"/>
                    </a:lnTo>
                    <a:lnTo>
                      <a:pt x="33261" y="11912"/>
                    </a:lnTo>
                    <a:lnTo>
                      <a:pt x="34899" y="19710"/>
                    </a:lnTo>
                    <a:lnTo>
                      <a:pt x="34196" y="33219"/>
                    </a:lnTo>
                    <a:lnTo>
                      <a:pt x="34086" y="35725"/>
                    </a:lnTo>
                    <a:lnTo>
                      <a:pt x="54242" y="35725"/>
                    </a:lnTo>
                    <a:lnTo>
                      <a:pt x="48869" y="34493"/>
                    </a:lnTo>
                    <a:lnTo>
                      <a:pt x="47637" y="33667"/>
                    </a:lnTo>
                    <a:lnTo>
                      <a:pt x="47218" y="27101"/>
                    </a:lnTo>
                    <a:lnTo>
                      <a:pt x="46812" y="24231"/>
                    </a:lnTo>
                    <a:lnTo>
                      <a:pt x="46405" y="11912"/>
                    </a:lnTo>
                    <a:lnTo>
                      <a:pt x="52971" y="406"/>
                    </a:lnTo>
                    <a:lnTo>
                      <a:pt x="34493" y="0"/>
                    </a:lnTo>
                    <a:close/>
                  </a:path>
                </a:pathLst>
              </a:custGeom>
              <a:solidFill>
                <a:srgbClr val="FCF9F6"/>
              </a:solidFill>
            </p:spPr>
            <p:txBody>
              <a:bodyPr wrap="square" lIns="0" tIns="0" rIns="0" bIns="0" rtlCol="0"/>
              <a:lstStyle>
                <a:defPPr>
                  <a:defRPr kern="0"/>
                </a:defPPr>
              </a:lstStyle>
              <a:p>
                <a:endParaRPr dirty="0"/>
              </a:p>
            </p:txBody>
          </p:sp>
        </p:grpSp>
        <p:sp>
          <p:nvSpPr>
            <p:cNvPr id="9" name="object 57">
              <a:extLst>
                <a:ext uri="{FF2B5EF4-FFF2-40B4-BE49-F238E27FC236}">
                  <a16:creationId xmlns:a16="http://schemas.microsoft.com/office/drawing/2014/main" id="{64BFF311-C6C7-F496-A127-9F7378DAD832}"/>
                </a:ext>
              </a:extLst>
            </p:cNvPr>
            <p:cNvSpPr/>
            <p:nvPr/>
          </p:nvSpPr>
          <p:spPr>
            <a:xfrm>
              <a:off x="8316177" y="2303103"/>
              <a:ext cx="161290" cy="262890"/>
            </a:xfrm>
            <a:custGeom>
              <a:avLst/>
              <a:gdLst/>
              <a:ahLst/>
              <a:cxnLst/>
              <a:rect l="l" t="t" r="r" b="b"/>
              <a:pathLst>
                <a:path w="161289" h="262889">
                  <a:moveTo>
                    <a:pt x="81470" y="0"/>
                  </a:moveTo>
                  <a:lnTo>
                    <a:pt x="35930" y="11046"/>
                  </a:lnTo>
                  <a:lnTo>
                    <a:pt x="6857" y="42037"/>
                  </a:lnTo>
                  <a:lnTo>
                    <a:pt x="1181" y="69532"/>
                  </a:lnTo>
                  <a:lnTo>
                    <a:pt x="1531" y="77336"/>
                  </a:lnTo>
                  <a:lnTo>
                    <a:pt x="18272" y="116623"/>
                  </a:lnTo>
                  <a:lnTo>
                    <a:pt x="56516" y="142162"/>
                  </a:lnTo>
                  <a:lnTo>
                    <a:pt x="77006" y="152630"/>
                  </a:lnTo>
                  <a:lnTo>
                    <a:pt x="87831" y="159189"/>
                  </a:lnTo>
                  <a:lnTo>
                    <a:pt x="110616" y="197878"/>
                  </a:lnTo>
                  <a:lnTo>
                    <a:pt x="109842" y="201434"/>
                  </a:lnTo>
                  <a:lnTo>
                    <a:pt x="106159" y="208902"/>
                  </a:lnTo>
                  <a:lnTo>
                    <a:pt x="102374" y="212267"/>
                  </a:lnTo>
                  <a:lnTo>
                    <a:pt x="90716" y="217043"/>
                  </a:lnTo>
                  <a:lnTo>
                    <a:pt x="82867" y="218313"/>
                  </a:lnTo>
                  <a:lnTo>
                    <a:pt x="73050" y="218313"/>
                  </a:lnTo>
                  <a:lnTo>
                    <a:pt x="34595" y="208256"/>
                  </a:lnTo>
                  <a:lnTo>
                    <a:pt x="18872" y="198640"/>
                  </a:lnTo>
                  <a:lnTo>
                    <a:pt x="0" y="243103"/>
                  </a:lnTo>
                  <a:lnTo>
                    <a:pt x="50138" y="261521"/>
                  </a:lnTo>
                  <a:lnTo>
                    <a:pt x="67983" y="262674"/>
                  </a:lnTo>
                  <a:lnTo>
                    <a:pt x="87929" y="261427"/>
                  </a:lnTo>
                  <a:lnTo>
                    <a:pt x="135496" y="242570"/>
                  </a:lnTo>
                  <a:lnTo>
                    <a:pt x="159459" y="205773"/>
                  </a:lnTo>
                  <a:lnTo>
                    <a:pt x="161061" y="190754"/>
                  </a:lnTo>
                  <a:lnTo>
                    <a:pt x="160677" y="182299"/>
                  </a:lnTo>
                  <a:lnTo>
                    <a:pt x="147307" y="145913"/>
                  </a:lnTo>
                  <a:lnTo>
                    <a:pt x="111267" y="117494"/>
                  </a:lnTo>
                  <a:lnTo>
                    <a:pt x="87858" y="105747"/>
                  </a:lnTo>
                  <a:lnTo>
                    <a:pt x="78070" y="100123"/>
                  </a:lnTo>
                  <a:lnTo>
                    <a:pt x="51790" y="72275"/>
                  </a:lnTo>
                  <a:lnTo>
                    <a:pt x="51815" y="61137"/>
                  </a:lnTo>
                  <a:lnTo>
                    <a:pt x="77317" y="42659"/>
                  </a:lnTo>
                  <a:lnTo>
                    <a:pt x="82334" y="42659"/>
                  </a:lnTo>
                  <a:lnTo>
                    <a:pt x="119635" y="51756"/>
                  </a:lnTo>
                  <a:lnTo>
                    <a:pt x="134213" y="60756"/>
                  </a:lnTo>
                  <a:lnTo>
                    <a:pt x="149809" y="17830"/>
                  </a:lnTo>
                  <a:lnTo>
                    <a:pt x="148335" y="16687"/>
                  </a:lnTo>
                  <a:lnTo>
                    <a:pt x="135930" y="9319"/>
                  </a:lnTo>
                  <a:lnTo>
                    <a:pt x="120646" y="4114"/>
                  </a:lnTo>
                  <a:lnTo>
                    <a:pt x="102490" y="1025"/>
                  </a:lnTo>
                  <a:lnTo>
                    <a:pt x="81470" y="0"/>
                  </a:lnTo>
                  <a:close/>
                </a:path>
              </a:pathLst>
            </a:custGeom>
            <a:solidFill>
              <a:srgbClr val="3C3B3C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10" name="object 58">
              <a:extLst>
                <a:ext uri="{FF2B5EF4-FFF2-40B4-BE49-F238E27FC236}">
                  <a16:creationId xmlns:a16="http://schemas.microsoft.com/office/drawing/2014/main" id="{F14403D8-FA21-02B5-34C2-C80B7A246A72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653922" y="2374339"/>
              <a:ext cx="169697" cy="190588"/>
            </a:xfrm>
            <a:prstGeom prst="rect">
              <a:avLst/>
            </a:prstGeom>
          </p:spPr>
        </p:pic>
        <p:sp>
          <p:nvSpPr>
            <p:cNvPr id="11" name="object 59">
              <a:extLst>
                <a:ext uri="{FF2B5EF4-FFF2-40B4-BE49-F238E27FC236}">
                  <a16:creationId xmlns:a16="http://schemas.microsoft.com/office/drawing/2014/main" id="{CDAA4E0B-CC12-D53D-387A-08E49CF65F15}"/>
                </a:ext>
              </a:extLst>
            </p:cNvPr>
            <p:cNvSpPr/>
            <p:nvPr/>
          </p:nvSpPr>
          <p:spPr>
            <a:xfrm>
              <a:off x="8880156" y="2370935"/>
              <a:ext cx="179070" cy="262255"/>
            </a:xfrm>
            <a:custGeom>
              <a:avLst/>
              <a:gdLst/>
              <a:ahLst/>
              <a:cxnLst/>
              <a:rect l="l" t="t" r="r" b="b"/>
              <a:pathLst>
                <a:path w="179070" h="262254">
                  <a:moveTo>
                    <a:pt x="48856" y="3403"/>
                  </a:moveTo>
                  <a:lnTo>
                    <a:pt x="0" y="3403"/>
                  </a:lnTo>
                  <a:lnTo>
                    <a:pt x="0" y="262000"/>
                  </a:lnTo>
                  <a:lnTo>
                    <a:pt x="48856" y="262000"/>
                  </a:lnTo>
                  <a:lnTo>
                    <a:pt x="48856" y="187337"/>
                  </a:lnTo>
                  <a:lnTo>
                    <a:pt x="124153" y="187337"/>
                  </a:lnTo>
                  <a:lnTo>
                    <a:pt x="159425" y="162545"/>
                  </a:lnTo>
                  <a:lnTo>
                    <a:pt x="165903" y="153022"/>
                  </a:lnTo>
                  <a:lnTo>
                    <a:pt x="74155" y="153022"/>
                  </a:lnTo>
                  <a:lnTo>
                    <a:pt x="67137" y="152508"/>
                  </a:lnTo>
                  <a:lnTo>
                    <a:pt x="60601" y="150985"/>
                  </a:lnTo>
                  <a:lnTo>
                    <a:pt x="54517" y="148455"/>
                  </a:lnTo>
                  <a:lnTo>
                    <a:pt x="48856" y="144919"/>
                  </a:lnTo>
                  <a:lnTo>
                    <a:pt x="48856" y="51638"/>
                  </a:lnTo>
                  <a:lnTo>
                    <a:pt x="54700" y="47025"/>
                  </a:lnTo>
                  <a:lnTo>
                    <a:pt x="60866" y="43748"/>
                  </a:lnTo>
                  <a:lnTo>
                    <a:pt x="67396" y="41790"/>
                  </a:lnTo>
                  <a:lnTo>
                    <a:pt x="74333" y="41135"/>
                  </a:lnTo>
                  <a:lnTo>
                    <a:pt x="167139" y="41135"/>
                  </a:lnTo>
                  <a:lnTo>
                    <a:pt x="161297" y="31426"/>
                  </a:lnTo>
                  <a:lnTo>
                    <a:pt x="152843" y="21803"/>
                  </a:lnTo>
                  <a:lnTo>
                    <a:pt x="142773" y="13893"/>
                  </a:lnTo>
                  <a:lnTo>
                    <a:pt x="140446" y="12623"/>
                  </a:lnTo>
                  <a:lnTo>
                    <a:pt x="48856" y="12623"/>
                  </a:lnTo>
                  <a:lnTo>
                    <a:pt x="48856" y="3403"/>
                  </a:lnTo>
                  <a:close/>
                </a:path>
                <a:path w="179070" h="262254">
                  <a:moveTo>
                    <a:pt x="124153" y="187337"/>
                  </a:moveTo>
                  <a:lnTo>
                    <a:pt x="48856" y="187337"/>
                  </a:lnTo>
                  <a:lnTo>
                    <a:pt x="57083" y="190240"/>
                  </a:lnTo>
                  <a:lnTo>
                    <a:pt x="65679" y="192316"/>
                  </a:lnTo>
                  <a:lnTo>
                    <a:pt x="74640" y="193563"/>
                  </a:lnTo>
                  <a:lnTo>
                    <a:pt x="83959" y="193979"/>
                  </a:lnTo>
                  <a:lnTo>
                    <a:pt x="104677" y="192444"/>
                  </a:lnTo>
                  <a:lnTo>
                    <a:pt x="123193" y="187796"/>
                  </a:lnTo>
                  <a:lnTo>
                    <a:pt x="124153" y="187337"/>
                  </a:lnTo>
                  <a:close/>
                </a:path>
                <a:path w="179070" h="262254">
                  <a:moveTo>
                    <a:pt x="167139" y="41135"/>
                  </a:moveTo>
                  <a:lnTo>
                    <a:pt x="74333" y="41135"/>
                  </a:lnTo>
                  <a:lnTo>
                    <a:pt x="81491" y="41336"/>
                  </a:lnTo>
                  <a:lnTo>
                    <a:pt x="88087" y="41938"/>
                  </a:lnTo>
                  <a:lnTo>
                    <a:pt x="123075" y="63157"/>
                  </a:lnTo>
                  <a:lnTo>
                    <a:pt x="128358" y="97256"/>
                  </a:lnTo>
                  <a:lnTo>
                    <a:pt x="128155" y="104414"/>
                  </a:lnTo>
                  <a:lnTo>
                    <a:pt x="111747" y="144106"/>
                  </a:lnTo>
                  <a:lnTo>
                    <a:pt x="74155" y="153022"/>
                  </a:lnTo>
                  <a:lnTo>
                    <a:pt x="165903" y="153022"/>
                  </a:lnTo>
                  <a:lnTo>
                    <a:pt x="178574" y="109483"/>
                  </a:lnTo>
                  <a:lnTo>
                    <a:pt x="178968" y="98437"/>
                  </a:lnTo>
                  <a:lnTo>
                    <a:pt x="178614" y="86669"/>
                  </a:lnTo>
                  <a:lnTo>
                    <a:pt x="177547" y="75631"/>
                  </a:lnTo>
                  <a:lnTo>
                    <a:pt x="175759" y="65322"/>
                  </a:lnTo>
                  <a:lnTo>
                    <a:pt x="173240" y="55740"/>
                  </a:lnTo>
                  <a:lnTo>
                    <a:pt x="168106" y="42743"/>
                  </a:lnTo>
                  <a:lnTo>
                    <a:pt x="167139" y="41135"/>
                  </a:lnTo>
                  <a:close/>
                </a:path>
                <a:path w="179070" h="262254">
                  <a:moveTo>
                    <a:pt x="88607" y="0"/>
                  </a:moveTo>
                  <a:lnTo>
                    <a:pt x="77760" y="786"/>
                  </a:lnTo>
                  <a:lnTo>
                    <a:pt x="67265" y="3159"/>
                  </a:lnTo>
                  <a:lnTo>
                    <a:pt x="57504" y="7108"/>
                  </a:lnTo>
                  <a:lnTo>
                    <a:pt x="48856" y="12623"/>
                  </a:lnTo>
                  <a:lnTo>
                    <a:pt x="140446" y="12623"/>
                  </a:lnTo>
                  <a:lnTo>
                    <a:pt x="130688" y="7297"/>
                  </a:lnTo>
                  <a:lnTo>
                    <a:pt x="118157" y="3013"/>
                  </a:lnTo>
                  <a:lnTo>
                    <a:pt x="104393" y="695"/>
                  </a:lnTo>
                  <a:lnTo>
                    <a:pt x="88607" y="0"/>
                  </a:lnTo>
                  <a:close/>
                </a:path>
              </a:pathLst>
            </a:custGeom>
            <a:solidFill>
              <a:srgbClr val="3C3B3C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12" name="object 60">
              <a:extLst>
                <a:ext uri="{FF2B5EF4-FFF2-40B4-BE49-F238E27FC236}">
                  <a16:creationId xmlns:a16="http://schemas.microsoft.com/office/drawing/2014/main" id="{3697414A-45DE-85E8-AB6D-413910E3EDBA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095625" y="2370522"/>
              <a:ext cx="137147" cy="194398"/>
            </a:xfrm>
            <a:prstGeom prst="rect">
              <a:avLst/>
            </a:prstGeom>
          </p:spPr>
        </p:pic>
        <p:grpSp>
          <p:nvGrpSpPr>
            <p:cNvPr id="169" name="Grupa 168">
              <a:extLst>
                <a:ext uri="{FF2B5EF4-FFF2-40B4-BE49-F238E27FC236}">
                  <a16:creationId xmlns:a16="http://schemas.microsoft.com/office/drawing/2014/main" id="{65E19176-DE6C-5212-756F-6ED2D77A7951}"/>
                </a:ext>
              </a:extLst>
            </p:cNvPr>
            <p:cNvGrpSpPr/>
            <p:nvPr/>
          </p:nvGrpSpPr>
          <p:grpSpPr>
            <a:xfrm>
              <a:off x="2773484" y="1931546"/>
              <a:ext cx="1344625" cy="836351"/>
              <a:chOff x="2773484" y="1931546"/>
              <a:chExt cx="1344625" cy="836351"/>
            </a:xfrm>
          </p:grpSpPr>
          <p:pic>
            <p:nvPicPr>
              <p:cNvPr id="167" name="object 52">
                <a:extLst>
                  <a:ext uri="{FF2B5EF4-FFF2-40B4-BE49-F238E27FC236}">
                    <a16:creationId xmlns:a16="http://schemas.microsoft.com/office/drawing/2014/main" id="{69B5EE39-0680-160B-B2CE-7261D224FEA6}"/>
                  </a:ext>
                </a:extLst>
              </p:cNvPr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3221520" y="1931546"/>
                <a:ext cx="452221" cy="552297"/>
              </a:xfrm>
              <a:prstGeom prst="rect">
                <a:avLst/>
              </a:prstGeom>
            </p:spPr>
          </p:pic>
          <p:pic>
            <p:nvPicPr>
              <p:cNvPr id="168" name="object 53">
                <a:extLst>
                  <a:ext uri="{FF2B5EF4-FFF2-40B4-BE49-F238E27FC236}">
                    <a16:creationId xmlns:a16="http://schemas.microsoft.com/office/drawing/2014/main" id="{9F13269C-8420-E622-0DC7-8127C075CE69}"/>
                  </a:ext>
                </a:extLst>
              </p:cNvPr>
              <p:cNvPicPr/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>
                <a:off x="2773484" y="2570654"/>
                <a:ext cx="1344625" cy="197243"/>
              </a:xfrm>
              <a:prstGeom prst="rect">
                <a:avLst/>
              </a:prstGeom>
            </p:spPr>
          </p:pic>
        </p:grpSp>
        <p:pic>
          <p:nvPicPr>
            <p:cNvPr id="171" name="object 55">
              <a:extLst>
                <a:ext uri="{FF2B5EF4-FFF2-40B4-BE49-F238E27FC236}">
                  <a16:creationId xmlns:a16="http://schemas.microsoft.com/office/drawing/2014/main" id="{0CF194C4-778C-A887-1B60-846C1491A113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084331" y="1967800"/>
              <a:ext cx="1060492" cy="836636"/>
            </a:xfrm>
            <a:prstGeom prst="rect">
              <a:avLst/>
            </a:prstGeom>
          </p:spPr>
        </p:pic>
        <p:sp>
          <p:nvSpPr>
            <p:cNvPr id="172" name="object 61">
              <a:extLst>
                <a:ext uri="{FF2B5EF4-FFF2-40B4-BE49-F238E27FC236}">
                  <a16:creationId xmlns:a16="http://schemas.microsoft.com/office/drawing/2014/main" id="{29037AC0-5344-BCA8-CA13-F8DDB534602B}"/>
                </a:ext>
              </a:extLst>
            </p:cNvPr>
            <p:cNvSpPr/>
            <p:nvPr/>
          </p:nvSpPr>
          <p:spPr>
            <a:xfrm>
              <a:off x="7654048" y="2147823"/>
              <a:ext cx="1804670" cy="575310"/>
            </a:xfrm>
            <a:custGeom>
              <a:avLst/>
              <a:gdLst/>
              <a:ahLst/>
              <a:cxnLst/>
              <a:rect l="l" t="t" r="r" b="b"/>
              <a:pathLst>
                <a:path w="1804670" h="575310">
                  <a:moveTo>
                    <a:pt x="328955" y="510540"/>
                  </a:moveTo>
                  <a:lnTo>
                    <a:pt x="325831" y="508000"/>
                  </a:lnTo>
                  <a:lnTo>
                    <a:pt x="177876" y="508000"/>
                  </a:lnTo>
                  <a:lnTo>
                    <a:pt x="174739" y="510540"/>
                  </a:lnTo>
                  <a:lnTo>
                    <a:pt x="174739" y="518160"/>
                  </a:lnTo>
                  <a:lnTo>
                    <a:pt x="177876" y="521970"/>
                  </a:lnTo>
                  <a:lnTo>
                    <a:pt x="325831" y="521970"/>
                  </a:lnTo>
                  <a:lnTo>
                    <a:pt x="328955" y="518160"/>
                  </a:lnTo>
                  <a:lnTo>
                    <a:pt x="328955" y="510540"/>
                  </a:lnTo>
                  <a:close/>
                </a:path>
                <a:path w="1804670" h="575310">
                  <a:moveTo>
                    <a:pt x="397649" y="464820"/>
                  </a:moveTo>
                  <a:lnTo>
                    <a:pt x="394512" y="461010"/>
                  </a:lnTo>
                  <a:lnTo>
                    <a:pt x="109296" y="461010"/>
                  </a:lnTo>
                  <a:lnTo>
                    <a:pt x="106159" y="464820"/>
                  </a:lnTo>
                  <a:lnTo>
                    <a:pt x="106159" y="472440"/>
                  </a:lnTo>
                  <a:lnTo>
                    <a:pt x="109296" y="474980"/>
                  </a:lnTo>
                  <a:lnTo>
                    <a:pt x="394512" y="474980"/>
                  </a:lnTo>
                  <a:lnTo>
                    <a:pt x="397649" y="472440"/>
                  </a:lnTo>
                  <a:lnTo>
                    <a:pt x="397649" y="464820"/>
                  </a:lnTo>
                  <a:close/>
                </a:path>
                <a:path w="1804670" h="575310">
                  <a:moveTo>
                    <a:pt x="448271" y="234950"/>
                  </a:moveTo>
                  <a:lnTo>
                    <a:pt x="445973" y="205740"/>
                  </a:lnTo>
                  <a:lnTo>
                    <a:pt x="439331" y="179070"/>
                  </a:lnTo>
                  <a:lnTo>
                    <a:pt x="434238" y="166331"/>
                  </a:lnTo>
                  <a:lnTo>
                    <a:pt x="434238" y="234950"/>
                  </a:lnTo>
                  <a:lnTo>
                    <a:pt x="432117" y="264160"/>
                  </a:lnTo>
                  <a:lnTo>
                    <a:pt x="416090" y="316230"/>
                  </a:lnTo>
                  <a:lnTo>
                    <a:pt x="388708" y="359410"/>
                  </a:lnTo>
                  <a:lnTo>
                    <a:pt x="354304" y="391160"/>
                  </a:lnTo>
                  <a:lnTo>
                    <a:pt x="331203" y="406400"/>
                  </a:lnTo>
                  <a:lnTo>
                    <a:pt x="330847" y="402590"/>
                  </a:lnTo>
                  <a:lnTo>
                    <a:pt x="329577" y="393700"/>
                  </a:lnTo>
                  <a:lnTo>
                    <a:pt x="327698" y="384810"/>
                  </a:lnTo>
                  <a:lnTo>
                    <a:pt x="325196" y="375920"/>
                  </a:lnTo>
                  <a:lnTo>
                    <a:pt x="322072" y="367030"/>
                  </a:lnTo>
                  <a:lnTo>
                    <a:pt x="321348" y="365760"/>
                  </a:lnTo>
                  <a:lnTo>
                    <a:pt x="323037" y="364490"/>
                  </a:lnTo>
                  <a:lnTo>
                    <a:pt x="335483" y="355600"/>
                  </a:lnTo>
                  <a:lnTo>
                    <a:pt x="338480" y="353060"/>
                  </a:lnTo>
                  <a:lnTo>
                    <a:pt x="347484" y="345440"/>
                  </a:lnTo>
                  <a:lnTo>
                    <a:pt x="377698" y="303530"/>
                  </a:lnTo>
                  <a:lnTo>
                    <a:pt x="389051" y="264160"/>
                  </a:lnTo>
                  <a:lnTo>
                    <a:pt x="390652" y="240030"/>
                  </a:lnTo>
                  <a:lnTo>
                    <a:pt x="390588" y="234950"/>
                  </a:lnTo>
                  <a:lnTo>
                    <a:pt x="389724" y="219710"/>
                  </a:lnTo>
                  <a:lnTo>
                    <a:pt x="386702" y="203200"/>
                  </a:lnTo>
                  <a:lnTo>
                    <a:pt x="381723" y="186690"/>
                  </a:lnTo>
                  <a:lnTo>
                    <a:pt x="376618" y="174447"/>
                  </a:lnTo>
                  <a:lnTo>
                    <a:pt x="376618" y="240030"/>
                  </a:lnTo>
                  <a:lnTo>
                    <a:pt x="375043" y="262890"/>
                  </a:lnTo>
                  <a:lnTo>
                    <a:pt x="364121" y="299720"/>
                  </a:lnTo>
                  <a:lnTo>
                    <a:pt x="340245" y="332740"/>
                  </a:lnTo>
                  <a:lnTo>
                    <a:pt x="331635" y="341630"/>
                  </a:lnTo>
                  <a:lnTo>
                    <a:pt x="322618" y="347980"/>
                  </a:lnTo>
                  <a:lnTo>
                    <a:pt x="320903" y="349250"/>
                  </a:lnTo>
                  <a:lnTo>
                    <a:pt x="317512" y="351612"/>
                  </a:lnTo>
                  <a:lnTo>
                    <a:pt x="317512" y="415290"/>
                  </a:lnTo>
                  <a:lnTo>
                    <a:pt x="273850" y="415290"/>
                  </a:lnTo>
                  <a:lnTo>
                    <a:pt x="273062" y="411480"/>
                  </a:lnTo>
                  <a:lnTo>
                    <a:pt x="272237" y="408940"/>
                  </a:lnTo>
                  <a:lnTo>
                    <a:pt x="268719" y="401320"/>
                  </a:lnTo>
                  <a:lnTo>
                    <a:pt x="265468" y="396240"/>
                  </a:lnTo>
                  <a:lnTo>
                    <a:pt x="257683" y="387350"/>
                  </a:lnTo>
                  <a:lnTo>
                    <a:pt x="245478" y="374650"/>
                  </a:lnTo>
                  <a:lnTo>
                    <a:pt x="244703" y="374650"/>
                  </a:lnTo>
                  <a:lnTo>
                    <a:pt x="238163" y="368300"/>
                  </a:lnTo>
                  <a:lnTo>
                    <a:pt x="230708" y="361950"/>
                  </a:lnTo>
                  <a:lnTo>
                    <a:pt x="222288" y="354330"/>
                  </a:lnTo>
                  <a:lnTo>
                    <a:pt x="212826" y="346710"/>
                  </a:lnTo>
                  <a:lnTo>
                    <a:pt x="207213" y="342900"/>
                  </a:lnTo>
                  <a:lnTo>
                    <a:pt x="214909" y="342900"/>
                  </a:lnTo>
                  <a:lnTo>
                    <a:pt x="231813" y="341630"/>
                  </a:lnTo>
                  <a:lnTo>
                    <a:pt x="248056" y="337820"/>
                  </a:lnTo>
                  <a:lnTo>
                    <a:pt x="263410" y="332740"/>
                  </a:lnTo>
                  <a:lnTo>
                    <a:pt x="265455" y="331470"/>
                  </a:lnTo>
                  <a:lnTo>
                    <a:pt x="269519" y="328930"/>
                  </a:lnTo>
                  <a:lnTo>
                    <a:pt x="277672" y="323850"/>
                  </a:lnTo>
                  <a:lnTo>
                    <a:pt x="279501" y="322580"/>
                  </a:lnTo>
                  <a:lnTo>
                    <a:pt x="280822" y="325120"/>
                  </a:lnTo>
                  <a:lnTo>
                    <a:pt x="287020" y="332740"/>
                  </a:lnTo>
                  <a:lnTo>
                    <a:pt x="292582" y="341630"/>
                  </a:lnTo>
                  <a:lnTo>
                    <a:pt x="297548" y="349250"/>
                  </a:lnTo>
                  <a:lnTo>
                    <a:pt x="301929" y="356870"/>
                  </a:lnTo>
                  <a:lnTo>
                    <a:pt x="316661" y="402590"/>
                  </a:lnTo>
                  <a:lnTo>
                    <a:pt x="317512" y="415290"/>
                  </a:lnTo>
                  <a:lnTo>
                    <a:pt x="317512" y="351612"/>
                  </a:lnTo>
                  <a:lnTo>
                    <a:pt x="315417" y="353060"/>
                  </a:lnTo>
                  <a:lnTo>
                    <a:pt x="314236" y="350520"/>
                  </a:lnTo>
                  <a:lnTo>
                    <a:pt x="309511" y="341630"/>
                  </a:lnTo>
                  <a:lnTo>
                    <a:pt x="304203" y="334010"/>
                  </a:lnTo>
                  <a:lnTo>
                    <a:pt x="298310" y="325120"/>
                  </a:lnTo>
                  <a:lnTo>
                    <a:pt x="296456" y="322580"/>
                  </a:lnTo>
                  <a:lnTo>
                    <a:pt x="291833" y="316230"/>
                  </a:lnTo>
                  <a:lnTo>
                    <a:pt x="290550" y="314960"/>
                  </a:lnTo>
                  <a:lnTo>
                    <a:pt x="292722" y="312420"/>
                  </a:lnTo>
                  <a:lnTo>
                    <a:pt x="293293" y="312420"/>
                  </a:lnTo>
                  <a:lnTo>
                    <a:pt x="293789" y="311150"/>
                  </a:lnTo>
                  <a:lnTo>
                    <a:pt x="301167" y="303530"/>
                  </a:lnTo>
                  <a:lnTo>
                    <a:pt x="322389" y="267970"/>
                  </a:lnTo>
                  <a:lnTo>
                    <a:pt x="327672" y="130810"/>
                  </a:lnTo>
                  <a:lnTo>
                    <a:pt x="340664" y="143510"/>
                  </a:lnTo>
                  <a:lnTo>
                    <a:pt x="362102" y="176530"/>
                  </a:lnTo>
                  <a:lnTo>
                    <a:pt x="375767" y="220980"/>
                  </a:lnTo>
                  <a:lnTo>
                    <a:pt x="376618" y="240030"/>
                  </a:lnTo>
                  <a:lnTo>
                    <a:pt x="376618" y="174447"/>
                  </a:lnTo>
                  <a:lnTo>
                    <a:pt x="374840" y="170180"/>
                  </a:lnTo>
                  <a:lnTo>
                    <a:pt x="366077" y="153670"/>
                  </a:lnTo>
                  <a:lnTo>
                    <a:pt x="355498" y="139700"/>
                  </a:lnTo>
                  <a:lnTo>
                    <a:pt x="347624" y="130810"/>
                  </a:lnTo>
                  <a:lnTo>
                    <a:pt x="343128" y="125730"/>
                  </a:lnTo>
                  <a:lnTo>
                    <a:pt x="329018" y="114300"/>
                  </a:lnTo>
                  <a:lnTo>
                    <a:pt x="327672" y="113030"/>
                  </a:lnTo>
                  <a:lnTo>
                    <a:pt x="327672" y="67310"/>
                  </a:lnTo>
                  <a:lnTo>
                    <a:pt x="370928" y="97790"/>
                  </a:lnTo>
                  <a:lnTo>
                    <a:pt x="402590" y="135890"/>
                  </a:lnTo>
                  <a:lnTo>
                    <a:pt x="425894" y="182880"/>
                  </a:lnTo>
                  <a:lnTo>
                    <a:pt x="434238" y="234950"/>
                  </a:lnTo>
                  <a:lnTo>
                    <a:pt x="434238" y="166331"/>
                  </a:lnTo>
                  <a:lnTo>
                    <a:pt x="414388" y="128270"/>
                  </a:lnTo>
                  <a:lnTo>
                    <a:pt x="376250" y="83820"/>
                  </a:lnTo>
                  <a:lnTo>
                    <a:pt x="354761" y="67310"/>
                  </a:lnTo>
                  <a:lnTo>
                    <a:pt x="353110" y="66040"/>
                  </a:lnTo>
                  <a:lnTo>
                    <a:pt x="327698" y="50800"/>
                  </a:lnTo>
                  <a:lnTo>
                    <a:pt x="326999" y="50800"/>
                  </a:lnTo>
                  <a:lnTo>
                    <a:pt x="323011" y="49530"/>
                  </a:lnTo>
                  <a:lnTo>
                    <a:pt x="316776" y="49530"/>
                  </a:lnTo>
                  <a:lnTo>
                    <a:pt x="313651" y="52070"/>
                  </a:lnTo>
                  <a:lnTo>
                    <a:pt x="313563" y="238760"/>
                  </a:lnTo>
                  <a:lnTo>
                    <a:pt x="313105" y="246380"/>
                  </a:lnTo>
                  <a:lnTo>
                    <a:pt x="296189" y="288290"/>
                  </a:lnTo>
                  <a:lnTo>
                    <a:pt x="290283" y="294640"/>
                  </a:lnTo>
                  <a:lnTo>
                    <a:pt x="283679" y="302260"/>
                  </a:lnTo>
                  <a:lnTo>
                    <a:pt x="281838" y="303530"/>
                  </a:lnTo>
                  <a:lnTo>
                    <a:pt x="279793" y="300990"/>
                  </a:lnTo>
                  <a:lnTo>
                    <a:pt x="271208" y="290830"/>
                  </a:lnTo>
                  <a:lnTo>
                    <a:pt x="250774" y="248920"/>
                  </a:lnTo>
                  <a:lnTo>
                    <a:pt x="246926" y="220980"/>
                  </a:lnTo>
                  <a:lnTo>
                    <a:pt x="247281" y="212090"/>
                  </a:lnTo>
                  <a:lnTo>
                    <a:pt x="260032" y="166370"/>
                  </a:lnTo>
                  <a:lnTo>
                    <a:pt x="271843" y="146050"/>
                  </a:lnTo>
                  <a:lnTo>
                    <a:pt x="274396" y="142240"/>
                  </a:lnTo>
                  <a:lnTo>
                    <a:pt x="277126" y="139700"/>
                  </a:lnTo>
                  <a:lnTo>
                    <a:pt x="278345" y="137160"/>
                  </a:lnTo>
                  <a:lnTo>
                    <a:pt x="279044" y="137160"/>
                  </a:lnTo>
                  <a:lnTo>
                    <a:pt x="280187" y="135890"/>
                  </a:lnTo>
                  <a:lnTo>
                    <a:pt x="280822" y="133350"/>
                  </a:lnTo>
                  <a:lnTo>
                    <a:pt x="280822" y="63500"/>
                  </a:lnTo>
                  <a:lnTo>
                    <a:pt x="280822" y="49530"/>
                  </a:lnTo>
                  <a:lnTo>
                    <a:pt x="228663" y="49530"/>
                  </a:lnTo>
                  <a:lnTo>
                    <a:pt x="220649" y="50800"/>
                  </a:lnTo>
                  <a:lnTo>
                    <a:pt x="191122" y="62230"/>
                  </a:lnTo>
                  <a:lnTo>
                    <a:pt x="184734" y="67310"/>
                  </a:lnTo>
                  <a:lnTo>
                    <a:pt x="180644" y="73660"/>
                  </a:lnTo>
                  <a:lnTo>
                    <a:pt x="175971" y="85090"/>
                  </a:lnTo>
                  <a:lnTo>
                    <a:pt x="175412" y="90170"/>
                  </a:lnTo>
                  <a:lnTo>
                    <a:pt x="175285" y="102870"/>
                  </a:lnTo>
                  <a:lnTo>
                    <a:pt x="177330" y="111760"/>
                  </a:lnTo>
                  <a:lnTo>
                    <a:pt x="178473" y="115570"/>
                  </a:lnTo>
                  <a:lnTo>
                    <a:pt x="181152" y="116840"/>
                  </a:lnTo>
                  <a:lnTo>
                    <a:pt x="225666" y="116840"/>
                  </a:lnTo>
                  <a:lnTo>
                    <a:pt x="228803" y="114300"/>
                  </a:lnTo>
                  <a:lnTo>
                    <a:pt x="228803" y="106680"/>
                  </a:lnTo>
                  <a:lnTo>
                    <a:pt x="225666" y="102870"/>
                  </a:lnTo>
                  <a:lnTo>
                    <a:pt x="189801" y="102870"/>
                  </a:lnTo>
                  <a:lnTo>
                    <a:pt x="189306" y="97790"/>
                  </a:lnTo>
                  <a:lnTo>
                    <a:pt x="189306" y="92710"/>
                  </a:lnTo>
                  <a:lnTo>
                    <a:pt x="189738" y="88900"/>
                  </a:lnTo>
                  <a:lnTo>
                    <a:pt x="221234" y="64770"/>
                  </a:lnTo>
                  <a:lnTo>
                    <a:pt x="229006" y="63500"/>
                  </a:lnTo>
                  <a:lnTo>
                    <a:pt x="266776" y="63500"/>
                  </a:lnTo>
                  <a:lnTo>
                    <a:pt x="266776" y="129540"/>
                  </a:lnTo>
                  <a:lnTo>
                    <a:pt x="266255" y="130810"/>
                  </a:lnTo>
                  <a:lnTo>
                    <a:pt x="263321" y="134620"/>
                  </a:lnTo>
                  <a:lnTo>
                    <a:pt x="259562" y="139700"/>
                  </a:lnTo>
                  <a:lnTo>
                    <a:pt x="241160" y="175260"/>
                  </a:lnTo>
                  <a:lnTo>
                    <a:pt x="232892" y="220980"/>
                  </a:lnTo>
                  <a:lnTo>
                    <a:pt x="233337" y="231140"/>
                  </a:lnTo>
                  <a:lnTo>
                    <a:pt x="245795" y="275590"/>
                  </a:lnTo>
                  <a:lnTo>
                    <a:pt x="270789" y="312420"/>
                  </a:lnTo>
                  <a:lnTo>
                    <a:pt x="268592" y="313690"/>
                  </a:lnTo>
                  <a:lnTo>
                    <a:pt x="256311" y="320040"/>
                  </a:lnTo>
                  <a:lnTo>
                    <a:pt x="243154" y="325120"/>
                  </a:lnTo>
                  <a:lnTo>
                    <a:pt x="229285" y="327660"/>
                  </a:lnTo>
                  <a:lnTo>
                    <a:pt x="214896" y="328930"/>
                  </a:lnTo>
                  <a:lnTo>
                    <a:pt x="205206" y="328930"/>
                  </a:lnTo>
                  <a:lnTo>
                    <a:pt x="195922" y="327660"/>
                  </a:lnTo>
                  <a:lnTo>
                    <a:pt x="187083" y="325120"/>
                  </a:lnTo>
                  <a:lnTo>
                    <a:pt x="178739" y="322580"/>
                  </a:lnTo>
                  <a:lnTo>
                    <a:pt x="175641" y="321310"/>
                  </a:lnTo>
                  <a:lnTo>
                    <a:pt x="180924" y="314960"/>
                  </a:lnTo>
                  <a:lnTo>
                    <a:pt x="181991" y="313690"/>
                  </a:lnTo>
                  <a:lnTo>
                    <a:pt x="185305" y="309880"/>
                  </a:lnTo>
                  <a:lnTo>
                    <a:pt x="190931" y="298450"/>
                  </a:lnTo>
                  <a:lnTo>
                    <a:pt x="193052" y="290830"/>
                  </a:lnTo>
                  <a:lnTo>
                    <a:pt x="194271" y="284480"/>
                  </a:lnTo>
                  <a:lnTo>
                    <a:pt x="194576" y="279400"/>
                  </a:lnTo>
                  <a:lnTo>
                    <a:pt x="194652" y="270510"/>
                  </a:lnTo>
                  <a:lnTo>
                    <a:pt x="193281" y="262890"/>
                  </a:lnTo>
                  <a:lnTo>
                    <a:pt x="188214" y="247650"/>
                  </a:lnTo>
                  <a:lnTo>
                    <a:pt x="183743" y="240030"/>
                  </a:lnTo>
                  <a:lnTo>
                    <a:pt x="180619" y="235750"/>
                  </a:lnTo>
                  <a:lnTo>
                    <a:pt x="180619" y="271780"/>
                  </a:lnTo>
                  <a:lnTo>
                    <a:pt x="180619" y="284480"/>
                  </a:lnTo>
                  <a:lnTo>
                    <a:pt x="162775" y="314960"/>
                  </a:lnTo>
                  <a:lnTo>
                    <a:pt x="158978" y="312420"/>
                  </a:lnTo>
                  <a:lnTo>
                    <a:pt x="156857" y="309880"/>
                  </a:lnTo>
                  <a:lnTo>
                    <a:pt x="154863" y="308610"/>
                  </a:lnTo>
                  <a:lnTo>
                    <a:pt x="149580" y="303530"/>
                  </a:lnTo>
                  <a:lnTo>
                    <a:pt x="144894" y="297180"/>
                  </a:lnTo>
                  <a:lnTo>
                    <a:pt x="140843" y="292100"/>
                  </a:lnTo>
                  <a:lnTo>
                    <a:pt x="131216" y="257810"/>
                  </a:lnTo>
                  <a:lnTo>
                    <a:pt x="131279" y="248920"/>
                  </a:lnTo>
                  <a:lnTo>
                    <a:pt x="138226" y="219710"/>
                  </a:lnTo>
                  <a:lnTo>
                    <a:pt x="139992" y="214630"/>
                  </a:lnTo>
                  <a:lnTo>
                    <a:pt x="168706" y="242570"/>
                  </a:lnTo>
                  <a:lnTo>
                    <a:pt x="180619" y="271780"/>
                  </a:lnTo>
                  <a:lnTo>
                    <a:pt x="180619" y="235750"/>
                  </a:lnTo>
                  <a:lnTo>
                    <a:pt x="176339" y="229870"/>
                  </a:lnTo>
                  <a:lnTo>
                    <a:pt x="172783" y="226060"/>
                  </a:lnTo>
                  <a:lnTo>
                    <a:pt x="160096" y="214630"/>
                  </a:lnTo>
                  <a:lnTo>
                    <a:pt x="148818" y="204470"/>
                  </a:lnTo>
                  <a:lnTo>
                    <a:pt x="151612" y="201930"/>
                  </a:lnTo>
                  <a:lnTo>
                    <a:pt x="155943" y="199390"/>
                  </a:lnTo>
                  <a:lnTo>
                    <a:pt x="161353" y="196850"/>
                  </a:lnTo>
                  <a:lnTo>
                    <a:pt x="165493" y="194310"/>
                  </a:lnTo>
                  <a:lnTo>
                    <a:pt x="167563" y="193040"/>
                  </a:lnTo>
                  <a:lnTo>
                    <a:pt x="174307" y="187960"/>
                  </a:lnTo>
                  <a:lnTo>
                    <a:pt x="185140" y="180340"/>
                  </a:lnTo>
                  <a:lnTo>
                    <a:pt x="190461" y="175260"/>
                  </a:lnTo>
                  <a:lnTo>
                    <a:pt x="195567" y="171450"/>
                  </a:lnTo>
                  <a:lnTo>
                    <a:pt x="198882" y="167640"/>
                  </a:lnTo>
                  <a:lnTo>
                    <a:pt x="201942" y="163830"/>
                  </a:lnTo>
                  <a:lnTo>
                    <a:pt x="207276" y="157480"/>
                  </a:lnTo>
                  <a:lnTo>
                    <a:pt x="209550" y="153670"/>
                  </a:lnTo>
                  <a:lnTo>
                    <a:pt x="211556" y="148590"/>
                  </a:lnTo>
                  <a:lnTo>
                    <a:pt x="211721" y="147320"/>
                  </a:lnTo>
                  <a:lnTo>
                    <a:pt x="211721" y="144780"/>
                  </a:lnTo>
                  <a:lnTo>
                    <a:pt x="210096" y="140970"/>
                  </a:lnTo>
                  <a:lnTo>
                    <a:pt x="206502" y="139700"/>
                  </a:lnTo>
                  <a:lnTo>
                    <a:pt x="201955" y="139700"/>
                  </a:lnTo>
                  <a:lnTo>
                    <a:pt x="199517" y="142240"/>
                  </a:lnTo>
                  <a:lnTo>
                    <a:pt x="197231" y="146050"/>
                  </a:lnTo>
                  <a:lnTo>
                    <a:pt x="193725" y="152400"/>
                  </a:lnTo>
                  <a:lnTo>
                    <a:pt x="189623" y="157480"/>
                  </a:lnTo>
                  <a:lnTo>
                    <a:pt x="159143" y="181610"/>
                  </a:lnTo>
                  <a:lnTo>
                    <a:pt x="153225" y="185420"/>
                  </a:lnTo>
                  <a:lnTo>
                    <a:pt x="149517" y="187960"/>
                  </a:lnTo>
                  <a:lnTo>
                    <a:pt x="146354" y="189230"/>
                  </a:lnTo>
                  <a:lnTo>
                    <a:pt x="142138" y="191770"/>
                  </a:lnTo>
                  <a:lnTo>
                    <a:pt x="140436" y="193040"/>
                  </a:lnTo>
                  <a:lnTo>
                    <a:pt x="138226" y="194310"/>
                  </a:lnTo>
                  <a:lnTo>
                    <a:pt x="69024" y="127000"/>
                  </a:lnTo>
                  <a:lnTo>
                    <a:pt x="69024" y="90170"/>
                  </a:lnTo>
                  <a:lnTo>
                    <a:pt x="65887" y="86360"/>
                  </a:lnTo>
                  <a:lnTo>
                    <a:pt x="58140" y="86360"/>
                  </a:lnTo>
                  <a:lnTo>
                    <a:pt x="54991" y="90170"/>
                  </a:lnTo>
                  <a:lnTo>
                    <a:pt x="54991" y="133350"/>
                  </a:lnTo>
                  <a:lnTo>
                    <a:pt x="129324" y="204470"/>
                  </a:lnTo>
                  <a:lnTo>
                    <a:pt x="127800" y="208280"/>
                  </a:lnTo>
                  <a:lnTo>
                    <a:pt x="117487" y="245110"/>
                  </a:lnTo>
                  <a:lnTo>
                    <a:pt x="117182" y="257810"/>
                  </a:lnTo>
                  <a:lnTo>
                    <a:pt x="117563" y="265430"/>
                  </a:lnTo>
                  <a:lnTo>
                    <a:pt x="135140" y="307340"/>
                  </a:lnTo>
                  <a:lnTo>
                    <a:pt x="151676" y="323850"/>
                  </a:lnTo>
                  <a:lnTo>
                    <a:pt x="94246" y="369570"/>
                  </a:lnTo>
                  <a:lnTo>
                    <a:pt x="56146" y="369570"/>
                  </a:lnTo>
                  <a:lnTo>
                    <a:pt x="52997" y="372110"/>
                  </a:lnTo>
                  <a:lnTo>
                    <a:pt x="52997" y="379730"/>
                  </a:lnTo>
                  <a:lnTo>
                    <a:pt x="56146" y="383540"/>
                  </a:lnTo>
                  <a:lnTo>
                    <a:pt x="99123" y="383540"/>
                  </a:lnTo>
                  <a:lnTo>
                    <a:pt x="164299" y="331470"/>
                  </a:lnTo>
                  <a:lnTo>
                    <a:pt x="168135" y="332740"/>
                  </a:lnTo>
                  <a:lnTo>
                    <a:pt x="170700" y="334010"/>
                  </a:lnTo>
                  <a:lnTo>
                    <a:pt x="173596" y="335280"/>
                  </a:lnTo>
                  <a:lnTo>
                    <a:pt x="200964" y="355600"/>
                  </a:lnTo>
                  <a:lnTo>
                    <a:pt x="237159" y="386080"/>
                  </a:lnTo>
                  <a:lnTo>
                    <a:pt x="256590" y="408940"/>
                  </a:lnTo>
                  <a:lnTo>
                    <a:pt x="258178" y="411480"/>
                  </a:lnTo>
                  <a:lnTo>
                    <a:pt x="259778" y="415290"/>
                  </a:lnTo>
                  <a:lnTo>
                    <a:pt x="74891" y="415290"/>
                  </a:lnTo>
                  <a:lnTo>
                    <a:pt x="71755" y="419100"/>
                  </a:lnTo>
                  <a:lnTo>
                    <a:pt x="71755" y="426720"/>
                  </a:lnTo>
                  <a:lnTo>
                    <a:pt x="74891" y="429260"/>
                  </a:lnTo>
                  <a:lnTo>
                    <a:pt x="428485" y="429260"/>
                  </a:lnTo>
                  <a:lnTo>
                    <a:pt x="431622" y="426720"/>
                  </a:lnTo>
                  <a:lnTo>
                    <a:pt x="431622" y="419100"/>
                  </a:lnTo>
                  <a:lnTo>
                    <a:pt x="428485" y="415290"/>
                  </a:lnTo>
                  <a:lnTo>
                    <a:pt x="343954" y="415290"/>
                  </a:lnTo>
                  <a:lnTo>
                    <a:pt x="350558" y="411480"/>
                  </a:lnTo>
                  <a:lnTo>
                    <a:pt x="357289" y="406400"/>
                  </a:lnTo>
                  <a:lnTo>
                    <a:pt x="369074" y="397510"/>
                  </a:lnTo>
                  <a:lnTo>
                    <a:pt x="386029" y="382270"/>
                  </a:lnTo>
                  <a:lnTo>
                    <a:pt x="414616" y="346710"/>
                  </a:lnTo>
                  <a:lnTo>
                    <a:pt x="439420" y="294640"/>
                  </a:lnTo>
                  <a:lnTo>
                    <a:pt x="445998" y="265430"/>
                  </a:lnTo>
                  <a:lnTo>
                    <a:pt x="448271" y="234950"/>
                  </a:lnTo>
                  <a:close/>
                </a:path>
                <a:path w="1804670" h="575310">
                  <a:moveTo>
                    <a:pt x="503897" y="3810"/>
                  </a:moveTo>
                  <a:lnTo>
                    <a:pt x="500240" y="0"/>
                  </a:lnTo>
                  <a:lnTo>
                    <a:pt x="489737" y="0"/>
                  </a:lnTo>
                  <a:lnTo>
                    <a:pt x="489737" y="13970"/>
                  </a:lnTo>
                  <a:lnTo>
                    <a:pt x="489737" y="323850"/>
                  </a:lnTo>
                  <a:lnTo>
                    <a:pt x="484860" y="372110"/>
                  </a:lnTo>
                  <a:lnTo>
                    <a:pt x="471017" y="416560"/>
                  </a:lnTo>
                  <a:lnTo>
                    <a:pt x="449097" y="457200"/>
                  </a:lnTo>
                  <a:lnTo>
                    <a:pt x="420065" y="492760"/>
                  </a:lnTo>
                  <a:lnTo>
                    <a:pt x="384886" y="520700"/>
                  </a:lnTo>
                  <a:lnTo>
                    <a:pt x="344512" y="543560"/>
                  </a:lnTo>
                  <a:lnTo>
                    <a:pt x="299897" y="557530"/>
                  </a:lnTo>
                  <a:lnTo>
                    <a:pt x="251993" y="561340"/>
                  </a:lnTo>
                  <a:lnTo>
                    <a:pt x="204609" y="557530"/>
                  </a:lnTo>
                  <a:lnTo>
                    <a:pt x="160439" y="543560"/>
                  </a:lnTo>
                  <a:lnTo>
                    <a:pt x="120383" y="521970"/>
                  </a:lnTo>
                  <a:lnTo>
                    <a:pt x="85382" y="494030"/>
                  </a:lnTo>
                  <a:lnTo>
                    <a:pt x="56349" y="459740"/>
                  </a:lnTo>
                  <a:lnTo>
                    <a:pt x="34213" y="419100"/>
                  </a:lnTo>
                  <a:lnTo>
                    <a:pt x="19888" y="375920"/>
                  </a:lnTo>
                  <a:lnTo>
                    <a:pt x="14312" y="328930"/>
                  </a:lnTo>
                  <a:lnTo>
                    <a:pt x="14160" y="13970"/>
                  </a:lnTo>
                  <a:lnTo>
                    <a:pt x="489737" y="13970"/>
                  </a:lnTo>
                  <a:lnTo>
                    <a:pt x="489737" y="0"/>
                  </a:lnTo>
                  <a:lnTo>
                    <a:pt x="3657" y="0"/>
                  </a:lnTo>
                  <a:lnTo>
                    <a:pt x="0" y="3810"/>
                  </a:lnTo>
                  <a:lnTo>
                    <a:pt x="101" y="327660"/>
                  </a:lnTo>
                  <a:lnTo>
                    <a:pt x="5740" y="377190"/>
                  </a:lnTo>
                  <a:lnTo>
                    <a:pt x="19913" y="421640"/>
                  </a:lnTo>
                  <a:lnTo>
                    <a:pt x="42976" y="464820"/>
                  </a:lnTo>
                  <a:lnTo>
                    <a:pt x="73888" y="501650"/>
                  </a:lnTo>
                  <a:lnTo>
                    <a:pt x="111340" y="533400"/>
                  </a:lnTo>
                  <a:lnTo>
                    <a:pt x="153936" y="556260"/>
                  </a:lnTo>
                  <a:lnTo>
                    <a:pt x="201853" y="571500"/>
                  </a:lnTo>
                  <a:lnTo>
                    <a:pt x="226695" y="575310"/>
                  </a:lnTo>
                  <a:lnTo>
                    <a:pt x="277279" y="575310"/>
                  </a:lnTo>
                  <a:lnTo>
                    <a:pt x="302094" y="571500"/>
                  </a:lnTo>
                  <a:lnTo>
                    <a:pt x="326377" y="565150"/>
                  </a:lnTo>
                  <a:lnTo>
                    <a:pt x="336511" y="561340"/>
                  </a:lnTo>
                  <a:lnTo>
                    <a:pt x="350024" y="556260"/>
                  </a:lnTo>
                  <a:lnTo>
                    <a:pt x="392620" y="533400"/>
                  </a:lnTo>
                  <a:lnTo>
                    <a:pt x="430085" y="501650"/>
                  </a:lnTo>
                  <a:lnTo>
                    <a:pt x="460984" y="464820"/>
                  </a:lnTo>
                  <a:lnTo>
                    <a:pt x="484060" y="421640"/>
                  </a:lnTo>
                  <a:lnTo>
                    <a:pt x="498779" y="374650"/>
                  </a:lnTo>
                  <a:lnTo>
                    <a:pt x="503821" y="325120"/>
                  </a:lnTo>
                  <a:lnTo>
                    <a:pt x="503897" y="13970"/>
                  </a:lnTo>
                  <a:lnTo>
                    <a:pt x="503897" y="3810"/>
                  </a:lnTo>
                  <a:close/>
                </a:path>
                <a:path w="1804670" h="575310">
                  <a:moveTo>
                    <a:pt x="956767" y="223456"/>
                  </a:moveTo>
                  <a:lnTo>
                    <a:pt x="932421" y="238747"/>
                  </a:lnTo>
                  <a:lnTo>
                    <a:pt x="932421" y="229196"/>
                  </a:lnTo>
                  <a:lnTo>
                    <a:pt x="932421" y="147828"/>
                  </a:lnTo>
                  <a:lnTo>
                    <a:pt x="883564" y="159219"/>
                  </a:lnTo>
                  <a:lnTo>
                    <a:pt x="883564" y="269494"/>
                  </a:lnTo>
                  <a:lnTo>
                    <a:pt x="859917" y="284454"/>
                  </a:lnTo>
                  <a:lnTo>
                    <a:pt x="859917" y="320116"/>
                  </a:lnTo>
                  <a:lnTo>
                    <a:pt x="883564" y="304812"/>
                  </a:lnTo>
                  <a:lnTo>
                    <a:pt x="883627" y="382181"/>
                  </a:lnTo>
                  <a:lnTo>
                    <a:pt x="883805" y="385356"/>
                  </a:lnTo>
                  <a:lnTo>
                    <a:pt x="883805" y="410629"/>
                  </a:lnTo>
                  <a:lnTo>
                    <a:pt x="932421" y="410629"/>
                  </a:lnTo>
                  <a:lnTo>
                    <a:pt x="932421" y="273304"/>
                  </a:lnTo>
                  <a:lnTo>
                    <a:pt x="956767" y="257479"/>
                  </a:lnTo>
                  <a:lnTo>
                    <a:pt x="956767" y="223456"/>
                  </a:lnTo>
                  <a:close/>
                </a:path>
                <a:path w="1804670" h="575310">
                  <a:moveTo>
                    <a:pt x="1804403" y="413702"/>
                  </a:moveTo>
                  <a:lnTo>
                    <a:pt x="1726501" y="298335"/>
                  </a:lnTo>
                  <a:lnTo>
                    <a:pt x="1792452" y="226517"/>
                  </a:lnTo>
                  <a:lnTo>
                    <a:pt x="1732813" y="226517"/>
                  </a:lnTo>
                  <a:lnTo>
                    <a:pt x="1673987" y="292290"/>
                  </a:lnTo>
                  <a:lnTo>
                    <a:pt x="1673987" y="147828"/>
                  </a:lnTo>
                  <a:lnTo>
                    <a:pt x="1625117" y="159207"/>
                  </a:lnTo>
                  <a:lnTo>
                    <a:pt x="1625117" y="413702"/>
                  </a:lnTo>
                  <a:lnTo>
                    <a:pt x="1673987" y="413702"/>
                  </a:lnTo>
                  <a:lnTo>
                    <a:pt x="1673987" y="351320"/>
                  </a:lnTo>
                  <a:lnTo>
                    <a:pt x="1692084" y="332714"/>
                  </a:lnTo>
                  <a:lnTo>
                    <a:pt x="1746250" y="413702"/>
                  </a:lnTo>
                  <a:lnTo>
                    <a:pt x="1804403" y="413702"/>
                  </a:lnTo>
                  <a:close/>
                </a:path>
              </a:pathLst>
            </a:custGeom>
            <a:solidFill>
              <a:srgbClr val="3C3B3C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</p:grpSp>
      <p:grpSp>
        <p:nvGrpSpPr>
          <p:cNvPr id="177" name="Grupa 176">
            <a:extLst>
              <a:ext uri="{FF2B5EF4-FFF2-40B4-BE49-F238E27FC236}">
                <a16:creationId xmlns:a16="http://schemas.microsoft.com/office/drawing/2014/main" id="{2BFAE81F-B3B3-B32B-B5E0-91EF79CC71D4}"/>
              </a:ext>
            </a:extLst>
          </p:cNvPr>
          <p:cNvGrpSpPr/>
          <p:nvPr/>
        </p:nvGrpSpPr>
        <p:grpSpPr>
          <a:xfrm>
            <a:off x="2012739" y="3473012"/>
            <a:ext cx="8207062" cy="854075"/>
            <a:chOff x="1987298" y="3249270"/>
            <a:chExt cx="8207062" cy="854075"/>
          </a:xfrm>
        </p:grpSpPr>
        <p:grpSp>
          <p:nvGrpSpPr>
            <p:cNvPr id="161" name="Grupa 160">
              <a:extLst>
                <a:ext uri="{FF2B5EF4-FFF2-40B4-BE49-F238E27FC236}">
                  <a16:creationId xmlns:a16="http://schemas.microsoft.com/office/drawing/2014/main" id="{8895708A-CA52-34AA-E29E-5ED8E419CFE0}"/>
                </a:ext>
              </a:extLst>
            </p:cNvPr>
            <p:cNvGrpSpPr/>
            <p:nvPr/>
          </p:nvGrpSpPr>
          <p:grpSpPr>
            <a:xfrm>
              <a:off x="3340710" y="3280468"/>
              <a:ext cx="1068222" cy="822877"/>
              <a:chOff x="2078908" y="3280468"/>
              <a:chExt cx="1068222" cy="822877"/>
            </a:xfrm>
          </p:grpSpPr>
          <p:pic>
            <p:nvPicPr>
              <p:cNvPr id="145" name="object 67">
                <a:extLst>
                  <a:ext uri="{FF2B5EF4-FFF2-40B4-BE49-F238E27FC236}">
                    <a16:creationId xmlns:a16="http://schemas.microsoft.com/office/drawing/2014/main" id="{AF42F373-2330-1833-DBC9-A450FA79DB2D}"/>
                  </a:ext>
                </a:extLst>
              </p:cNvPr>
              <p:cNvPicPr/>
              <p:nvPr/>
            </p:nvPicPr>
            <p:blipFill rotWithShape="1">
              <a:blip r:embed="rId28" cstate="print"/>
              <a:srcRect b="15767"/>
              <a:stretch/>
            </p:blipFill>
            <p:spPr>
              <a:xfrm>
                <a:off x="2168953" y="3280468"/>
                <a:ext cx="888132" cy="688226"/>
              </a:xfrm>
              <a:prstGeom prst="rect">
                <a:avLst/>
              </a:prstGeom>
            </p:spPr>
          </p:pic>
          <p:sp>
            <p:nvSpPr>
              <p:cNvPr id="151" name="object 2">
                <a:extLst>
                  <a:ext uri="{FF2B5EF4-FFF2-40B4-BE49-F238E27FC236}">
                    <a16:creationId xmlns:a16="http://schemas.microsoft.com/office/drawing/2014/main" id="{8AF5A73D-BC5F-37B3-7F9C-7EAC71BE91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78908" y="3968693"/>
                <a:ext cx="1068222" cy="134652"/>
              </a:xfrm>
              <a:prstGeom prst="rect">
                <a:avLst/>
              </a:prstGeom>
            </p:spPr>
            <p:txBody>
              <a:bodyPr vert="horz" wrap="square" lIns="0" tIns="11430" rIns="0" bIns="0" rtlCol="0">
                <a:spAutoFit/>
              </a:bodyPr>
              <a:lstStyle>
                <a:lvl1pPr>
                  <a:defRPr sz="3650" b="0" i="0">
                    <a:solidFill>
                      <a:schemeClr val="bg1"/>
                    </a:solidFill>
                    <a:latin typeface="Futura Medium"/>
                    <a:ea typeface="+mj-ea"/>
                    <a:cs typeface="Futura Medium"/>
                  </a:defRPr>
                </a:lvl1pPr>
              </a:lstStyle>
              <a:p>
                <a:pPr marL="12700" algn="ctr">
                  <a:spcBef>
                    <a:spcPts val="90"/>
                  </a:spcBef>
                  <a:tabLst>
                    <a:tab pos="4678680" algn="l"/>
                    <a:tab pos="10690860" algn="l"/>
                  </a:tabLst>
                </a:pPr>
                <a:r>
                  <a:rPr lang="pl-PL" sz="800" dirty="0">
                    <a:solidFill>
                      <a:schemeClr val="tx1"/>
                    </a:solidFill>
                    <a:uFill>
                      <a:solidFill>
                        <a:srgbClr val="13BCC8"/>
                      </a:solidFill>
                    </a:uFill>
                    <a:latin typeface="+mj-lt"/>
                    <a:cs typeface="Arial" panose="020B0604020202020204" pitchFamily="34" charset="0"/>
                  </a:rPr>
                  <a:t>Gmina Miasto Lębork</a:t>
                </a:r>
              </a:p>
            </p:txBody>
          </p:sp>
        </p:grpSp>
        <p:grpSp>
          <p:nvGrpSpPr>
            <p:cNvPr id="155" name="Grupa 154">
              <a:extLst>
                <a:ext uri="{FF2B5EF4-FFF2-40B4-BE49-F238E27FC236}">
                  <a16:creationId xmlns:a16="http://schemas.microsoft.com/office/drawing/2014/main" id="{29601CB6-F5DC-F843-016A-790BED56ED32}"/>
                </a:ext>
              </a:extLst>
            </p:cNvPr>
            <p:cNvGrpSpPr/>
            <p:nvPr/>
          </p:nvGrpSpPr>
          <p:grpSpPr>
            <a:xfrm>
              <a:off x="1987298" y="3278935"/>
              <a:ext cx="1068222" cy="824410"/>
              <a:chOff x="4642831" y="3278935"/>
              <a:chExt cx="1068222" cy="824410"/>
            </a:xfrm>
          </p:grpSpPr>
          <p:pic>
            <p:nvPicPr>
              <p:cNvPr id="156" name="object 63">
                <a:extLst>
                  <a:ext uri="{FF2B5EF4-FFF2-40B4-BE49-F238E27FC236}">
                    <a16:creationId xmlns:a16="http://schemas.microsoft.com/office/drawing/2014/main" id="{F96710D2-BD9F-E763-E516-22B1EEBF2049}"/>
                  </a:ext>
                </a:extLst>
              </p:cNvPr>
              <p:cNvPicPr/>
              <p:nvPr/>
            </p:nvPicPr>
            <p:blipFill rotWithShape="1">
              <a:blip r:embed="rId29" cstate="print"/>
              <a:srcRect b="15810"/>
              <a:stretch/>
            </p:blipFill>
            <p:spPr>
              <a:xfrm>
                <a:off x="4726892" y="3278935"/>
                <a:ext cx="888827" cy="688226"/>
              </a:xfrm>
              <a:prstGeom prst="rect">
                <a:avLst/>
              </a:prstGeom>
            </p:spPr>
          </p:pic>
          <p:sp>
            <p:nvSpPr>
              <p:cNvPr id="157" name="object 2">
                <a:extLst>
                  <a:ext uri="{FF2B5EF4-FFF2-40B4-BE49-F238E27FC236}">
                    <a16:creationId xmlns:a16="http://schemas.microsoft.com/office/drawing/2014/main" id="{5B82293C-6050-4D35-EF52-ED5F2F7AEB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42831" y="3968693"/>
                <a:ext cx="1068222" cy="134652"/>
              </a:xfrm>
              <a:prstGeom prst="rect">
                <a:avLst/>
              </a:prstGeom>
            </p:spPr>
            <p:txBody>
              <a:bodyPr vert="horz" wrap="square" lIns="0" tIns="11430" rIns="0" bIns="0" rtlCol="0">
                <a:spAutoFit/>
              </a:bodyPr>
              <a:lstStyle>
                <a:lvl1pPr>
                  <a:defRPr sz="3650" b="0" i="0">
                    <a:solidFill>
                      <a:schemeClr val="bg1"/>
                    </a:solidFill>
                    <a:latin typeface="Futura Medium"/>
                    <a:ea typeface="+mj-ea"/>
                    <a:cs typeface="Futura Medium"/>
                  </a:defRPr>
                </a:lvl1pPr>
              </a:lstStyle>
              <a:p>
                <a:pPr marL="12700" algn="ctr">
                  <a:spcBef>
                    <a:spcPts val="90"/>
                  </a:spcBef>
                  <a:tabLst>
                    <a:tab pos="4678680" algn="l"/>
                    <a:tab pos="10690860" algn="l"/>
                  </a:tabLst>
                </a:pPr>
                <a:r>
                  <a:rPr lang="pl-PL" sz="800" dirty="0">
                    <a:solidFill>
                      <a:schemeClr val="tx1"/>
                    </a:solidFill>
                    <a:uFill>
                      <a:solidFill>
                        <a:srgbClr val="13BCC8"/>
                      </a:solidFill>
                    </a:uFill>
                    <a:latin typeface="+mj-lt"/>
                    <a:cs typeface="Arial" panose="020B0604020202020204" pitchFamily="34" charset="0"/>
                  </a:rPr>
                  <a:t>Gmina Miejska Tczew</a:t>
                </a:r>
              </a:p>
            </p:txBody>
          </p:sp>
        </p:grpSp>
        <p:grpSp>
          <p:nvGrpSpPr>
            <p:cNvPr id="160" name="Grupa 159">
              <a:extLst>
                <a:ext uri="{FF2B5EF4-FFF2-40B4-BE49-F238E27FC236}">
                  <a16:creationId xmlns:a16="http://schemas.microsoft.com/office/drawing/2014/main" id="{738F7F33-F7EB-29AB-7B94-BF3A3730E8BF}"/>
                </a:ext>
              </a:extLst>
            </p:cNvPr>
            <p:cNvGrpSpPr/>
            <p:nvPr/>
          </p:nvGrpSpPr>
          <p:grpSpPr>
            <a:xfrm>
              <a:off x="6047534" y="3283195"/>
              <a:ext cx="1068222" cy="820150"/>
              <a:chOff x="5893433" y="3283195"/>
              <a:chExt cx="1068222" cy="820150"/>
            </a:xfrm>
          </p:grpSpPr>
          <p:pic>
            <p:nvPicPr>
              <p:cNvPr id="158" name="object 65">
                <a:extLst>
                  <a:ext uri="{FF2B5EF4-FFF2-40B4-BE49-F238E27FC236}">
                    <a16:creationId xmlns:a16="http://schemas.microsoft.com/office/drawing/2014/main" id="{25A78BF9-A7B8-ED4E-782E-7CDB3BCB7A7B}"/>
                  </a:ext>
                </a:extLst>
              </p:cNvPr>
              <p:cNvPicPr/>
              <p:nvPr/>
            </p:nvPicPr>
            <p:blipFill rotWithShape="1">
              <a:blip r:embed="rId30" cstate="print"/>
              <a:srcRect b="14228"/>
              <a:stretch/>
            </p:blipFill>
            <p:spPr>
              <a:xfrm>
                <a:off x="6022433" y="3283195"/>
                <a:ext cx="821361" cy="683966"/>
              </a:xfrm>
              <a:prstGeom prst="rect">
                <a:avLst/>
              </a:prstGeom>
            </p:spPr>
          </p:pic>
          <p:sp>
            <p:nvSpPr>
              <p:cNvPr id="159" name="object 2">
                <a:extLst>
                  <a:ext uri="{FF2B5EF4-FFF2-40B4-BE49-F238E27FC236}">
                    <a16:creationId xmlns:a16="http://schemas.microsoft.com/office/drawing/2014/main" id="{2544C402-96B9-2DAC-D4E7-3C20EB7581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93433" y="3968693"/>
                <a:ext cx="1068222" cy="134652"/>
              </a:xfrm>
              <a:prstGeom prst="rect">
                <a:avLst/>
              </a:prstGeom>
            </p:spPr>
            <p:txBody>
              <a:bodyPr vert="horz" wrap="square" lIns="0" tIns="11430" rIns="0" bIns="0" rtlCol="0">
                <a:spAutoFit/>
              </a:bodyPr>
              <a:lstStyle>
                <a:lvl1pPr>
                  <a:defRPr sz="3650" b="0" i="0">
                    <a:solidFill>
                      <a:schemeClr val="bg1"/>
                    </a:solidFill>
                    <a:latin typeface="Futura Medium"/>
                    <a:ea typeface="+mj-ea"/>
                    <a:cs typeface="Futura Medium"/>
                  </a:defRPr>
                </a:lvl1pPr>
              </a:lstStyle>
              <a:p>
                <a:pPr marL="12700" algn="ctr">
                  <a:spcBef>
                    <a:spcPts val="90"/>
                  </a:spcBef>
                  <a:tabLst>
                    <a:tab pos="4678680" algn="l"/>
                    <a:tab pos="10690860" algn="l"/>
                  </a:tabLst>
                </a:pPr>
                <a:r>
                  <a:rPr lang="pl-PL" sz="800" dirty="0">
                    <a:solidFill>
                      <a:schemeClr val="tx1"/>
                    </a:solidFill>
                    <a:uFill>
                      <a:solidFill>
                        <a:srgbClr val="13BCC8"/>
                      </a:solidFill>
                    </a:uFill>
                    <a:latin typeface="+mj-lt"/>
                    <a:cs typeface="Arial" panose="020B0604020202020204" pitchFamily="34" charset="0"/>
                  </a:rPr>
                  <a:t>Gmina Miasta Puck</a:t>
                </a:r>
              </a:p>
            </p:txBody>
          </p:sp>
        </p:grpSp>
        <p:grpSp>
          <p:nvGrpSpPr>
            <p:cNvPr id="165" name="Grupa 164">
              <a:extLst>
                <a:ext uri="{FF2B5EF4-FFF2-40B4-BE49-F238E27FC236}">
                  <a16:creationId xmlns:a16="http://schemas.microsoft.com/office/drawing/2014/main" id="{80E094CC-17B4-7F1E-D86B-D55AC79A659C}"/>
                </a:ext>
              </a:extLst>
            </p:cNvPr>
            <p:cNvGrpSpPr/>
            <p:nvPr/>
          </p:nvGrpSpPr>
          <p:grpSpPr>
            <a:xfrm>
              <a:off x="7400946" y="3249270"/>
              <a:ext cx="1068222" cy="854075"/>
              <a:chOff x="7197622" y="3249270"/>
              <a:chExt cx="1068222" cy="854075"/>
            </a:xfrm>
          </p:grpSpPr>
          <p:pic>
            <p:nvPicPr>
              <p:cNvPr id="162" name="object 71">
                <a:extLst>
                  <a:ext uri="{FF2B5EF4-FFF2-40B4-BE49-F238E27FC236}">
                    <a16:creationId xmlns:a16="http://schemas.microsoft.com/office/drawing/2014/main" id="{5E4208D9-7BEE-52DA-CDB8-BEA456B98EDD}"/>
                  </a:ext>
                </a:extLst>
              </p:cNvPr>
              <p:cNvPicPr/>
              <p:nvPr/>
            </p:nvPicPr>
            <p:blipFill rotWithShape="1">
              <a:blip r:embed="rId31" cstate="print"/>
              <a:srcRect b="15369"/>
              <a:stretch/>
            </p:blipFill>
            <p:spPr>
              <a:xfrm>
                <a:off x="7270674" y="3249270"/>
                <a:ext cx="922119" cy="717891"/>
              </a:xfrm>
              <a:prstGeom prst="rect">
                <a:avLst/>
              </a:prstGeom>
            </p:spPr>
          </p:pic>
          <p:sp>
            <p:nvSpPr>
              <p:cNvPr id="163" name="object 2">
                <a:extLst>
                  <a:ext uri="{FF2B5EF4-FFF2-40B4-BE49-F238E27FC236}">
                    <a16:creationId xmlns:a16="http://schemas.microsoft.com/office/drawing/2014/main" id="{474C648B-A89B-4D00-77ED-D3FAD8EA5D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97622" y="3968693"/>
                <a:ext cx="1068222" cy="134652"/>
              </a:xfrm>
              <a:prstGeom prst="rect">
                <a:avLst/>
              </a:prstGeom>
            </p:spPr>
            <p:txBody>
              <a:bodyPr vert="horz" wrap="square" lIns="0" tIns="11430" rIns="0" bIns="0" rtlCol="0">
                <a:spAutoFit/>
              </a:bodyPr>
              <a:lstStyle>
                <a:lvl1pPr>
                  <a:defRPr sz="3650" b="0" i="0">
                    <a:solidFill>
                      <a:schemeClr val="bg1"/>
                    </a:solidFill>
                    <a:latin typeface="Futura Medium"/>
                    <a:ea typeface="+mj-ea"/>
                    <a:cs typeface="Futura Medium"/>
                  </a:defRPr>
                </a:lvl1pPr>
              </a:lstStyle>
              <a:p>
                <a:pPr marL="12700" algn="ctr">
                  <a:spcBef>
                    <a:spcPts val="90"/>
                  </a:spcBef>
                  <a:tabLst>
                    <a:tab pos="4678680" algn="l"/>
                    <a:tab pos="10690860" algn="l"/>
                  </a:tabLst>
                </a:pPr>
                <a:r>
                  <a:rPr lang="pl-PL" sz="800" dirty="0">
                    <a:solidFill>
                      <a:schemeClr val="tx1"/>
                    </a:solidFill>
                    <a:uFill>
                      <a:solidFill>
                        <a:srgbClr val="13BCC8"/>
                      </a:solidFill>
                    </a:uFill>
                    <a:latin typeface="+mj-lt"/>
                    <a:cs typeface="Arial" panose="020B0604020202020204" pitchFamily="34" charset="0"/>
                  </a:rPr>
                  <a:t>Gmina Władysławowo</a:t>
                </a:r>
              </a:p>
            </p:txBody>
          </p:sp>
        </p:grpSp>
        <p:pic>
          <p:nvPicPr>
            <p:cNvPr id="164" name="object 69">
              <a:extLst>
                <a:ext uri="{FF2B5EF4-FFF2-40B4-BE49-F238E27FC236}">
                  <a16:creationId xmlns:a16="http://schemas.microsoft.com/office/drawing/2014/main" id="{0D462359-F832-5DFB-624B-9E3A741E4A79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754360" y="3527025"/>
              <a:ext cx="1440000" cy="371586"/>
            </a:xfrm>
            <a:prstGeom prst="rect">
              <a:avLst/>
            </a:prstGeom>
          </p:spPr>
        </p:pic>
        <p:grpSp>
          <p:nvGrpSpPr>
            <p:cNvPr id="173" name="Grupa 172">
              <a:extLst>
                <a:ext uri="{FF2B5EF4-FFF2-40B4-BE49-F238E27FC236}">
                  <a16:creationId xmlns:a16="http://schemas.microsoft.com/office/drawing/2014/main" id="{88A67AB9-80EE-4F79-5F17-9ED9D843E08E}"/>
                </a:ext>
              </a:extLst>
            </p:cNvPr>
            <p:cNvGrpSpPr/>
            <p:nvPr/>
          </p:nvGrpSpPr>
          <p:grpSpPr>
            <a:xfrm>
              <a:off x="4694122" y="3281271"/>
              <a:ext cx="1068222" cy="822074"/>
              <a:chOff x="3360319" y="3281271"/>
              <a:chExt cx="1068222" cy="822074"/>
            </a:xfrm>
          </p:grpSpPr>
          <p:pic>
            <p:nvPicPr>
              <p:cNvPr id="174" name="object 73">
                <a:extLst>
                  <a:ext uri="{FF2B5EF4-FFF2-40B4-BE49-F238E27FC236}">
                    <a16:creationId xmlns:a16="http://schemas.microsoft.com/office/drawing/2014/main" id="{CF38276F-384C-6A74-2311-58C21F2DEE8A}"/>
                  </a:ext>
                </a:extLst>
              </p:cNvPr>
              <p:cNvPicPr/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3599819" y="3281271"/>
                <a:ext cx="575525" cy="599973"/>
              </a:xfrm>
              <a:prstGeom prst="rect">
                <a:avLst/>
              </a:prstGeom>
            </p:spPr>
          </p:pic>
          <p:sp>
            <p:nvSpPr>
              <p:cNvPr id="175" name="object 2">
                <a:extLst>
                  <a:ext uri="{FF2B5EF4-FFF2-40B4-BE49-F238E27FC236}">
                    <a16:creationId xmlns:a16="http://schemas.microsoft.com/office/drawing/2014/main" id="{E3669C8C-CD68-8BF3-D453-534ADE31D5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0319" y="3968693"/>
                <a:ext cx="1068222" cy="134652"/>
              </a:xfrm>
              <a:prstGeom prst="rect">
                <a:avLst/>
              </a:prstGeom>
            </p:spPr>
            <p:txBody>
              <a:bodyPr vert="horz" wrap="square" lIns="0" tIns="11430" rIns="0" bIns="0" rtlCol="0">
                <a:spAutoFit/>
              </a:bodyPr>
              <a:lstStyle>
                <a:lvl1pPr>
                  <a:defRPr sz="3650" b="0" i="0">
                    <a:solidFill>
                      <a:schemeClr val="bg1"/>
                    </a:solidFill>
                    <a:latin typeface="Futura Medium"/>
                    <a:ea typeface="+mj-ea"/>
                    <a:cs typeface="Futura Medium"/>
                  </a:defRPr>
                </a:lvl1pPr>
              </a:lstStyle>
              <a:p>
                <a:pPr marL="12700" algn="ctr">
                  <a:spcBef>
                    <a:spcPts val="90"/>
                  </a:spcBef>
                  <a:tabLst>
                    <a:tab pos="4678680" algn="l"/>
                    <a:tab pos="10690860" algn="l"/>
                  </a:tabLst>
                </a:pPr>
                <a:r>
                  <a:rPr lang="pl-PL" sz="800" dirty="0">
                    <a:solidFill>
                      <a:schemeClr val="tx1"/>
                    </a:solidFill>
                    <a:uFill>
                      <a:solidFill>
                        <a:srgbClr val="13BCC8"/>
                      </a:solidFill>
                    </a:uFill>
                    <a:latin typeface="+mj-lt"/>
                    <a:cs typeface="Arial" panose="020B0604020202020204" pitchFamily="34" charset="0"/>
                  </a:rPr>
                  <a:t>Gmina Miejska Chojnice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8655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object 17">
            <a:extLst>
              <a:ext uri="{FF2B5EF4-FFF2-40B4-BE49-F238E27FC236}">
                <a16:creationId xmlns:a16="http://schemas.microsoft.com/office/drawing/2014/main" id="{6009968F-2DCA-7601-131F-45A017E5B2A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280" y="1486161"/>
            <a:ext cx="11221619" cy="4785078"/>
          </a:xfrm>
          <a:prstGeom prst="rect">
            <a:avLst/>
          </a:prstGeom>
        </p:spPr>
      </p:pic>
      <p:sp>
        <p:nvSpPr>
          <p:cNvPr id="123" name="object 18">
            <a:extLst>
              <a:ext uri="{FF2B5EF4-FFF2-40B4-BE49-F238E27FC236}">
                <a16:creationId xmlns:a16="http://schemas.microsoft.com/office/drawing/2014/main" id="{1606E88F-BE23-663A-B360-27F75F6745E9}"/>
              </a:ext>
            </a:extLst>
          </p:cNvPr>
          <p:cNvSpPr/>
          <p:nvPr/>
        </p:nvSpPr>
        <p:spPr>
          <a:xfrm>
            <a:off x="535372" y="2875967"/>
            <a:ext cx="2145475" cy="2020614"/>
          </a:xfrm>
          <a:custGeom>
            <a:avLst/>
            <a:gdLst/>
            <a:ahLst/>
            <a:cxnLst/>
            <a:rect l="l" t="t" r="r" b="b"/>
            <a:pathLst>
              <a:path w="2132965" h="2006600">
                <a:moveTo>
                  <a:pt x="1085913" y="1955800"/>
                </a:moveTo>
                <a:lnTo>
                  <a:pt x="1008951" y="1955800"/>
                </a:lnTo>
                <a:lnTo>
                  <a:pt x="1013066" y="1968500"/>
                </a:lnTo>
                <a:lnTo>
                  <a:pt x="1029068" y="1981200"/>
                </a:lnTo>
                <a:lnTo>
                  <a:pt x="1043139" y="1993900"/>
                </a:lnTo>
                <a:lnTo>
                  <a:pt x="1048727" y="2006600"/>
                </a:lnTo>
                <a:lnTo>
                  <a:pt x="1068197" y="2006600"/>
                </a:lnTo>
                <a:lnTo>
                  <a:pt x="1069987" y="1993900"/>
                </a:lnTo>
                <a:lnTo>
                  <a:pt x="1074267" y="1993900"/>
                </a:lnTo>
                <a:lnTo>
                  <a:pt x="1076185" y="1981200"/>
                </a:lnTo>
                <a:lnTo>
                  <a:pt x="1077912" y="1981200"/>
                </a:lnTo>
                <a:lnTo>
                  <a:pt x="1082205" y="1968500"/>
                </a:lnTo>
                <a:lnTo>
                  <a:pt x="1083030" y="1968500"/>
                </a:lnTo>
                <a:lnTo>
                  <a:pt x="1085913" y="1955800"/>
                </a:lnTo>
                <a:close/>
              </a:path>
              <a:path w="2132965" h="2006600">
                <a:moveTo>
                  <a:pt x="1092200" y="1943100"/>
                </a:moveTo>
                <a:lnTo>
                  <a:pt x="993051" y="1943100"/>
                </a:lnTo>
                <a:lnTo>
                  <a:pt x="1001420" y="1955800"/>
                </a:lnTo>
                <a:lnTo>
                  <a:pt x="1089202" y="1955800"/>
                </a:lnTo>
                <a:lnTo>
                  <a:pt x="1092200" y="1943100"/>
                </a:lnTo>
                <a:close/>
              </a:path>
              <a:path w="2132965" h="2006600">
                <a:moveTo>
                  <a:pt x="1095413" y="1930400"/>
                </a:moveTo>
                <a:lnTo>
                  <a:pt x="994663" y="1930400"/>
                </a:lnTo>
                <a:lnTo>
                  <a:pt x="994206" y="1943100"/>
                </a:lnTo>
                <a:lnTo>
                  <a:pt x="1092835" y="1943100"/>
                </a:lnTo>
                <a:lnTo>
                  <a:pt x="1095413" y="1930400"/>
                </a:lnTo>
                <a:close/>
              </a:path>
              <a:path w="2132965" h="2006600">
                <a:moveTo>
                  <a:pt x="1101229" y="1917700"/>
                </a:moveTo>
                <a:lnTo>
                  <a:pt x="999858" y="1917700"/>
                </a:lnTo>
                <a:lnTo>
                  <a:pt x="997927" y="1930400"/>
                </a:lnTo>
                <a:lnTo>
                  <a:pt x="1099261" y="1930400"/>
                </a:lnTo>
                <a:lnTo>
                  <a:pt x="1101229" y="1917700"/>
                </a:lnTo>
                <a:close/>
              </a:path>
              <a:path w="2132965" h="2006600">
                <a:moveTo>
                  <a:pt x="1104188" y="1905000"/>
                </a:moveTo>
                <a:lnTo>
                  <a:pt x="994956" y="1905000"/>
                </a:lnTo>
                <a:lnTo>
                  <a:pt x="1003566" y="1917700"/>
                </a:lnTo>
                <a:lnTo>
                  <a:pt x="1102868" y="1917700"/>
                </a:lnTo>
                <a:lnTo>
                  <a:pt x="1104188" y="1905000"/>
                </a:lnTo>
                <a:close/>
              </a:path>
              <a:path w="2132965" h="2006600">
                <a:moveTo>
                  <a:pt x="1118362" y="1892300"/>
                </a:moveTo>
                <a:lnTo>
                  <a:pt x="1012545" y="1892300"/>
                </a:lnTo>
                <a:lnTo>
                  <a:pt x="1006932" y="1905000"/>
                </a:lnTo>
                <a:lnTo>
                  <a:pt x="1116571" y="1905000"/>
                </a:lnTo>
                <a:lnTo>
                  <a:pt x="1118362" y="1892300"/>
                </a:lnTo>
                <a:close/>
              </a:path>
              <a:path w="2132965" h="2006600">
                <a:moveTo>
                  <a:pt x="1120775" y="1879600"/>
                </a:moveTo>
                <a:lnTo>
                  <a:pt x="1016279" y="1879600"/>
                </a:lnTo>
                <a:lnTo>
                  <a:pt x="1017155" y="1892300"/>
                </a:lnTo>
                <a:lnTo>
                  <a:pt x="1121333" y="1892300"/>
                </a:lnTo>
                <a:lnTo>
                  <a:pt x="1120775" y="1879600"/>
                </a:lnTo>
                <a:close/>
              </a:path>
              <a:path w="2132965" h="2006600">
                <a:moveTo>
                  <a:pt x="409168" y="1866900"/>
                </a:moveTo>
                <a:lnTo>
                  <a:pt x="363207" y="1866900"/>
                </a:lnTo>
                <a:lnTo>
                  <a:pt x="366560" y="1879600"/>
                </a:lnTo>
                <a:lnTo>
                  <a:pt x="408609" y="1879600"/>
                </a:lnTo>
                <a:lnTo>
                  <a:pt x="409168" y="1866900"/>
                </a:lnTo>
                <a:close/>
              </a:path>
              <a:path w="2132965" h="2006600">
                <a:moveTo>
                  <a:pt x="1118666" y="1866900"/>
                </a:moveTo>
                <a:lnTo>
                  <a:pt x="1007160" y="1866900"/>
                </a:lnTo>
                <a:lnTo>
                  <a:pt x="1010183" y="1879600"/>
                </a:lnTo>
                <a:lnTo>
                  <a:pt x="1118171" y="1879600"/>
                </a:lnTo>
                <a:lnTo>
                  <a:pt x="1118666" y="1866900"/>
                </a:lnTo>
                <a:close/>
              </a:path>
              <a:path w="2132965" h="2006600">
                <a:moveTo>
                  <a:pt x="411518" y="1841500"/>
                </a:moveTo>
                <a:lnTo>
                  <a:pt x="338213" y="1841500"/>
                </a:lnTo>
                <a:lnTo>
                  <a:pt x="337934" y="1854200"/>
                </a:lnTo>
                <a:lnTo>
                  <a:pt x="342214" y="1866900"/>
                </a:lnTo>
                <a:lnTo>
                  <a:pt x="409689" y="1866900"/>
                </a:lnTo>
                <a:lnTo>
                  <a:pt x="411518" y="1841500"/>
                </a:lnTo>
                <a:close/>
              </a:path>
              <a:path w="2132965" h="2006600">
                <a:moveTo>
                  <a:pt x="1128674" y="1854200"/>
                </a:moveTo>
                <a:lnTo>
                  <a:pt x="1001255" y="1854200"/>
                </a:lnTo>
                <a:lnTo>
                  <a:pt x="1001839" y="1866900"/>
                </a:lnTo>
                <a:lnTo>
                  <a:pt x="1127861" y="1866900"/>
                </a:lnTo>
                <a:lnTo>
                  <a:pt x="1128674" y="1854200"/>
                </a:lnTo>
                <a:close/>
              </a:path>
              <a:path w="2132965" h="2006600">
                <a:moveTo>
                  <a:pt x="1136827" y="1854200"/>
                </a:moveTo>
                <a:lnTo>
                  <a:pt x="1130439" y="1854200"/>
                </a:lnTo>
                <a:lnTo>
                  <a:pt x="1129271" y="1866900"/>
                </a:lnTo>
                <a:lnTo>
                  <a:pt x="1133932" y="1866900"/>
                </a:lnTo>
                <a:lnTo>
                  <a:pt x="1136827" y="1854200"/>
                </a:lnTo>
                <a:close/>
              </a:path>
              <a:path w="2132965" h="2006600">
                <a:moveTo>
                  <a:pt x="338213" y="1841500"/>
                </a:moveTo>
                <a:lnTo>
                  <a:pt x="316191" y="1841500"/>
                </a:lnTo>
                <a:lnTo>
                  <a:pt x="318935" y="1854200"/>
                </a:lnTo>
                <a:lnTo>
                  <a:pt x="328421" y="1854200"/>
                </a:lnTo>
                <a:lnTo>
                  <a:pt x="338213" y="1841500"/>
                </a:lnTo>
                <a:close/>
              </a:path>
              <a:path w="2132965" h="2006600">
                <a:moveTo>
                  <a:pt x="1134694" y="1841500"/>
                </a:moveTo>
                <a:lnTo>
                  <a:pt x="996327" y="1841500"/>
                </a:lnTo>
                <a:lnTo>
                  <a:pt x="996632" y="1854200"/>
                </a:lnTo>
                <a:lnTo>
                  <a:pt x="1135291" y="1854200"/>
                </a:lnTo>
                <a:lnTo>
                  <a:pt x="1134694" y="1841500"/>
                </a:lnTo>
                <a:close/>
              </a:path>
              <a:path w="2132965" h="2006600">
                <a:moveTo>
                  <a:pt x="1285811" y="1841500"/>
                </a:moveTo>
                <a:lnTo>
                  <a:pt x="1279499" y="1841500"/>
                </a:lnTo>
                <a:lnTo>
                  <a:pt x="1280261" y="1854200"/>
                </a:lnTo>
                <a:lnTo>
                  <a:pt x="1287322" y="1854200"/>
                </a:lnTo>
                <a:lnTo>
                  <a:pt x="1285811" y="1841500"/>
                </a:lnTo>
                <a:close/>
              </a:path>
              <a:path w="2132965" h="2006600">
                <a:moveTo>
                  <a:pt x="1448892" y="1841500"/>
                </a:moveTo>
                <a:lnTo>
                  <a:pt x="1434426" y="1841500"/>
                </a:lnTo>
                <a:lnTo>
                  <a:pt x="1434884" y="1854200"/>
                </a:lnTo>
                <a:lnTo>
                  <a:pt x="1448714" y="1854200"/>
                </a:lnTo>
                <a:lnTo>
                  <a:pt x="1448892" y="1841500"/>
                </a:lnTo>
                <a:close/>
              </a:path>
              <a:path w="2132965" h="2006600">
                <a:moveTo>
                  <a:pt x="414299" y="1816100"/>
                </a:moveTo>
                <a:lnTo>
                  <a:pt x="406793" y="1816100"/>
                </a:lnTo>
                <a:lnTo>
                  <a:pt x="406184" y="1828800"/>
                </a:lnTo>
                <a:lnTo>
                  <a:pt x="301637" y="1828800"/>
                </a:lnTo>
                <a:lnTo>
                  <a:pt x="302259" y="1841500"/>
                </a:lnTo>
                <a:lnTo>
                  <a:pt x="412305" y="1841500"/>
                </a:lnTo>
                <a:lnTo>
                  <a:pt x="412775" y="1828800"/>
                </a:lnTo>
                <a:lnTo>
                  <a:pt x="414299" y="1816100"/>
                </a:lnTo>
                <a:close/>
              </a:path>
              <a:path w="2132965" h="2006600">
                <a:moveTo>
                  <a:pt x="1135227" y="1828800"/>
                </a:moveTo>
                <a:lnTo>
                  <a:pt x="992530" y="1828800"/>
                </a:lnTo>
                <a:lnTo>
                  <a:pt x="992720" y="1841500"/>
                </a:lnTo>
                <a:lnTo>
                  <a:pt x="1135202" y="1841500"/>
                </a:lnTo>
                <a:lnTo>
                  <a:pt x="1135227" y="1828800"/>
                </a:lnTo>
                <a:close/>
              </a:path>
              <a:path w="2132965" h="2006600">
                <a:moveTo>
                  <a:pt x="1304925" y="1828800"/>
                </a:moveTo>
                <a:lnTo>
                  <a:pt x="1273302" y="1828800"/>
                </a:lnTo>
                <a:lnTo>
                  <a:pt x="1274686" y="1841500"/>
                </a:lnTo>
                <a:lnTo>
                  <a:pt x="1305102" y="1841500"/>
                </a:lnTo>
                <a:lnTo>
                  <a:pt x="1304925" y="1828800"/>
                </a:lnTo>
                <a:close/>
              </a:path>
              <a:path w="2132965" h="2006600">
                <a:moveTo>
                  <a:pt x="1471472" y="1828800"/>
                </a:moveTo>
                <a:lnTo>
                  <a:pt x="1402753" y="1828800"/>
                </a:lnTo>
                <a:lnTo>
                  <a:pt x="1404937" y="1841500"/>
                </a:lnTo>
                <a:lnTo>
                  <a:pt x="1472133" y="1841500"/>
                </a:lnTo>
                <a:lnTo>
                  <a:pt x="1471472" y="1828800"/>
                </a:lnTo>
                <a:close/>
              </a:path>
              <a:path w="2132965" h="2006600">
                <a:moveTo>
                  <a:pt x="405079" y="1816100"/>
                </a:moveTo>
                <a:lnTo>
                  <a:pt x="285940" y="1816100"/>
                </a:lnTo>
                <a:lnTo>
                  <a:pt x="293395" y="1828800"/>
                </a:lnTo>
                <a:lnTo>
                  <a:pt x="404596" y="1828800"/>
                </a:lnTo>
                <a:lnTo>
                  <a:pt x="405079" y="1816100"/>
                </a:lnTo>
                <a:close/>
              </a:path>
              <a:path w="2132965" h="2006600">
                <a:moveTo>
                  <a:pt x="1160767" y="1816100"/>
                </a:moveTo>
                <a:lnTo>
                  <a:pt x="989304" y="1816100"/>
                </a:lnTo>
                <a:lnTo>
                  <a:pt x="990015" y="1828800"/>
                </a:lnTo>
                <a:lnTo>
                  <a:pt x="1159040" y="1828800"/>
                </a:lnTo>
                <a:lnTo>
                  <a:pt x="1160767" y="1816100"/>
                </a:lnTo>
                <a:close/>
              </a:path>
              <a:path w="2132965" h="2006600">
                <a:moveTo>
                  <a:pt x="1342097" y="1816100"/>
                </a:moveTo>
                <a:lnTo>
                  <a:pt x="1267079" y="1816100"/>
                </a:lnTo>
                <a:lnTo>
                  <a:pt x="1267079" y="1828800"/>
                </a:lnTo>
                <a:lnTo>
                  <a:pt x="1341551" y="1828800"/>
                </a:lnTo>
                <a:lnTo>
                  <a:pt x="1342097" y="1816100"/>
                </a:lnTo>
                <a:close/>
              </a:path>
              <a:path w="2132965" h="2006600">
                <a:moveTo>
                  <a:pt x="1477492" y="1816100"/>
                </a:moveTo>
                <a:lnTo>
                  <a:pt x="1377543" y="1816100"/>
                </a:lnTo>
                <a:lnTo>
                  <a:pt x="1377937" y="1828800"/>
                </a:lnTo>
                <a:lnTo>
                  <a:pt x="1474520" y="1828800"/>
                </a:lnTo>
                <a:lnTo>
                  <a:pt x="1477492" y="1816100"/>
                </a:lnTo>
                <a:close/>
              </a:path>
              <a:path w="2132965" h="2006600">
                <a:moveTo>
                  <a:pt x="404177" y="1803400"/>
                </a:moveTo>
                <a:lnTo>
                  <a:pt x="282625" y="1803400"/>
                </a:lnTo>
                <a:lnTo>
                  <a:pt x="284645" y="1816100"/>
                </a:lnTo>
                <a:lnTo>
                  <a:pt x="406133" y="1816100"/>
                </a:lnTo>
                <a:lnTo>
                  <a:pt x="404177" y="1803400"/>
                </a:lnTo>
                <a:close/>
              </a:path>
              <a:path w="2132965" h="2006600">
                <a:moveTo>
                  <a:pt x="413575" y="1803400"/>
                </a:moveTo>
                <a:lnTo>
                  <a:pt x="407555" y="1803400"/>
                </a:lnTo>
                <a:lnTo>
                  <a:pt x="409575" y="1816100"/>
                </a:lnTo>
                <a:lnTo>
                  <a:pt x="413575" y="1803400"/>
                </a:lnTo>
                <a:close/>
              </a:path>
              <a:path w="2132965" h="2006600">
                <a:moveTo>
                  <a:pt x="1167320" y="1803400"/>
                </a:moveTo>
                <a:lnTo>
                  <a:pt x="982992" y="1803400"/>
                </a:lnTo>
                <a:lnTo>
                  <a:pt x="985469" y="1816100"/>
                </a:lnTo>
                <a:lnTo>
                  <a:pt x="1165593" y="1816100"/>
                </a:lnTo>
                <a:lnTo>
                  <a:pt x="1167320" y="1803400"/>
                </a:lnTo>
                <a:close/>
              </a:path>
              <a:path w="2132965" h="2006600">
                <a:moveTo>
                  <a:pt x="1243050" y="1803400"/>
                </a:moveTo>
                <a:lnTo>
                  <a:pt x="1222844" y="1803400"/>
                </a:lnTo>
                <a:lnTo>
                  <a:pt x="1221600" y="1816100"/>
                </a:lnTo>
                <a:lnTo>
                  <a:pt x="1239418" y="1816100"/>
                </a:lnTo>
                <a:lnTo>
                  <a:pt x="1243050" y="1803400"/>
                </a:lnTo>
                <a:close/>
              </a:path>
              <a:path w="2132965" h="2006600">
                <a:moveTo>
                  <a:pt x="1346225" y="1803400"/>
                </a:moveTo>
                <a:lnTo>
                  <a:pt x="1266469" y="1803400"/>
                </a:lnTo>
                <a:lnTo>
                  <a:pt x="1266571" y="1816100"/>
                </a:lnTo>
                <a:lnTo>
                  <a:pt x="1347279" y="1816100"/>
                </a:lnTo>
                <a:lnTo>
                  <a:pt x="1346225" y="1803400"/>
                </a:lnTo>
                <a:close/>
              </a:path>
              <a:path w="2132965" h="2006600">
                <a:moveTo>
                  <a:pt x="1499311" y="1803400"/>
                </a:moveTo>
                <a:lnTo>
                  <a:pt x="1371041" y="1803400"/>
                </a:lnTo>
                <a:lnTo>
                  <a:pt x="1372311" y="1816100"/>
                </a:lnTo>
                <a:lnTo>
                  <a:pt x="1493151" y="1816100"/>
                </a:lnTo>
                <a:lnTo>
                  <a:pt x="1499311" y="1803400"/>
                </a:lnTo>
                <a:close/>
              </a:path>
              <a:path w="2132965" h="2006600">
                <a:moveTo>
                  <a:pt x="434352" y="1790700"/>
                </a:moveTo>
                <a:lnTo>
                  <a:pt x="249440" y="1790700"/>
                </a:lnTo>
                <a:lnTo>
                  <a:pt x="251891" y="1803400"/>
                </a:lnTo>
                <a:lnTo>
                  <a:pt x="427583" y="1803400"/>
                </a:lnTo>
                <a:lnTo>
                  <a:pt x="434352" y="1790700"/>
                </a:lnTo>
                <a:close/>
              </a:path>
              <a:path w="2132965" h="2006600">
                <a:moveTo>
                  <a:pt x="452335" y="1790700"/>
                </a:moveTo>
                <a:lnTo>
                  <a:pt x="439750" y="1790700"/>
                </a:lnTo>
                <a:lnTo>
                  <a:pt x="446925" y="1803400"/>
                </a:lnTo>
                <a:lnTo>
                  <a:pt x="447230" y="1803400"/>
                </a:lnTo>
                <a:lnTo>
                  <a:pt x="452335" y="1790700"/>
                </a:lnTo>
                <a:close/>
              </a:path>
              <a:path w="2132965" h="2006600">
                <a:moveTo>
                  <a:pt x="1185583" y="1790700"/>
                </a:moveTo>
                <a:lnTo>
                  <a:pt x="978611" y="1790700"/>
                </a:lnTo>
                <a:lnTo>
                  <a:pt x="979804" y="1803400"/>
                </a:lnTo>
                <a:lnTo>
                  <a:pt x="1183398" y="1803400"/>
                </a:lnTo>
                <a:lnTo>
                  <a:pt x="1185583" y="1790700"/>
                </a:lnTo>
                <a:close/>
              </a:path>
              <a:path w="2132965" h="2006600">
                <a:moveTo>
                  <a:pt x="1248562" y="1790700"/>
                </a:moveTo>
                <a:lnTo>
                  <a:pt x="1232141" y="1790700"/>
                </a:lnTo>
                <a:lnTo>
                  <a:pt x="1231633" y="1803400"/>
                </a:lnTo>
                <a:lnTo>
                  <a:pt x="1251026" y="1803400"/>
                </a:lnTo>
                <a:lnTo>
                  <a:pt x="1248562" y="1790700"/>
                </a:lnTo>
                <a:close/>
              </a:path>
              <a:path w="2132965" h="2006600">
                <a:moveTo>
                  <a:pt x="1495437" y="1790700"/>
                </a:moveTo>
                <a:lnTo>
                  <a:pt x="1265974" y="1790700"/>
                </a:lnTo>
                <a:lnTo>
                  <a:pt x="1266113" y="1803400"/>
                </a:lnTo>
                <a:lnTo>
                  <a:pt x="1495755" y="1803400"/>
                </a:lnTo>
                <a:lnTo>
                  <a:pt x="1495437" y="1790700"/>
                </a:lnTo>
                <a:close/>
              </a:path>
              <a:path w="2132965" h="2006600">
                <a:moveTo>
                  <a:pt x="1497406" y="1790700"/>
                </a:moveTo>
                <a:lnTo>
                  <a:pt x="1496872" y="1790700"/>
                </a:lnTo>
                <a:lnTo>
                  <a:pt x="1496491" y="1803400"/>
                </a:lnTo>
                <a:lnTo>
                  <a:pt x="1498053" y="1803400"/>
                </a:lnTo>
                <a:lnTo>
                  <a:pt x="1497406" y="1790700"/>
                </a:lnTo>
                <a:close/>
              </a:path>
              <a:path w="2132965" h="2006600">
                <a:moveTo>
                  <a:pt x="466229" y="1778000"/>
                </a:moveTo>
                <a:lnTo>
                  <a:pt x="236689" y="1778000"/>
                </a:lnTo>
                <a:lnTo>
                  <a:pt x="239674" y="1790700"/>
                </a:lnTo>
                <a:lnTo>
                  <a:pt x="459231" y="1790700"/>
                </a:lnTo>
                <a:lnTo>
                  <a:pt x="466229" y="1778000"/>
                </a:lnTo>
                <a:close/>
              </a:path>
              <a:path w="2132965" h="2006600">
                <a:moveTo>
                  <a:pt x="1202423" y="1778000"/>
                </a:moveTo>
                <a:lnTo>
                  <a:pt x="973772" y="1778000"/>
                </a:lnTo>
                <a:lnTo>
                  <a:pt x="974153" y="1790700"/>
                </a:lnTo>
                <a:lnTo>
                  <a:pt x="1202131" y="1790700"/>
                </a:lnTo>
                <a:lnTo>
                  <a:pt x="1202423" y="1778000"/>
                </a:lnTo>
                <a:close/>
              </a:path>
              <a:path w="2132965" h="2006600">
                <a:moveTo>
                  <a:pt x="1204264" y="1778000"/>
                </a:moveTo>
                <a:lnTo>
                  <a:pt x="1202423" y="1778000"/>
                </a:lnTo>
                <a:lnTo>
                  <a:pt x="1203375" y="1790700"/>
                </a:lnTo>
                <a:lnTo>
                  <a:pt x="1204264" y="1778000"/>
                </a:lnTo>
                <a:close/>
              </a:path>
              <a:path w="2132965" h="2006600">
                <a:moveTo>
                  <a:pt x="1250950" y="1778000"/>
                </a:moveTo>
                <a:lnTo>
                  <a:pt x="1218260" y="1778000"/>
                </a:lnTo>
                <a:lnTo>
                  <a:pt x="1221562" y="1790700"/>
                </a:lnTo>
                <a:lnTo>
                  <a:pt x="1244511" y="1790700"/>
                </a:lnTo>
                <a:lnTo>
                  <a:pt x="1250950" y="1778000"/>
                </a:lnTo>
                <a:close/>
              </a:path>
              <a:path w="2132965" h="2006600">
                <a:moveTo>
                  <a:pt x="1491551" y="1778000"/>
                </a:moveTo>
                <a:lnTo>
                  <a:pt x="1258595" y="1778000"/>
                </a:lnTo>
                <a:lnTo>
                  <a:pt x="1258074" y="1790700"/>
                </a:lnTo>
                <a:lnTo>
                  <a:pt x="1490421" y="1790700"/>
                </a:lnTo>
                <a:lnTo>
                  <a:pt x="1491551" y="1778000"/>
                </a:lnTo>
                <a:close/>
              </a:path>
              <a:path w="2132965" h="2006600">
                <a:moveTo>
                  <a:pt x="486232" y="1752600"/>
                </a:moveTo>
                <a:lnTo>
                  <a:pt x="208026" y="1752600"/>
                </a:lnTo>
                <a:lnTo>
                  <a:pt x="225856" y="1765300"/>
                </a:lnTo>
                <a:lnTo>
                  <a:pt x="229171" y="1778000"/>
                </a:lnTo>
                <a:lnTo>
                  <a:pt x="471030" y="1778000"/>
                </a:lnTo>
                <a:lnTo>
                  <a:pt x="473557" y="1765300"/>
                </a:lnTo>
                <a:lnTo>
                  <a:pt x="482066" y="1765300"/>
                </a:lnTo>
                <a:lnTo>
                  <a:pt x="486232" y="1752600"/>
                </a:lnTo>
                <a:close/>
              </a:path>
              <a:path w="2132965" h="2006600">
                <a:moveTo>
                  <a:pt x="1204899" y="1765300"/>
                </a:moveTo>
                <a:lnTo>
                  <a:pt x="964666" y="1765300"/>
                </a:lnTo>
                <a:lnTo>
                  <a:pt x="968438" y="1778000"/>
                </a:lnTo>
                <a:lnTo>
                  <a:pt x="1204252" y="1778000"/>
                </a:lnTo>
                <a:lnTo>
                  <a:pt x="1204899" y="1765300"/>
                </a:lnTo>
                <a:close/>
              </a:path>
              <a:path w="2132965" h="2006600">
                <a:moveTo>
                  <a:pt x="1492986" y="1765300"/>
                </a:moveTo>
                <a:lnTo>
                  <a:pt x="1206030" y="1765300"/>
                </a:lnTo>
                <a:lnTo>
                  <a:pt x="1206220" y="1778000"/>
                </a:lnTo>
                <a:lnTo>
                  <a:pt x="1492669" y="1778000"/>
                </a:lnTo>
                <a:lnTo>
                  <a:pt x="1492986" y="1765300"/>
                </a:lnTo>
                <a:close/>
              </a:path>
              <a:path w="2132965" h="2006600">
                <a:moveTo>
                  <a:pt x="1490726" y="1752600"/>
                </a:moveTo>
                <a:lnTo>
                  <a:pt x="955001" y="1752600"/>
                </a:lnTo>
                <a:lnTo>
                  <a:pt x="955865" y="1765300"/>
                </a:lnTo>
                <a:lnTo>
                  <a:pt x="1490560" y="1765300"/>
                </a:lnTo>
                <a:lnTo>
                  <a:pt x="1490726" y="1752600"/>
                </a:lnTo>
                <a:close/>
              </a:path>
              <a:path w="2132965" h="2006600">
                <a:moveTo>
                  <a:pt x="480123" y="1739900"/>
                </a:moveTo>
                <a:lnTo>
                  <a:pt x="194779" y="1739900"/>
                </a:lnTo>
                <a:lnTo>
                  <a:pt x="200774" y="1752600"/>
                </a:lnTo>
                <a:lnTo>
                  <a:pt x="477824" y="1752600"/>
                </a:lnTo>
                <a:lnTo>
                  <a:pt x="480123" y="1739900"/>
                </a:lnTo>
                <a:close/>
              </a:path>
              <a:path w="2132965" h="2006600">
                <a:moveTo>
                  <a:pt x="1497647" y="1739900"/>
                </a:moveTo>
                <a:lnTo>
                  <a:pt x="937234" y="1739900"/>
                </a:lnTo>
                <a:lnTo>
                  <a:pt x="940447" y="1752600"/>
                </a:lnTo>
                <a:lnTo>
                  <a:pt x="1497342" y="1752600"/>
                </a:lnTo>
                <a:lnTo>
                  <a:pt x="1497647" y="1739900"/>
                </a:lnTo>
                <a:close/>
              </a:path>
              <a:path w="2132965" h="2006600">
                <a:moveTo>
                  <a:pt x="481215" y="1727200"/>
                </a:moveTo>
                <a:lnTo>
                  <a:pt x="184442" y="1727200"/>
                </a:lnTo>
                <a:lnTo>
                  <a:pt x="184848" y="1739900"/>
                </a:lnTo>
                <a:lnTo>
                  <a:pt x="483158" y="1739900"/>
                </a:lnTo>
                <a:lnTo>
                  <a:pt x="481215" y="1727200"/>
                </a:lnTo>
                <a:close/>
              </a:path>
              <a:path w="2132965" h="2006600">
                <a:moveTo>
                  <a:pt x="1502524" y="1727200"/>
                </a:moveTo>
                <a:lnTo>
                  <a:pt x="928166" y="1727200"/>
                </a:lnTo>
                <a:lnTo>
                  <a:pt x="929741" y="1739900"/>
                </a:lnTo>
                <a:lnTo>
                  <a:pt x="1502435" y="1739900"/>
                </a:lnTo>
                <a:lnTo>
                  <a:pt x="1502524" y="1727200"/>
                </a:lnTo>
                <a:close/>
              </a:path>
              <a:path w="2132965" h="2006600">
                <a:moveTo>
                  <a:pt x="162255" y="1714500"/>
                </a:moveTo>
                <a:lnTo>
                  <a:pt x="152361" y="1714500"/>
                </a:lnTo>
                <a:lnTo>
                  <a:pt x="153225" y="1727200"/>
                </a:lnTo>
                <a:lnTo>
                  <a:pt x="160616" y="1727200"/>
                </a:lnTo>
                <a:lnTo>
                  <a:pt x="162255" y="1714500"/>
                </a:lnTo>
                <a:close/>
              </a:path>
              <a:path w="2132965" h="2006600">
                <a:moveTo>
                  <a:pt x="473240" y="1714500"/>
                </a:moveTo>
                <a:lnTo>
                  <a:pt x="174116" y="1714500"/>
                </a:lnTo>
                <a:lnTo>
                  <a:pt x="175234" y="1727200"/>
                </a:lnTo>
                <a:lnTo>
                  <a:pt x="475830" y="1727200"/>
                </a:lnTo>
                <a:lnTo>
                  <a:pt x="473240" y="1714500"/>
                </a:lnTo>
                <a:close/>
              </a:path>
              <a:path w="2132965" h="2006600">
                <a:moveTo>
                  <a:pt x="1511363" y="1714500"/>
                </a:moveTo>
                <a:lnTo>
                  <a:pt x="926807" y="1714500"/>
                </a:lnTo>
                <a:lnTo>
                  <a:pt x="928217" y="1727200"/>
                </a:lnTo>
                <a:lnTo>
                  <a:pt x="1510563" y="1727200"/>
                </a:lnTo>
                <a:lnTo>
                  <a:pt x="1511363" y="1714500"/>
                </a:lnTo>
                <a:close/>
              </a:path>
              <a:path w="2132965" h="2006600">
                <a:moveTo>
                  <a:pt x="463118" y="1701800"/>
                </a:moveTo>
                <a:lnTo>
                  <a:pt x="157505" y="1701800"/>
                </a:lnTo>
                <a:lnTo>
                  <a:pt x="156146" y="1714500"/>
                </a:lnTo>
                <a:lnTo>
                  <a:pt x="467156" y="1714500"/>
                </a:lnTo>
                <a:lnTo>
                  <a:pt x="463118" y="1701800"/>
                </a:lnTo>
                <a:close/>
              </a:path>
              <a:path w="2132965" h="2006600">
                <a:moveTo>
                  <a:pt x="1513878" y="1701800"/>
                </a:moveTo>
                <a:lnTo>
                  <a:pt x="920750" y="1701800"/>
                </a:lnTo>
                <a:lnTo>
                  <a:pt x="921054" y="1714500"/>
                </a:lnTo>
                <a:lnTo>
                  <a:pt x="1514640" y="1714500"/>
                </a:lnTo>
                <a:lnTo>
                  <a:pt x="1513878" y="1701800"/>
                </a:lnTo>
                <a:close/>
              </a:path>
              <a:path w="2132965" h="2006600">
                <a:moveTo>
                  <a:pt x="455574" y="1689100"/>
                </a:moveTo>
                <a:lnTo>
                  <a:pt x="188506" y="1689100"/>
                </a:lnTo>
                <a:lnTo>
                  <a:pt x="188163" y="1701800"/>
                </a:lnTo>
                <a:lnTo>
                  <a:pt x="456717" y="1701800"/>
                </a:lnTo>
                <a:lnTo>
                  <a:pt x="455574" y="1689100"/>
                </a:lnTo>
                <a:close/>
              </a:path>
              <a:path w="2132965" h="2006600">
                <a:moveTo>
                  <a:pt x="1526476" y="1689100"/>
                </a:moveTo>
                <a:lnTo>
                  <a:pt x="923353" y="1689100"/>
                </a:lnTo>
                <a:lnTo>
                  <a:pt x="921296" y="1701800"/>
                </a:lnTo>
                <a:lnTo>
                  <a:pt x="1525587" y="1701800"/>
                </a:lnTo>
                <a:lnTo>
                  <a:pt x="1526476" y="1689100"/>
                </a:lnTo>
                <a:close/>
              </a:path>
              <a:path w="2132965" h="2006600">
                <a:moveTo>
                  <a:pt x="495350" y="1651000"/>
                </a:moveTo>
                <a:lnTo>
                  <a:pt x="194665" y="1651000"/>
                </a:lnTo>
                <a:lnTo>
                  <a:pt x="195313" y="1663700"/>
                </a:lnTo>
                <a:lnTo>
                  <a:pt x="192252" y="1663700"/>
                </a:lnTo>
                <a:lnTo>
                  <a:pt x="191477" y="1676400"/>
                </a:lnTo>
                <a:lnTo>
                  <a:pt x="191884" y="1676400"/>
                </a:lnTo>
                <a:lnTo>
                  <a:pt x="191960" y="1689100"/>
                </a:lnTo>
                <a:lnTo>
                  <a:pt x="460743" y="1689100"/>
                </a:lnTo>
                <a:lnTo>
                  <a:pt x="468795" y="1676400"/>
                </a:lnTo>
                <a:lnTo>
                  <a:pt x="482155" y="1663700"/>
                </a:lnTo>
                <a:lnTo>
                  <a:pt x="495350" y="1651000"/>
                </a:lnTo>
                <a:close/>
              </a:path>
              <a:path w="2132965" h="2006600">
                <a:moveTo>
                  <a:pt x="1530362" y="1676400"/>
                </a:moveTo>
                <a:lnTo>
                  <a:pt x="927531" y="1676400"/>
                </a:lnTo>
                <a:lnTo>
                  <a:pt x="926528" y="1689100"/>
                </a:lnTo>
                <a:lnTo>
                  <a:pt x="1529232" y="1689100"/>
                </a:lnTo>
                <a:lnTo>
                  <a:pt x="1530362" y="1676400"/>
                </a:lnTo>
                <a:close/>
              </a:path>
              <a:path w="2132965" h="2006600">
                <a:moveTo>
                  <a:pt x="718400" y="1663700"/>
                </a:moveTo>
                <a:lnTo>
                  <a:pt x="693839" y="1663700"/>
                </a:lnTo>
                <a:lnTo>
                  <a:pt x="694512" y="1676400"/>
                </a:lnTo>
                <a:lnTo>
                  <a:pt x="718883" y="1676400"/>
                </a:lnTo>
                <a:lnTo>
                  <a:pt x="718400" y="1663700"/>
                </a:lnTo>
                <a:close/>
              </a:path>
              <a:path w="2132965" h="2006600">
                <a:moveTo>
                  <a:pt x="1529181" y="1663700"/>
                </a:moveTo>
                <a:lnTo>
                  <a:pt x="926884" y="1663700"/>
                </a:lnTo>
                <a:lnTo>
                  <a:pt x="926769" y="1676400"/>
                </a:lnTo>
                <a:lnTo>
                  <a:pt x="1528940" y="1676400"/>
                </a:lnTo>
                <a:lnTo>
                  <a:pt x="1529181" y="1663700"/>
                </a:lnTo>
                <a:close/>
              </a:path>
              <a:path w="2132965" h="2006600">
                <a:moveTo>
                  <a:pt x="582091" y="1638300"/>
                </a:moveTo>
                <a:lnTo>
                  <a:pt x="527354" y="1638300"/>
                </a:lnTo>
                <a:lnTo>
                  <a:pt x="534911" y="1651000"/>
                </a:lnTo>
                <a:lnTo>
                  <a:pt x="549935" y="1663700"/>
                </a:lnTo>
                <a:lnTo>
                  <a:pt x="563219" y="1651000"/>
                </a:lnTo>
                <a:lnTo>
                  <a:pt x="580986" y="1651000"/>
                </a:lnTo>
                <a:lnTo>
                  <a:pt x="582091" y="1638300"/>
                </a:lnTo>
                <a:close/>
              </a:path>
              <a:path w="2132965" h="2006600">
                <a:moveTo>
                  <a:pt x="690626" y="1651000"/>
                </a:moveTo>
                <a:lnTo>
                  <a:pt x="663536" y="1651000"/>
                </a:lnTo>
                <a:lnTo>
                  <a:pt x="663752" y="1663700"/>
                </a:lnTo>
                <a:lnTo>
                  <a:pt x="692048" y="1663700"/>
                </a:lnTo>
                <a:lnTo>
                  <a:pt x="690626" y="1651000"/>
                </a:lnTo>
                <a:close/>
              </a:path>
              <a:path w="2132965" h="2006600">
                <a:moveTo>
                  <a:pt x="1533702" y="1651000"/>
                </a:moveTo>
                <a:lnTo>
                  <a:pt x="925690" y="1651000"/>
                </a:lnTo>
                <a:lnTo>
                  <a:pt x="925880" y="1663700"/>
                </a:lnTo>
                <a:lnTo>
                  <a:pt x="1531518" y="1663700"/>
                </a:lnTo>
                <a:lnTo>
                  <a:pt x="1533702" y="1651000"/>
                </a:lnTo>
                <a:close/>
              </a:path>
              <a:path w="2132965" h="2006600">
                <a:moveTo>
                  <a:pt x="511555" y="1638300"/>
                </a:moveTo>
                <a:lnTo>
                  <a:pt x="186766" y="1638300"/>
                </a:lnTo>
                <a:lnTo>
                  <a:pt x="187883" y="1651000"/>
                </a:lnTo>
                <a:lnTo>
                  <a:pt x="503428" y="1651000"/>
                </a:lnTo>
                <a:lnTo>
                  <a:pt x="511555" y="1638300"/>
                </a:lnTo>
                <a:close/>
              </a:path>
              <a:path w="2132965" h="2006600">
                <a:moveTo>
                  <a:pt x="672922" y="1638300"/>
                </a:moveTo>
                <a:lnTo>
                  <a:pt x="658329" y="1638300"/>
                </a:lnTo>
                <a:lnTo>
                  <a:pt x="658101" y="1651000"/>
                </a:lnTo>
                <a:lnTo>
                  <a:pt x="671880" y="1651000"/>
                </a:lnTo>
                <a:lnTo>
                  <a:pt x="672922" y="1638300"/>
                </a:lnTo>
                <a:close/>
              </a:path>
              <a:path w="2132965" h="2006600">
                <a:moveTo>
                  <a:pt x="1560791" y="1625600"/>
                </a:moveTo>
                <a:lnTo>
                  <a:pt x="933043" y="1625600"/>
                </a:lnTo>
                <a:lnTo>
                  <a:pt x="932878" y="1638300"/>
                </a:lnTo>
                <a:lnTo>
                  <a:pt x="930313" y="1638300"/>
                </a:lnTo>
                <a:lnTo>
                  <a:pt x="929716" y="1651000"/>
                </a:lnTo>
                <a:lnTo>
                  <a:pt x="1559928" y="1651000"/>
                </a:lnTo>
                <a:lnTo>
                  <a:pt x="1560791" y="1625600"/>
                </a:lnTo>
                <a:close/>
              </a:path>
              <a:path w="2132965" h="2006600">
                <a:moveTo>
                  <a:pt x="630402" y="1625600"/>
                </a:moveTo>
                <a:lnTo>
                  <a:pt x="189826" y="1625600"/>
                </a:lnTo>
                <a:lnTo>
                  <a:pt x="189941" y="1638300"/>
                </a:lnTo>
                <a:lnTo>
                  <a:pt x="628675" y="1638300"/>
                </a:lnTo>
                <a:lnTo>
                  <a:pt x="630402" y="1625600"/>
                </a:lnTo>
                <a:close/>
              </a:path>
              <a:path w="2132965" h="2006600">
                <a:moveTo>
                  <a:pt x="671106" y="1625600"/>
                </a:moveTo>
                <a:lnTo>
                  <a:pt x="654100" y="1625600"/>
                </a:lnTo>
                <a:lnTo>
                  <a:pt x="654240" y="1638300"/>
                </a:lnTo>
                <a:lnTo>
                  <a:pt x="670293" y="1638300"/>
                </a:lnTo>
                <a:lnTo>
                  <a:pt x="671106" y="1625600"/>
                </a:lnTo>
                <a:close/>
              </a:path>
              <a:path w="2132965" h="2006600">
                <a:moveTo>
                  <a:pt x="668604" y="1612900"/>
                </a:moveTo>
                <a:lnTo>
                  <a:pt x="187261" y="1612900"/>
                </a:lnTo>
                <a:lnTo>
                  <a:pt x="188010" y="1625600"/>
                </a:lnTo>
                <a:lnTo>
                  <a:pt x="668375" y="1625600"/>
                </a:lnTo>
                <a:lnTo>
                  <a:pt x="668604" y="1612900"/>
                </a:lnTo>
                <a:close/>
              </a:path>
              <a:path w="2132965" h="2006600">
                <a:moveTo>
                  <a:pt x="1602384" y="1612900"/>
                </a:moveTo>
                <a:lnTo>
                  <a:pt x="932751" y="1612900"/>
                </a:lnTo>
                <a:lnTo>
                  <a:pt x="932776" y="1625600"/>
                </a:lnTo>
                <a:lnTo>
                  <a:pt x="1601736" y="1625600"/>
                </a:lnTo>
                <a:lnTo>
                  <a:pt x="1602384" y="1612900"/>
                </a:lnTo>
                <a:close/>
              </a:path>
              <a:path w="2132965" h="2006600">
                <a:moveTo>
                  <a:pt x="1628305" y="1600200"/>
                </a:moveTo>
                <a:lnTo>
                  <a:pt x="871270" y="1600200"/>
                </a:lnTo>
                <a:lnTo>
                  <a:pt x="886879" y="1612900"/>
                </a:lnTo>
                <a:lnTo>
                  <a:pt x="1603070" y="1612900"/>
                </a:lnTo>
                <a:lnTo>
                  <a:pt x="1602371" y="1625600"/>
                </a:lnTo>
                <a:lnTo>
                  <a:pt x="1627441" y="1625600"/>
                </a:lnTo>
                <a:lnTo>
                  <a:pt x="1628305" y="1600200"/>
                </a:lnTo>
                <a:close/>
              </a:path>
              <a:path w="2132965" h="2006600">
                <a:moveTo>
                  <a:pt x="44145" y="1600200"/>
                </a:moveTo>
                <a:lnTo>
                  <a:pt x="41262" y="1600200"/>
                </a:lnTo>
                <a:lnTo>
                  <a:pt x="41630" y="1612900"/>
                </a:lnTo>
                <a:lnTo>
                  <a:pt x="43929" y="1612900"/>
                </a:lnTo>
                <a:lnTo>
                  <a:pt x="44145" y="1600200"/>
                </a:lnTo>
                <a:close/>
              </a:path>
              <a:path w="2132965" h="2006600">
                <a:moveTo>
                  <a:pt x="662940" y="1600200"/>
                </a:moveTo>
                <a:lnTo>
                  <a:pt x="169671" y="1600200"/>
                </a:lnTo>
                <a:lnTo>
                  <a:pt x="171335" y="1612900"/>
                </a:lnTo>
                <a:lnTo>
                  <a:pt x="663321" y="1612900"/>
                </a:lnTo>
                <a:lnTo>
                  <a:pt x="662940" y="1600200"/>
                </a:lnTo>
                <a:close/>
              </a:path>
              <a:path w="2132965" h="2006600">
                <a:moveTo>
                  <a:pt x="1653197" y="1536700"/>
                </a:moveTo>
                <a:lnTo>
                  <a:pt x="834707" y="1536700"/>
                </a:lnTo>
                <a:lnTo>
                  <a:pt x="835215" y="1549400"/>
                </a:lnTo>
                <a:lnTo>
                  <a:pt x="834250" y="1549400"/>
                </a:lnTo>
                <a:lnTo>
                  <a:pt x="831456" y="1562100"/>
                </a:lnTo>
                <a:lnTo>
                  <a:pt x="830795" y="1562100"/>
                </a:lnTo>
                <a:lnTo>
                  <a:pt x="829818" y="1574800"/>
                </a:lnTo>
                <a:lnTo>
                  <a:pt x="828573" y="1574800"/>
                </a:lnTo>
                <a:lnTo>
                  <a:pt x="828243" y="1587500"/>
                </a:lnTo>
                <a:lnTo>
                  <a:pt x="867117" y="1600200"/>
                </a:lnTo>
                <a:lnTo>
                  <a:pt x="1639163" y="1600200"/>
                </a:lnTo>
                <a:lnTo>
                  <a:pt x="1650250" y="1612900"/>
                </a:lnTo>
                <a:lnTo>
                  <a:pt x="1650949" y="1587500"/>
                </a:lnTo>
                <a:lnTo>
                  <a:pt x="1652168" y="1562100"/>
                </a:lnTo>
                <a:lnTo>
                  <a:pt x="1653197" y="1536700"/>
                </a:lnTo>
                <a:close/>
              </a:path>
              <a:path w="2132965" h="2006600">
                <a:moveTo>
                  <a:pt x="57924" y="1587500"/>
                </a:moveTo>
                <a:lnTo>
                  <a:pt x="8496" y="1587500"/>
                </a:lnTo>
                <a:lnTo>
                  <a:pt x="7111" y="1600200"/>
                </a:lnTo>
                <a:lnTo>
                  <a:pt x="59677" y="1600200"/>
                </a:lnTo>
                <a:lnTo>
                  <a:pt x="57924" y="1587500"/>
                </a:lnTo>
                <a:close/>
              </a:path>
              <a:path w="2132965" h="2006600">
                <a:moveTo>
                  <a:pt x="656056" y="1587500"/>
                </a:moveTo>
                <a:lnTo>
                  <a:pt x="149097" y="1587500"/>
                </a:lnTo>
                <a:lnTo>
                  <a:pt x="150583" y="1600200"/>
                </a:lnTo>
                <a:lnTo>
                  <a:pt x="657148" y="1600200"/>
                </a:lnTo>
                <a:lnTo>
                  <a:pt x="656056" y="1587500"/>
                </a:lnTo>
                <a:close/>
              </a:path>
              <a:path w="2132965" h="2006600">
                <a:moveTo>
                  <a:pt x="53949" y="1574800"/>
                </a:moveTo>
                <a:lnTo>
                  <a:pt x="10845" y="1574800"/>
                </a:lnTo>
                <a:lnTo>
                  <a:pt x="10921" y="1587500"/>
                </a:lnTo>
                <a:lnTo>
                  <a:pt x="53047" y="1587500"/>
                </a:lnTo>
                <a:lnTo>
                  <a:pt x="53949" y="1574800"/>
                </a:lnTo>
                <a:close/>
              </a:path>
              <a:path w="2132965" h="2006600">
                <a:moveTo>
                  <a:pt x="655535" y="1574800"/>
                </a:moveTo>
                <a:lnTo>
                  <a:pt x="126288" y="1574800"/>
                </a:lnTo>
                <a:lnTo>
                  <a:pt x="126504" y="1587500"/>
                </a:lnTo>
                <a:lnTo>
                  <a:pt x="655002" y="1587500"/>
                </a:lnTo>
                <a:lnTo>
                  <a:pt x="655535" y="1574800"/>
                </a:lnTo>
                <a:close/>
              </a:path>
              <a:path w="2132965" h="2006600">
                <a:moveTo>
                  <a:pt x="39306" y="1562100"/>
                </a:moveTo>
                <a:lnTo>
                  <a:pt x="25793" y="1562100"/>
                </a:lnTo>
                <a:lnTo>
                  <a:pt x="25158" y="1574800"/>
                </a:lnTo>
                <a:lnTo>
                  <a:pt x="38887" y="1574800"/>
                </a:lnTo>
                <a:lnTo>
                  <a:pt x="39306" y="1562100"/>
                </a:lnTo>
                <a:close/>
              </a:path>
              <a:path w="2132965" h="2006600">
                <a:moveTo>
                  <a:pt x="44462" y="1562100"/>
                </a:moveTo>
                <a:lnTo>
                  <a:pt x="39916" y="1562100"/>
                </a:lnTo>
                <a:lnTo>
                  <a:pt x="40855" y="1574800"/>
                </a:lnTo>
                <a:lnTo>
                  <a:pt x="45694" y="1574800"/>
                </a:lnTo>
                <a:lnTo>
                  <a:pt x="44462" y="1562100"/>
                </a:lnTo>
                <a:close/>
              </a:path>
              <a:path w="2132965" h="2006600">
                <a:moveTo>
                  <a:pt x="663575" y="1562100"/>
                </a:moveTo>
                <a:lnTo>
                  <a:pt x="124282" y="1562100"/>
                </a:lnTo>
                <a:lnTo>
                  <a:pt x="124421" y="1574800"/>
                </a:lnTo>
                <a:lnTo>
                  <a:pt x="662813" y="1574800"/>
                </a:lnTo>
                <a:lnTo>
                  <a:pt x="663575" y="1562100"/>
                </a:lnTo>
                <a:close/>
              </a:path>
              <a:path w="2132965" h="2006600">
                <a:moveTo>
                  <a:pt x="666813" y="1562100"/>
                </a:moveTo>
                <a:lnTo>
                  <a:pt x="663575" y="1562100"/>
                </a:lnTo>
                <a:lnTo>
                  <a:pt x="664908" y="1574800"/>
                </a:lnTo>
                <a:lnTo>
                  <a:pt x="666419" y="1574800"/>
                </a:lnTo>
                <a:lnTo>
                  <a:pt x="666813" y="1562100"/>
                </a:lnTo>
                <a:close/>
              </a:path>
              <a:path w="2132965" h="2006600">
                <a:moveTo>
                  <a:pt x="40119" y="1549400"/>
                </a:moveTo>
                <a:lnTo>
                  <a:pt x="23113" y="1549400"/>
                </a:lnTo>
                <a:lnTo>
                  <a:pt x="23202" y="1562100"/>
                </a:lnTo>
                <a:lnTo>
                  <a:pt x="39814" y="1562100"/>
                </a:lnTo>
                <a:lnTo>
                  <a:pt x="40119" y="1549400"/>
                </a:lnTo>
                <a:close/>
              </a:path>
              <a:path w="2132965" h="2006600">
                <a:moveTo>
                  <a:pt x="668883" y="1549400"/>
                </a:moveTo>
                <a:lnTo>
                  <a:pt x="123532" y="1549400"/>
                </a:lnTo>
                <a:lnTo>
                  <a:pt x="123977" y="1562100"/>
                </a:lnTo>
                <a:lnTo>
                  <a:pt x="668489" y="1562100"/>
                </a:lnTo>
                <a:lnTo>
                  <a:pt x="668883" y="1549400"/>
                </a:lnTo>
                <a:close/>
              </a:path>
              <a:path w="2132965" h="2006600">
                <a:moveTo>
                  <a:pt x="61061" y="1536700"/>
                </a:moveTo>
                <a:lnTo>
                  <a:pt x="24053" y="1536700"/>
                </a:lnTo>
                <a:lnTo>
                  <a:pt x="23190" y="1549400"/>
                </a:lnTo>
                <a:lnTo>
                  <a:pt x="60020" y="1549400"/>
                </a:lnTo>
                <a:lnTo>
                  <a:pt x="61061" y="1536700"/>
                </a:lnTo>
                <a:close/>
              </a:path>
              <a:path w="2132965" h="2006600">
                <a:moveTo>
                  <a:pt x="102819" y="1536700"/>
                </a:moveTo>
                <a:lnTo>
                  <a:pt x="89306" y="1536700"/>
                </a:lnTo>
                <a:lnTo>
                  <a:pt x="89674" y="1549400"/>
                </a:lnTo>
                <a:lnTo>
                  <a:pt x="97789" y="1549400"/>
                </a:lnTo>
                <a:lnTo>
                  <a:pt x="102819" y="1536700"/>
                </a:lnTo>
                <a:close/>
              </a:path>
              <a:path w="2132965" h="2006600">
                <a:moveTo>
                  <a:pt x="678738" y="1536700"/>
                </a:moveTo>
                <a:lnTo>
                  <a:pt x="121513" y="1536700"/>
                </a:lnTo>
                <a:lnTo>
                  <a:pt x="121513" y="1549400"/>
                </a:lnTo>
                <a:lnTo>
                  <a:pt x="676681" y="1549400"/>
                </a:lnTo>
                <a:lnTo>
                  <a:pt x="678738" y="1536700"/>
                </a:lnTo>
                <a:close/>
              </a:path>
              <a:path w="2132965" h="2006600">
                <a:moveTo>
                  <a:pt x="834707" y="1536700"/>
                </a:moveTo>
                <a:lnTo>
                  <a:pt x="824128" y="1536700"/>
                </a:lnTo>
                <a:lnTo>
                  <a:pt x="826427" y="1549400"/>
                </a:lnTo>
                <a:lnTo>
                  <a:pt x="834707" y="1536700"/>
                </a:lnTo>
                <a:close/>
              </a:path>
              <a:path w="2132965" h="2006600">
                <a:moveTo>
                  <a:pt x="61442" y="1524000"/>
                </a:moveTo>
                <a:lnTo>
                  <a:pt x="32981" y="1524000"/>
                </a:lnTo>
                <a:lnTo>
                  <a:pt x="30784" y="1536700"/>
                </a:lnTo>
                <a:lnTo>
                  <a:pt x="60718" y="1536700"/>
                </a:lnTo>
                <a:lnTo>
                  <a:pt x="61442" y="1524000"/>
                </a:lnTo>
                <a:close/>
              </a:path>
              <a:path w="2132965" h="2006600">
                <a:moveTo>
                  <a:pt x="679538" y="1524000"/>
                </a:moveTo>
                <a:lnTo>
                  <a:pt x="90500" y="1524000"/>
                </a:lnTo>
                <a:lnTo>
                  <a:pt x="90487" y="1536700"/>
                </a:lnTo>
                <a:lnTo>
                  <a:pt x="680986" y="1536700"/>
                </a:lnTo>
                <a:lnTo>
                  <a:pt x="679538" y="1524000"/>
                </a:lnTo>
                <a:close/>
              </a:path>
              <a:path w="2132965" h="2006600">
                <a:moveTo>
                  <a:pt x="776414" y="1524000"/>
                </a:moveTo>
                <a:lnTo>
                  <a:pt x="745883" y="1524000"/>
                </a:lnTo>
                <a:lnTo>
                  <a:pt x="746709" y="1536700"/>
                </a:lnTo>
                <a:lnTo>
                  <a:pt x="776554" y="1536700"/>
                </a:lnTo>
                <a:lnTo>
                  <a:pt x="776414" y="1524000"/>
                </a:lnTo>
                <a:close/>
              </a:path>
              <a:path w="2132965" h="2006600">
                <a:moveTo>
                  <a:pt x="1665820" y="1498600"/>
                </a:moveTo>
                <a:lnTo>
                  <a:pt x="32181" y="1498600"/>
                </a:lnTo>
                <a:lnTo>
                  <a:pt x="31762" y="1511300"/>
                </a:lnTo>
                <a:lnTo>
                  <a:pt x="834783" y="1511300"/>
                </a:lnTo>
                <a:lnTo>
                  <a:pt x="835672" y="1524000"/>
                </a:lnTo>
                <a:lnTo>
                  <a:pt x="830491" y="1524000"/>
                </a:lnTo>
                <a:lnTo>
                  <a:pt x="828967" y="1536700"/>
                </a:lnTo>
                <a:lnTo>
                  <a:pt x="1663992" y="1536700"/>
                </a:lnTo>
                <a:lnTo>
                  <a:pt x="1664843" y="1524000"/>
                </a:lnTo>
                <a:lnTo>
                  <a:pt x="1665376" y="1511300"/>
                </a:lnTo>
                <a:lnTo>
                  <a:pt x="1665820" y="1498600"/>
                </a:lnTo>
                <a:close/>
              </a:path>
              <a:path w="2132965" h="2006600">
                <a:moveTo>
                  <a:pt x="70992" y="1511300"/>
                </a:moveTo>
                <a:lnTo>
                  <a:pt x="31927" y="1511300"/>
                </a:lnTo>
                <a:lnTo>
                  <a:pt x="32105" y="1524000"/>
                </a:lnTo>
                <a:lnTo>
                  <a:pt x="71081" y="1524000"/>
                </a:lnTo>
                <a:lnTo>
                  <a:pt x="70992" y="1511300"/>
                </a:lnTo>
                <a:close/>
              </a:path>
              <a:path w="2132965" h="2006600">
                <a:moveTo>
                  <a:pt x="674966" y="1511300"/>
                </a:moveTo>
                <a:lnTo>
                  <a:pt x="86588" y="1511300"/>
                </a:lnTo>
                <a:lnTo>
                  <a:pt x="87693" y="1524000"/>
                </a:lnTo>
                <a:lnTo>
                  <a:pt x="673023" y="1524000"/>
                </a:lnTo>
                <a:lnTo>
                  <a:pt x="674966" y="1511300"/>
                </a:lnTo>
                <a:close/>
              </a:path>
              <a:path w="2132965" h="2006600">
                <a:moveTo>
                  <a:pt x="717232" y="1511300"/>
                </a:moveTo>
                <a:lnTo>
                  <a:pt x="713409" y="1511300"/>
                </a:lnTo>
                <a:lnTo>
                  <a:pt x="713905" y="1524000"/>
                </a:lnTo>
                <a:lnTo>
                  <a:pt x="716851" y="1524000"/>
                </a:lnTo>
                <a:lnTo>
                  <a:pt x="717232" y="1511300"/>
                </a:lnTo>
                <a:close/>
              </a:path>
              <a:path w="2132965" h="2006600">
                <a:moveTo>
                  <a:pt x="721614" y="1511300"/>
                </a:moveTo>
                <a:lnTo>
                  <a:pt x="717499" y="1511300"/>
                </a:lnTo>
                <a:lnTo>
                  <a:pt x="717867" y="1524000"/>
                </a:lnTo>
                <a:lnTo>
                  <a:pt x="721233" y="1524000"/>
                </a:lnTo>
                <a:lnTo>
                  <a:pt x="721614" y="1511300"/>
                </a:lnTo>
                <a:close/>
              </a:path>
              <a:path w="2132965" h="2006600">
                <a:moveTo>
                  <a:pt x="819810" y="1511300"/>
                </a:moveTo>
                <a:lnTo>
                  <a:pt x="727557" y="1511300"/>
                </a:lnTo>
                <a:lnTo>
                  <a:pt x="727760" y="1524000"/>
                </a:lnTo>
                <a:lnTo>
                  <a:pt x="810501" y="1524000"/>
                </a:lnTo>
                <a:lnTo>
                  <a:pt x="819810" y="1511300"/>
                </a:lnTo>
                <a:close/>
              </a:path>
              <a:path w="2132965" h="2006600">
                <a:moveTo>
                  <a:pt x="29971" y="1498600"/>
                </a:moveTo>
                <a:lnTo>
                  <a:pt x="27685" y="1498600"/>
                </a:lnTo>
                <a:lnTo>
                  <a:pt x="27698" y="1511300"/>
                </a:lnTo>
                <a:lnTo>
                  <a:pt x="29743" y="1511300"/>
                </a:lnTo>
                <a:lnTo>
                  <a:pt x="29971" y="1498600"/>
                </a:lnTo>
                <a:close/>
              </a:path>
              <a:path w="2132965" h="2006600">
                <a:moveTo>
                  <a:pt x="1666951" y="1485900"/>
                </a:moveTo>
                <a:lnTo>
                  <a:pt x="12839" y="1485900"/>
                </a:lnTo>
                <a:lnTo>
                  <a:pt x="13728" y="1498600"/>
                </a:lnTo>
                <a:lnTo>
                  <a:pt x="1665973" y="1498600"/>
                </a:lnTo>
                <a:lnTo>
                  <a:pt x="1666951" y="1485900"/>
                </a:lnTo>
                <a:close/>
              </a:path>
              <a:path w="2132965" h="2006600">
                <a:moveTo>
                  <a:pt x="12966" y="1473200"/>
                </a:moveTo>
                <a:lnTo>
                  <a:pt x="9702" y="1473200"/>
                </a:lnTo>
                <a:lnTo>
                  <a:pt x="10236" y="1485900"/>
                </a:lnTo>
                <a:lnTo>
                  <a:pt x="13195" y="1485900"/>
                </a:lnTo>
                <a:lnTo>
                  <a:pt x="12966" y="1473200"/>
                </a:lnTo>
                <a:close/>
              </a:path>
              <a:path w="2132965" h="2006600">
                <a:moveTo>
                  <a:pt x="1662518" y="1473200"/>
                </a:moveTo>
                <a:lnTo>
                  <a:pt x="14389" y="1473200"/>
                </a:lnTo>
                <a:lnTo>
                  <a:pt x="14579" y="1485900"/>
                </a:lnTo>
                <a:lnTo>
                  <a:pt x="1661807" y="1485900"/>
                </a:lnTo>
                <a:lnTo>
                  <a:pt x="1662518" y="1473200"/>
                </a:lnTo>
                <a:close/>
              </a:path>
              <a:path w="2132965" h="2006600">
                <a:moveTo>
                  <a:pt x="1804466" y="1473200"/>
                </a:moveTo>
                <a:lnTo>
                  <a:pt x="1800656" y="1473200"/>
                </a:lnTo>
                <a:lnTo>
                  <a:pt x="1803247" y="1485900"/>
                </a:lnTo>
                <a:lnTo>
                  <a:pt x="1803412" y="1485900"/>
                </a:lnTo>
                <a:lnTo>
                  <a:pt x="1804466" y="1473200"/>
                </a:lnTo>
                <a:close/>
              </a:path>
              <a:path w="2132965" h="2006600">
                <a:moveTo>
                  <a:pt x="1668513" y="1460500"/>
                </a:moveTo>
                <a:lnTo>
                  <a:pt x="7759" y="1460500"/>
                </a:lnTo>
                <a:lnTo>
                  <a:pt x="8521" y="1473200"/>
                </a:lnTo>
                <a:lnTo>
                  <a:pt x="1667268" y="1473200"/>
                </a:lnTo>
                <a:lnTo>
                  <a:pt x="1668513" y="1460500"/>
                </a:lnTo>
                <a:close/>
              </a:path>
              <a:path w="2132965" h="2006600">
                <a:moveTo>
                  <a:pt x="1702473" y="1460500"/>
                </a:moveTo>
                <a:lnTo>
                  <a:pt x="1699094" y="1460500"/>
                </a:lnTo>
                <a:lnTo>
                  <a:pt x="1700072" y="1473200"/>
                </a:lnTo>
                <a:lnTo>
                  <a:pt x="1701342" y="1473200"/>
                </a:lnTo>
                <a:lnTo>
                  <a:pt x="1702473" y="1460500"/>
                </a:lnTo>
                <a:close/>
              </a:path>
              <a:path w="2132965" h="2006600">
                <a:moveTo>
                  <a:pt x="1720011" y="1460500"/>
                </a:moveTo>
                <a:lnTo>
                  <a:pt x="1716570" y="1460500"/>
                </a:lnTo>
                <a:lnTo>
                  <a:pt x="1716976" y="1473200"/>
                </a:lnTo>
                <a:lnTo>
                  <a:pt x="1718640" y="1473200"/>
                </a:lnTo>
                <a:lnTo>
                  <a:pt x="1720011" y="1460500"/>
                </a:lnTo>
                <a:close/>
              </a:path>
              <a:path w="2132965" h="2006600">
                <a:moveTo>
                  <a:pt x="1814690" y="1460500"/>
                </a:moveTo>
                <a:lnTo>
                  <a:pt x="1757845" y="1460500"/>
                </a:lnTo>
                <a:lnTo>
                  <a:pt x="1758810" y="1473200"/>
                </a:lnTo>
                <a:lnTo>
                  <a:pt x="1813915" y="1473200"/>
                </a:lnTo>
                <a:lnTo>
                  <a:pt x="1814690" y="1460500"/>
                </a:lnTo>
                <a:close/>
              </a:path>
              <a:path w="2132965" h="2006600">
                <a:moveTo>
                  <a:pt x="1819440" y="1447800"/>
                </a:moveTo>
                <a:lnTo>
                  <a:pt x="2908" y="1447800"/>
                </a:lnTo>
                <a:lnTo>
                  <a:pt x="3200" y="1460500"/>
                </a:lnTo>
                <a:lnTo>
                  <a:pt x="1819567" y="1460500"/>
                </a:lnTo>
                <a:lnTo>
                  <a:pt x="1819440" y="1447800"/>
                </a:lnTo>
                <a:close/>
              </a:path>
              <a:path w="2132965" h="2006600">
                <a:moveTo>
                  <a:pt x="1828279" y="1435100"/>
                </a:moveTo>
                <a:lnTo>
                  <a:pt x="0" y="1435100"/>
                </a:lnTo>
                <a:lnTo>
                  <a:pt x="25" y="1447800"/>
                </a:lnTo>
                <a:lnTo>
                  <a:pt x="1823834" y="1447800"/>
                </a:lnTo>
                <a:lnTo>
                  <a:pt x="1828279" y="1435100"/>
                </a:lnTo>
                <a:close/>
              </a:path>
              <a:path w="2132965" h="2006600">
                <a:moveTo>
                  <a:pt x="1831314" y="1422400"/>
                </a:moveTo>
                <a:lnTo>
                  <a:pt x="5308" y="1422400"/>
                </a:lnTo>
                <a:lnTo>
                  <a:pt x="5245" y="1435100"/>
                </a:lnTo>
                <a:lnTo>
                  <a:pt x="1830108" y="1435100"/>
                </a:lnTo>
                <a:lnTo>
                  <a:pt x="1831314" y="1422400"/>
                </a:lnTo>
                <a:close/>
              </a:path>
              <a:path w="2132965" h="2006600">
                <a:moveTo>
                  <a:pt x="1837918" y="1409700"/>
                </a:moveTo>
                <a:lnTo>
                  <a:pt x="21450" y="1409700"/>
                </a:lnTo>
                <a:lnTo>
                  <a:pt x="20561" y="1422400"/>
                </a:lnTo>
                <a:lnTo>
                  <a:pt x="1834946" y="1422400"/>
                </a:lnTo>
                <a:lnTo>
                  <a:pt x="1837918" y="1409700"/>
                </a:lnTo>
                <a:close/>
              </a:path>
              <a:path w="2132965" h="2006600">
                <a:moveTo>
                  <a:pt x="1840166" y="1397000"/>
                </a:moveTo>
                <a:lnTo>
                  <a:pt x="31432" y="1397000"/>
                </a:lnTo>
                <a:lnTo>
                  <a:pt x="29959" y="1409700"/>
                </a:lnTo>
                <a:lnTo>
                  <a:pt x="1838871" y="1409700"/>
                </a:lnTo>
                <a:lnTo>
                  <a:pt x="1840166" y="1397000"/>
                </a:lnTo>
                <a:close/>
              </a:path>
              <a:path w="2132965" h="2006600">
                <a:moveTo>
                  <a:pt x="1844192" y="1384300"/>
                </a:moveTo>
                <a:lnTo>
                  <a:pt x="31749" y="1384300"/>
                </a:lnTo>
                <a:lnTo>
                  <a:pt x="32842" y="1397000"/>
                </a:lnTo>
                <a:lnTo>
                  <a:pt x="1843836" y="1397000"/>
                </a:lnTo>
                <a:lnTo>
                  <a:pt x="1844192" y="1384300"/>
                </a:lnTo>
                <a:close/>
              </a:path>
              <a:path w="2132965" h="2006600">
                <a:moveTo>
                  <a:pt x="1847519" y="1371600"/>
                </a:moveTo>
                <a:lnTo>
                  <a:pt x="27851" y="1371600"/>
                </a:lnTo>
                <a:lnTo>
                  <a:pt x="30365" y="1384300"/>
                </a:lnTo>
                <a:lnTo>
                  <a:pt x="1845767" y="1384300"/>
                </a:lnTo>
                <a:lnTo>
                  <a:pt x="1847519" y="1371600"/>
                </a:lnTo>
                <a:close/>
              </a:path>
              <a:path w="2132965" h="2006600">
                <a:moveTo>
                  <a:pt x="1844954" y="1358900"/>
                </a:moveTo>
                <a:lnTo>
                  <a:pt x="26009" y="1358900"/>
                </a:lnTo>
                <a:lnTo>
                  <a:pt x="25742" y="1371600"/>
                </a:lnTo>
                <a:lnTo>
                  <a:pt x="1845945" y="1371600"/>
                </a:lnTo>
                <a:lnTo>
                  <a:pt x="1844954" y="1358900"/>
                </a:lnTo>
                <a:close/>
              </a:path>
              <a:path w="2132965" h="2006600">
                <a:moveTo>
                  <a:pt x="1845779" y="1346200"/>
                </a:moveTo>
                <a:lnTo>
                  <a:pt x="26809" y="1346200"/>
                </a:lnTo>
                <a:lnTo>
                  <a:pt x="27381" y="1358900"/>
                </a:lnTo>
                <a:lnTo>
                  <a:pt x="1845259" y="1358900"/>
                </a:lnTo>
                <a:lnTo>
                  <a:pt x="1845779" y="1346200"/>
                </a:lnTo>
                <a:close/>
              </a:path>
              <a:path w="2132965" h="2006600">
                <a:moveTo>
                  <a:pt x="1849310" y="1333500"/>
                </a:moveTo>
                <a:lnTo>
                  <a:pt x="30556" y="1333500"/>
                </a:lnTo>
                <a:lnTo>
                  <a:pt x="30378" y="1346200"/>
                </a:lnTo>
                <a:lnTo>
                  <a:pt x="1848205" y="1346200"/>
                </a:lnTo>
                <a:lnTo>
                  <a:pt x="1849310" y="1333500"/>
                </a:lnTo>
                <a:close/>
              </a:path>
              <a:path w="2132965" h="2006600">
                <a:moveTo>
                  <a:pt x="1852460" y="1320800"/>
                </a:moveTo>
                <a:lnTo>
                  <a:pt x="53022" y="1320800"/>
                </a:lnTo>
                <a:lnTo>
                  <a:pt x="52527" y="1333500"/>
                </a:lnTo>
                <a:lnTo>
                  <a:pt x="1853374" y="1333500"/>
                </a:lnTo>
                <a:lnTo>
                  <a:pt x="1852460" y="1320800"/>
                </a:lnTo>
                <a:close/>
              </a:path>
              <a:path w="2132965" h="2006600">
                <a:moveTo>
                  <a:pt x="1848637" y="1308100"/>
                </a:moveTo>
                <a:lnTo>
                  <a:pt x="62941" y="1308100"/>
                </a:lnTo>
                <a:lnTo>
                  <a:pt x="61417" y="1320800"/>
                </a:lnTo>
                <a:lnTo>
                  <a:pt x="1849145" y="1320800"/>
                </a:lnTo>
                <a:lnTo>
                  <a:pt x="1848637" y="1308100"/>
                </a:lnTo>
                <a:close/>
              </a:path>
              <a:path w="2132965" h="2006600">
                <a:moveTo>
                  <a:pt x="1842033" y="1295400"/>
                </a:moveTo>
                <a:lnTo>
                  <a:pt x="60121" y="1295400"/>
                </a:lnTo>
                <a:lnTo>
                  <a:pt x="61912" y="1308100"/>
                </a:lnTo>
                <a:lnTo>
                  <a:pt x="1842058" y="1308100"/>
                </a:lnTo>
                <a:lnTo>
                  <a:pt x="1842033" y="1295400"/>
                </a:lnTo>
                <a:close/>
              </a:path>
              <a:path w="2132965" h="2006600">
                <a:moveTo>
                  <a:pt x="1840547" y="1282700"/>
                </a:moveTo>
                <a:lnTo>
                  <a:pt x="59689" y="1282700"/>
                </a:lnTo>
                <a:lnTo>
                  <a:pt x="58788" y="1295400"/>
                </a:lnTo>
                <a:lnTo>
                  <a:pt x="1840230" y="1295400"/>
                </a:lnTo>
                <a:lnTo>
                  <a:pt x="1840547" y="1282700"/>
                </a:lnTo>
                <a:close/>
              </a:path>
              <a:path w="2132965" h="2006600">
                <a:moveTo>
                  <a:pt x="1842414" y="1270000"/>
                </a:moveTo>
                <a:lnTo>
                  <a:pt x="62077" y="1270000"/>
                </a:lnTo>
                <a:lnTo>
                  <a:pt x="59562" y="1282700"/>
                </a:lnTo>
                <a:lnTo>
                  <a:pt x="1842084" y="1282700"/>
                </a:lnTo>
                <a:lnTo>
                  <a:pt x="1842414" y="1270000"/>
                </a:lnTo>
                <a:close/>
              </a:path>
              <a:path w="2132965" h="2006600">
                <a:moveTo>
                  <a:pt x="1916976" y="1270000"/>
                </a:moveTo>
                <a:lnTo>
                  <a:pt x="1902383" y="1270000"/>
                </a:lnTo>
                <a:lnTo>
                  <a:pt x="1901825" y="1282700"/>
                </a:lnTo>
                <a:lnTo>
                  <a:pt x="1918728" y="1282700"/>
                </a:lnTo>
                <a:lnTo>
                  <a:pt x="1916976" y="1270000"/>
                </a:lnTo>
                <a:close/>
              </a:path>
              <a:path w="2132965" h="2006600">
                <a:moveTo>
                  <a:pt x="1843328" y="1257300"/>
                </a:moveTo>
                <a:lnTo>
                  <a:pt x="59004" y="1257300"/>
                </a:lnTo>
                <a:lnTo>
                  <a:pt x="61785" y="1270000"/>
                </a:lnTo>
                <a:lnTo>
                  <a:pt x="1842401" y="1270000"/>
                </a:lnTo>
                <a:lnTo>
                  <a:pt x="1843328" y="1257300"/>
                </a:lnTo>
                <a:close/>
              </a:path>
              <a:path w="2132965" h="2006600">
                <a:moveTo>
                  <a:pt x="1898243" y="1257300"/>
                </a:moveTo>
                <a:lnTo>
                  <a:pt x="1888159" y="1257300"/>
                </a:lnTo>
                <a:lnTo>
                  <a:pt x="1887334" y="1270000"/>
                </a:lnTo>
                <a:lnTo>
                  <a:pt x="1900008" y="1270000"/>
                </a:lnTo>
                <a:lnTo>
                  <a:pt x="1898243" y="1257300"/>
                </a:lnTo>
                <a:close/>
              </a:path>
              <a:path w="2132965" h="2006600">
                <a:moveTo>
                  <a:pt x="1911515" y="1257300"/>
                </a:moveTo>
                <a:lnTo>
                  <a:pt x="1905927" y="1257300"/>
                </a:lnTo>
                <a:lnTo>
                  <a:pt x="1905241" y="1270000"/>
                </a:lnTo>
                <a:lnTo>
                  <a:pt x="1911184" y="1270000"/>
                </a:lnTo>
                <a:lnTo>
                  <a:pt x="1911515" y="1257300"/>
                </a:lnTo>
                <a:close/>
              </a:path>
              <a:path w="2132965" h="2006600">
                <a:moveTo>
                  <a:pt x="46431" y="1244600"/>
                </a:moveTo>
                <a:lnTo>
                  <a:pt x="28600" y="1244600"/>
                </a:lnTo>
                <a:lnTo>
                  <a:pt x="28663" y="1257300"/>
                </a:lnTo>
                <a:lnTo>
                  <a:pt x="41871" y="1257300"/>
                </a:lnTo>
                <a:lnTo>
                  <a:pt x="46431" y="1244600"/>
                </a:lnTo>
                <a:close/>
              </a:path>
              <a:path w="2132965" h="2006600">
                <a:moveTo>
                  <a:pt x="1843112" y="1244600"/>
                </a:moveTo>
                <a:lnTo>
                  <a:pt x="49656" y="1244600"/>
                </a:lnTo>
                <a:lnTo>
                  <a:pt x="50279" y="1257300"/>
                </a:lnTo>
                <a:lnTo>
                  <a:pt x="1842643" y="1257300"/>
                </a:lnTo>
                <a:lnTo>
                  <a:pt x="1843112" y="1244600"/>
                </a:lnTo>
                <a:close/>
              </a:path>
              <a:path w="2132965" h="2006600">
                <a:moveTo>
                  <a:pt x="1879003" y="1244600"/>
                </a:moveTo>
                <a:lnTo>
                  <a:pt x="1877275" y="1244600"/>
                </a:lnTo>
                <a:lnTo>
                  <a:pt x="1876666" y="1257300"/>
                </a:lnTo>
                <a:lnTo>
                  <a:pt x="1877631" y="1257300"/>
                </a:lnTo>
                <a:lnTo>
                  <a:pt x="1879003" y="1244600"/>
                </a:lnTo>
                <a:close/>
              </a:path>
              <a:path w="2132965" h="2006600">
                <a:moveTo>
                  <a:pt x="1927961" y="1244600"/>
                </a:moveTo>
                <a:lnTo>
                  <a:pt x="1884540" y="1244600"/>
                </a:lnTo>
                <a:lnTo>
                  <a:pt x="1879561" y="1257300"/>
                </a:lnTo>
                <a:lnTo>
                  <a:pt x="1919490" y="1257300"/>
                </a:lnTo>
                <a:lnTo>
                  <a:pt x="1927961" y="1244600"/>
                </a:lnTo>
                <a:close/>
              </a:path>
              <a:path w="2132965" h="2006600">
                <a:moveTo>
                  <a:pt x="1844128" y="1231900"/>
                </a:moveTo>
                <a:lnTo>
                  <a:pt x="26441" y="1231900"/>
                </a:lnTo>
                <a:lnTo>
                  <a:pt x="25958" y="1244600"/>
                </a:lnTo>
                <a:lnTo>
                  <a:pt x="1843913" y="1244600"/>
                </a:lnTo>
                <a:lnTo>
                  <a:pt x="1844128" y="1231900"/>
                </a:lnTo>
                <a:close/>
              </a:path>
              <a:path w="2132965" h="2006600">
                <a:moveTo>
                  <a:pt x="1929828" y="1231900"/>
                </a:moveTo>
                <a:lnTo>
                  <a:pt x="1879092" y="1231900"/>
                </a:lnTo>
                <a:lnTo>
                  <a:pt x="1878139" y="1244600"/>
                </a:lnTo>
                <a:lnTo>
                  <a:pt x="1933524" y="1244600"/>
                </a:lnTo>
                <a:lnTo>
                  <a:pt x="1929828" y="1231900"/>
                </a:lnTo>
                <a:close/>
              </a:path>
              <a:path w="2132965" h="2006600">
                <a:moveTo>
                  <a:pt x="1972576" y="1231900"/>
                </a:moveTo>
                <a:lnTo>
                  <a:pt x="1958720" y="1231900"/>
                </a:lnTo>
                <a:lnTo>
                  <a:pt x="1963000" y="1244600"/>
                </a:lnTo>
                <a:lnTo>
                  <a:pt x="1970976" y="1244600"/>
                </a:lnTo>
                <a:lnTo>
                  <a:pt x="1972576" y="1231900"/>
                </a:lnTo>
                <a:close/>
              </a:path>
              <a:path w="2132965" h="2006600">
                <a:moveTo>
                  <a:pt x="1844039" y="1219200"/>
                </a:moveTo>
                <a:lnTo>
                  <a:pt x="31432" y="1219200"/>
                </a:lnTo>
                <a:lnTo>
                  <a:pt x="30048" y="1231900"/>
                </a:lnTo>
                <a:lnTo>
                  <a:pt x="1843786" y="1231900"/>
                </a:lnTo>
                <a:lnTo>
                  <a:pt x="1844039" y="1219200"/>
                </a:lnTo>
                <a:close/>
              </a:path>
              <a:path w="2132965" h="2006600">
                <a:moveTo>
                  <a:pt x="1927745" y="1219200"/>
                </a:moveTo>
                <a:lnTo>
                  <a:pt x="1882139" y="1219200"/>
                </a:lnTo>
                <a:lnTo>
                  <a:pt x="1880743" y="1231900"/>
                </a:lnTo>
                <a:lnTo>
                  <a:pt x="1923224" y="1231900"/>
                </a:lnTo>
                <a:lnTo>
                  <a:pt x="1927745" y="1219200"/>
                </a:lnTo>
                <a:close/>
              </a:path>
              <a:path w="2132965" h="2006600">
                <a:moveTo>
                  <a:pt x="1978266" y="1219200"/>
                </a:moveTo>
                <a:lnTo>
                  <a:pt x="1940699" y="1219200"/>
                </a:lnTo>
                <a:lnTo>
                  <a:pt x="1942680" y="1231900"/>
                </a:lnTo>
                <a:lnTo>
                  <a:pt x="1977796" y="1231900"/>
                </a:lnTo>
                <a:lnTo>
                  <a:pt x="1978266" y="1219200"/>
                </a:lnTo>
                <a:close/>
              </a:path>
              <a:path w="2132965" h="2006600">
                <a:moveTo>
                  <a:pt x="1995131" y="1219200"/>
                </a:moveTo>
                <a:lnTo>
                  <a:pt x="1982152" y="1219200"/>
                </a:lnTo>
                <a:lnTo>
                  <a:pt x="1993379" y="1231900"/>
                </a:lnTo>
                <a:lnTo>
                  <a:pt x="1995258" y="1231900"/>
                </a:lnTo>
                <a:lnTo>
                  <a:pt x="1995131" y="1219200"/>
                </a:lnTo>
                <a:close/>
              </a:path>
              <a:path w="2132965" h="2006600">
                <a:moveTo>
                  <a:pt x="1851672" y="1206500"/>
                </a:moveTo>
                <a:lnTo>
                  <a:pt x="42735" y="1206500"/>
                </a:lnTo>
                <a:lnTo>
                  <a:pt x="42964" y="1219200"/>
                </a:lnTo>
                <a:lnTo>
                  <a:pt x="1850288" y="1219200"/>
                </a:lnTo>
                <a:lnTo>
                  <a:pt x="1851672" y="1206500"/>
                </a:lnTo>
                <a:close/>
              </a:path>
              <a:path w="2132965" h="2006600">
                <a:moveTo>
                  <a:pt x="1997417" y="1206500"/>
                </a:moveTo>
                <a:lnTo>
                  <a:pt x="1885645" y="1206500"/>
                </a:lnTo>
                <a:lnTo>
                  <a:pt x="1884654" y="1219200"/>
                </a:lnTo>
                <a:lnTo>
                  <a:pt x="1996960" y="1219200"/>
                </a:lnTo>
                <a:lnTo>
                  <a:pt x="1997417" y="1206500"/>
                </a:lnTo>
                <a:close/>
              </a:path>
              <a:path w="2132965" h="2006600">
                <a:moveTo>
                  <a:pt x="1991956" y="1193800"/>
                </a:moveTo>
                <a:lnTo>
                  <a:pt x="43967" y="1193800"/>
                </a:lnTo>
                <a:lnTo>
                  <a:pt x="44526" y="1206500"/>
                </a:lnTo>
                <a:lnTo>
                  <a:pt x="1992337" y="1206500"/>
                </a:lnTo>
                <a:lnTo>
                  <a:pt x="1991956" y="1193800"/>
                </a:lnTo>
                <a:close/>
              </a:path>
              <a:path w="2132965" h="2006600">
                <a:moveTo>
                  <a:pt x="107899" y="1181100"/>
                </a:moveTo>
                <a:lnTo>
                  <a:pt x="43522" y="1181100"/>
                </a:lnTo>
                <a:lnTo>
                  <a:pt x="43738" y="1193800"/>
                </a:lnTo>
                <a:lnTo>
                  <a:pt x="109626" y="1193800"/>
                </a:lnTo>
                <a:lnTo>
                  <a:pt x="107899" y="1181100"/>
                </a:lnTo>
                <a:close/>
              </a:path>
              <a:path w="2132965" h="2006600">
                <a:moveTo>
                  <a:pt x="1979218" y="1181100"/>
                </a:moveTo>
                <a:lnTo>
                  <a:pt x="109994" y="1181100"/>
                </a:lnTo>
                <a:lnTo>
                  <a:pt x="109626" y="1193800"/>
                </a:lnTo>
                <a:lnTo>
                  <a:pt x="1981200" y="1193800"/>
                </a:lnTo>
                <a:lnTo>
                  <a:pt x="1979218" y="1181100"/>
                </a:lnTo>
                <a:close/>
              </a:path>
              <a:path w="2132965" h="2006600">
                <a:moveTo>
                  <a:pt x="1968919" y="1168400"/>
                </a:moveTo>
                <a:lnTo>
                  <a:pt x="118148" y="1168400"/>
                </a:lnTo>
                <a:lnTo>
                  <a:pt x="117995" y="1181100"/>
                </a:lnTo>
                <a:lnTo>
                  <a:pt x="1967395" y="1181100"/>
                </a:lnTo>
                <a:lnTo>
                  <a:pt x="1968919" y="1168400"/>
                </a:lnTo>
                <a:close/>
              </a:path>
              <a:path w="2132965" h="2006600">
                <a:moveTo>
                  <a:pt x="136855" y="1155700"/>
                </a:moveTo>
                <a:lnTo>
                  <a:pt x="134975" y="1155700"/>
                </a:lnTo>
                <a:lnTo>
                  <a:pt x="134696" y="1168400"/>
                </a:lnTo>
                <a:lnTo>
                  <a:pt x="137096" y="1168400"/>
                </a:lnTo>
                <a:lnTo>
                  <a:pt x="136855" y="1155700"/>
                </a:lnTo>
                <a:close/>
              </a:path>
              <a:path w="2132965" h="2006600">
                <a:moveTo>
                  <a:pt x="138899" y="1155700"/>
                </a:moveTo>
                <a:lnTo>
                  <a:pt x="137655" y="1155700"/>
                </a:lnTo>
                <a:lnTo>
                  <a:pt x="137096" y="1168400"/>
                </a:lnTo>
                <a:lnTo>
                  <a:pt x="140322" y="1168400"/>
                </a:lnTo>
                <a:lnTo>
                  <a:pt x="138899" y="1155700"/>
                </a:lnTo>
                <a:close/>
              </a:path>
              <a:path w="2132965" h="2006600">
                <a:moveTo>
                  <a:pt x="1967979" y="1155700"/>
                </a:moveTo>
                <a:lnTo>
                  <a:pt x="140855" y="1155700"/>
                </a:lnTo>
                <a:lnTo>
                  <a:pt x="140322" y="1168400"/>
                </a:lnTo>
                <a:lnTo>
                  <a:pt x="1968931" y="1168400"/>
                </a:lnTo>
                <a:lnTo>
                  <a:pt x="1967979" y="1155700"/>
                </a:lnTo>
                <a:close/>
              </a:path>
              <a:path w="2132965" h="2006600">
                <a:moveTo>
                  <a:pt x="1970341" y="1143000"/>
                </a:moveTo>
                <a:lnTo>
                  <a:pt x="154635" y="1143000"/>
                </a:lnTo>
                <a:lnTo>
                  <a:pt x="154647" y="1155700"/>
                </a:lnTo>
                <a:lnTo>
                  <a:pt x="1969846" y="1155700"/>
                </a:lnTo>
                <a:lnTo>
                  <a:pt x="1970341" y="1143000"/>
                </a:lnTo>
                <a:close/>
              </a:path>
              <a:path w="2132965" h="2006600">
                <a:moveTo>
                  <a:pt x="1968487" y="1130300"/>
                </a:moveTo>
                <a:lnTo>
                  <a:pt x="177558" y="1130300"/>
                </a:lnTo>
                <a:lnTo>
                  <a:pt x="177368" y="1143000"/>
                </a:lnTo>
                <a:lnTo>
                  <a:pt x="1969084" y="1143000"/>
                </a:lnTo>
                <a:lnTo>
                  <a:pt x="1968487" y="1130300"/>
                </a:lnTo>
                <a:close/>
              </a:path>
              <a:path w="2132965" h="2006600">
                <a:moveTo>
                  <a:pt x="199097" y="1117600"/>
                </a:moveTo>
                <a:lnTo>
                  <a:pt x="184391" y="1117600"/>
                </a:lnTo>
                <a:lnTo>
                  <a:pt x="182930" y="1130300"/>
                </a:lnTo>
                <a:lnTo>
                  <a:pt x="199567" y="1130300"/>
                </a:lnTo>
                <a:lnTo>
                  <a:pt x="199097" y="1117600"/>
                </a:lnTo>
                <a:close/>
              </a:path>
              <a:path w="2132965" h="2006600">
                <a:moveTo>
                  <a:pt x="1965540" y="1117600"/>
                </a:moveTo>
                <a:lnTo>
                  <a:pt x="212547" y="1117600"/>
                </a:lnTo>
                <a:lnTo>
                  <a:pt x="202285" y="1130300"/>
                </a:lnTo>
                <a:lnTo>
                  <a:pt x="1965833" y="1130300"/>
                </a:lnTo>
                <a:lnTo>
                  <a:pt x="1965540" y="1117600"/>
                </a:lnTo>
                <a:close/>
              </a:path>
              <a:path w="2132965" h="2006600">
                <a:moveTo>
                  <a:pt x="195110" y="1104900"/>
                </a:moveTo>
                <a:lnTo>
                  <a:pt x="186613" y="1104900"/>
                </a:lnTo>
                <a:lnTo>
                  <a:pt x="186994" y="1117600"/>
                </a:lnTo>
                <a:lnTo>
                  <a:pt x="194792" y="1117600"/>
                </a:lnTo>
                <a:lnTo>
                  <a:pt x="195110" y="1104900"/>
                </a:lnTo>
                <a:close/>
              </a:path>
              <a:path w="2132965" h="2006600">
                <a:moveTo>
                  <a:pt x="1979815" y="1104900"/>
                </a:moveTo>
                <a:lnTo>
                  <a:pt x="229958" y="1104900"/>
                </a:lnTo>
                <a:lnTo>
                  <a:pt x="225272" y="1117600"/>
                </a:lnTo>
                <a:lnTo>
                  <a:pt x="1973313" y="1117600"/>
                </a:lnTo>
                <a:lnTo>
                  <a:pt x="1979815" y="1104900"/>
                </a:lnTo>
                <a:close/>
              </a:path>
              <a:path w="2132965" h="2006600">
                <a:moveTo>
                  <a:pt x="1965159" y="1092200"/>
                </a:moveTo>
                <a:lnTo>
                  <a:pt x="237744" y="1092200"/>
                </a:lnTo>
                <a:lnTo>
                  <a:pt x="233933" y="1104900"/>
                </a:lnTo>
                <a:lnTo>
                  <a:pt x="1964016" y="1104900"/>
                </a:lnTo>
                <a:lnTo>
                  <a:pt x="1965159" y="1092200"/>
                </a:lnTo>
                <a:close/>
              </a:path>
              <a:path w="2132965" h="2006600">
                <a:moveTo>
                  <a:pt x="1977224" y="1079500"/>
                </a:moveTo>
                <a:lnTo>
                  <a:pt x="251675" y="1079500"/>
                </a:lnTo>
                <a:lnTo>
                  <a:pt x="250977" y="1092200"/>
                </a:lnTo>
                <a:lnTo>
                  <a:pt x="1977034" y="1092200"/>
                </a:lnTo>
                <a:lnTo>
                  <a:pt x="1977224" y="1079500"/>
                </a:lnTo>
                <a:close/>
              </a:path>
              <a:path w="2132965" h="2006600">
                <a:moveTo>
                  <a:pt x="285241" y="1066800"/>
                </a:moveTo>
                <a:lnTo>
                  <a:pt x="257797" y="1066800"/>
                </a:lnTo>
                <a:lnTo>
                  <a:pt x="256565" y="1079500"/>
                </a:lnTo>
                <a:lnTo>
                  <a:pt x="299453" y="1079500"/>
                </a:lnTo>
                <a:lnTo>
                  <a:pt x="285241" y="1066800"/>
                </a:lnTo>
                <a:close/>
              </a:path>
              <a:path w="2132965" h="2006600">
                <a:moveTo>
                  <a:pt x="1979256" y="1066800"/>
                </a:moveTo>
                <a:lnTo>
                  <a:pt x="313016" y="1066800"/>
                </a:lnTo>
                <a:lnTo>
                  <a:pt x="308787" y="1079500"/>
                </a:lnTo>
                <a:lnTo>
                  <a:pt x="1977809" y="1079500"/>
                </a:lnTo>
                <a:lnTo>
                  <a:pt x="1979256" y="1066800"/>
                </a:lnTo>
                <a:close/>
              </a:path>
              <a:path w="2132965" h="2006600">
                <a:moveTo>
                  <a:pt x="2081072" y="1066800"/>
                </a:moveTo>
                <a:lnTo>
                  <a:pt x="2067966" y="1066800"/>
                </a:lnTo>
                <a:lnTo>
                  <a:pt x="2072957" y="1079500"/>
                </a:lnTo>
                <a:lnTo>
                  <a:pt x="2080793" y="1079500"/>
                </a:lnTo>
                <a:lnTo>
                  <a:pt x="2081072" y="1066800"/>
                </a:lnTo>
                <a:close/>
              </a:path>
              <a:path w="2132965" h="2006600">
                <a:moveTo>
                  <a:pt x="266852" y="1054100"/>
                </a:moveTo>
                <a:lnTo>
                  <a:pt x="263461" y="1066800"/>
                </a:lnTo>
                <a:lnTo>
                  <a:pt x="267906" y="1066800"/>
                </a:lnTo>
                <a:lnTo>
                  <a:pt x="266852" y="1054100"/>
                </a:lnTo>
                <a:close/>
              </a:path>
              <a:path w="2132965" h="2006600">
                <a:moveTo>
                  <a:pt x="2004161" y="1028700"/>
                </a:moveTo>
                <a:lnTo>
                  <a:pt x="320408" y="1028700"/>
                </a:lnTo>
                <a:lnTo>
                  <a:pt x="320992" y="1041400"/>
                </a:lnTo>
                <a:lnTo>
                  <a:pt x="321665" y="1054100"/>
                </a:lnTo>
                <a:lnTo>
                  <a:pt x="320802" y="1054100"/>
                </a:lnTo>
                <a:lnTo>
                  <a:pt x="322973" y="1066800"/>
                </a:lnTo>
                <a:lnTo>
                  <a:pt x="1991436" y="1066800"/>
                </a:lnTo>
                <a:lnTo>
                  <a:pt x="2000478" y="1041400"/>
                </a:lnTo>
                <a:lnTo>
                  <a:pt x="2004161" y="1028700"/>
                </a:lnTo>
                <a:close/>
              </a:path>
              <a:path w="2132965" h="2006600">
                <a:moveTo>
                  <a:pt x="2087600" y="1054100"/>
                </a:moveTo>
                <a:lnTo>
                  <a:pt x="2068626" y="1054100"/>
                </a:lnTo>
                <a:lnTo>
                  <a:pt x="2062124" y="1066800"/>
                </a:lnTo>
                <a:lnTo>
                  <a:pt x="2085886" y="1066800"/>
                </a:lnTo>
                <a:lnTo>
                  <a:pt x="2087600" y="1054100"/>
                </a:lnTo>
                <a:close/>
              </a:path>
              <a:path w="2132965" h="2006600">
                <a:moveTo>
                  <a:pt x="2090077" y="1041400"/>
                </a:moveTo>
                <a:lnTo>
                  <a:pt x="2067458" y="1041400"/>
                </a:lnTo>
                <a:lnTo>
                  <a:pt x="2068271" y="1054100"/>
                </a:lnTo>
                <a:lnTo>
                  <a:pt x="2088908" y="1054100"/>
                </a:lnTo>
                <a:lnTo>
                  <a:pt x="2090077" y="1041400"/>
                </a:lnTo>
                <a:close/>
              </a:path>
              <a:path w="2132965" h="2006600">
                <a:moveTo>
                  <a:pt x="2094318" y="1028700"/>
                </a:moveTo>
                <a:lnTo>
                  <a:pt x="2004161" y="1028700"/>
                </a:lnTo>
                <a:lnTo>
                  <a:pt x="2054669" y="1041400"/>
                </a:lnTo>
                <a:lnTo>
                  <a:pt x="2092528" y="1041400"/>
                </a:lnTo>
                <a:lnTo>
                  <a:pt x="2094318" y="1028700"/>
                </a:lnTo>
                <a:close/>
              </a:path>
              <a:path w="2132965" h="2006600">
                <a:moveTo>
                  <a:pt x="2098700" y="1016000"/>
                </a:moveTo>
                <a:lnTo>
                  <a:pt x="322872" y="1016000"/>
                </a:lnTo>
                <a:lnTo>
                  <a:pt x="319951" y="1028700"/>
                </a:lnTo>
                <a:lnTo>
                  <a:pt x="2096744" y="1028700"/>
                </a:lnTo>
                <a:lnTo>
                  <a:pt x="2098700" y="1016000"/>
                </a:lnTo>
                <a:close/>
              </a:path>
              <a:path w="2132965" h="2006600">
                <a:moveTo>
                  <a:pt x="2099614" y="1003300"/>
                </a:moveTo>
                <a:lnTo>
                  <a:pt x="295706" y="1003300"/>
                </a:lnTo>
                <a:lnTo>
                  <a:pt x="295097" y="1016000"/>
                </a:lnTo>
                <a:lnTo>
                  <a:pt x="2099284" y="1016000"/>
                </a:lnTo>
                <a:lnTo>
                  <a:pt x="2099614" y="1003300"/>
                </a:lnTo>
                <a:close/>
              </a:path>
              <a:path w="2132965" h="2006600">
                <a:moveTo>
                  <a:pt x="2103501" y="990600"/>
                </a:moveTo>
                <a:lnTo>
                  <a:pt x="292290" y="990600"/>
                </a:lnTo>
                <a:lnTo>
                  <a:pt x="293090" y="1003300"/>
                </a:lnTo>
                <a:lnTo>
                  <a:pt x="2101761" y="1003300"/>
                </a:lnTo>
                <a:lnTo>
                  <a:pt x="2103501" y="990600"/>
                </a:lnTo>
                <a:close/>
              </a:path>
              <a:path w="2132965" h="2006600">
                <a:moveTo>
                  <a:pt x="371652" y="977900"/>
                </a:moveTo>
                <a:lnTo>
                  <a:pt x="371208" y="990600"/>
                </a:lnTo>
                <a:lnTo>
                  <a:pt x="373316" y="990600"/>
                </a:lnTo>
                <a:lnTo>
                  <a:pt x="371652" y="977900"/>
                </a:lnTo>
                <a:close/>
              </a:path>
              <a:path w="2132965" h="2006600">
                <a:moveTo>
                  <a:pt x="385571" y="977900"/>
                </a:moveTo>
                <a:lnTo>
                  <a:pt x="375742" y="977900"/>
                </a:lnTo>
                <a:lnTo>
                  <a:pt x="374116" y="990600"/>
                </a:lnTo>
                <a:lnTo>
                  <a:pt x="386029" y="990600"/>
                </a:lnTo>
                <a:lnTo>
                  <a:pt x="385571" y="977900"/>
                </a:lnTo>
                <a:close/>
              </a:path>
              <a:path w="2132965" h="2006600">
                <a:moveTo>
                  <a:pt x="2108644" y="977900"/>
                </a:moveTo>
                <a:lnTo>
                  <a:pt x="411073" y="977900"/>
                </a:lnTo>
                <a:lnTo>
                  <a:pt x="411632" y="990600"/>
                </a:lnTo>
                <a:lnTo>
                  <a:pt x="2107222" y="990600"/>
                </a:lnTo>
                <a:lnTo>
                  <a:pt x="2108644" y="977900"/>
                </a:lnTo>
                <a:close/>
              </a:path>
              <a:path w="2132965" h="2006600">
                <a:moveTo>
                  <a:pt x="2113622" y="965200"/>
                </a:moveTo>
                <a:lnTo>
                  <a:pt x="409054" y="965200"/>
                </a:lnTo>
                <a:lnTo>
                  <a:pt x="409422" y="977900"/>
                </a:lnTo>
                <a:lnTo>
                  <a:pt x="2111971" y="977900"/>
                </a:lnTo>
                <a:lnTo>
                  <a:pt x="2113622" y="965200"/>
                </a:lnTo>
                <a:close/>
              </a:path>
              <a:path w="2132965" h="2006600">
                <a:moveTo>
                  <a:pt x="2131187" y="952500"/>
                </a:moveTo>
                <a:lnTo>
                  <a:pt x="409447" y="952500"/>
                </a:lnTo>
                <a:lnTo>
                  <a:pt x="409333" y="965200"/>
                </a:lnTo>
                <a:lnTo>
                  <a:pt x="2130742" y="965200"/>
                </a:lnTo>
                <a:lnTo>
                  <a:pt x="2131187" y="952500"/>
                </a:lnTo>
                <a:close/>
              </a:path>
              <a:path w="2132965" h="2006600">
                <a:moveTo>
                  <a:pt x="1912861" y="939800"/>
                </a:moveTo>
                <a:lnTo>
                  <a:pt x="410273" y="939800"/>
                </a:lnTo>
                <a:lnTo>
                  <a:pt x="410095" y="952500"/>
                </a:lnTo>
                <a:lnTo>
                  <a:pt x="1913280" y="952500"/>
                </a:lnTo>
                <a:lnTo>
                  <a:pt x="1912861" y="939800"/>
                </a:lnTo>
                <a:close/>
              </a:path>
              <a:path w="2132965" h="2006600">
                <a:moveTo>
                  <a:pt x="2052599" y="939800"/>
                </a:moveTo>
                <a:lnTo>
                  <a:pt x="1918652" y="939800"/>
                </a:lnTo>
                <a:lnTo>
                  <a:pt x="1916874" y="952500"/>
                </a:lnTo>
                <a:lnTo>
                  <a:pt x="2058390" y="952500"/>
                </a:lnTo>
                <a:lnTo>
                  <a:pt x="2052599" y="939800"/>
                </a:lnTo>
                <a:close/>
              </a:path>
              <a:path w="2132965" h="2006600">
                <a:moveTo>
                  <a:pt x="2132787" y="939800"/>
                </a:moveTo>
                <a:lnTo>
                  <a:pt x="2065185" y="939800"/>
                </a:lnTo>
                <a:lnTo>
                  <a:pt x="2061298" y="952500"/>
                </a:lnTo>
                <a:lnTo>
                  <a:pt x="2132241" y="952500"/>
                </a:lnTo>
                <a:lnTo>
                  <a:pt x="2132787" y="939800"/>
                </a:lnTo>
                <a:close/>
              </a:path>
              <a:path w="2132965" h="2006600">
                <a:moveTo>
                  <a:pt x="1898980" y="927100"/>
                </a:moveTo>
                <a:lnTo>
                  <a:pt x="410248" y="927100"/>
                </a:lnTo>
                <a:lnTo>
                  <a:pt x="410705" y="939800"/>
                </a:lnTo>
                <a:lnTo>
                  <a:pt x="1899729" y="939800"/>
                </a:lnTo>
                <a:lnTo>
                  <a:pt x="1898980" y="927100"/>
                </a:lnTo>
                <a:close/>
              </a:path>
              <a:path w="2132965" h="2006600">
                <a:moveTo>
                  <a:pt x="1924723" y="927100"/>
                </a:moveTo>
                <a:lnTo>
                  <a:pt x="1905431" y="927100"/>
                </a:lnTo>
                <a:lnTo>
                  <a:pt x="1904542" y="939800"/>
                </a:lnTo>
                <a:lnTo>
                  <a:pt x="1922805" y="939800"/>
                </a:lnTo>
                <a:lnTo>
                  <a:pt x="1924723" y="927100"/>
                </a:lnTo>
                <a:close/>
              </a:path>
              <a:path w="2132965" h="2006600">
                <a:moveTo>
                  <a:pt x="2020887" y="914400"/>
                </a:moveTo>
                <a:lnTo>
                  <a:pt x="1951913" y="914400"/>
                </a:lnTo>
                <a:lnTo>
                  <a:pt x="1951621" y="927100"/>
                </a:lnTo>
                <a:lnTo>
                  <a:pt x="1944306" y="927100"/>
                </a:lnTo>
                <a:lnTo>
                  <a:pt x="1943671" y="939800"/>
                </a:lnTo>
                <a:lnTo>
                  <a:pt x="2036381" y="939800"/>
                </a:lnTo>
                <a:lnTo>
                  <a:pt x="2044547" y="927100"/>
                </a:lnTo>
                <a:lnTo>
                  <a:pt x="2020887" y="914400"/>
                </a:lnTo>
                <a:close/>
              </a:path>
              <a:path w="2132965" h="2006600">
                <a:moveTo>
                  <a:pt x="2115718" y="927100"/>
                </a:moveTo>
                <a:lnTo>
                  <a:pt x="2070354" y="927100"/>
                </a:lnTo>
                <a:lnTo>
                  <a:pt x="2066874" y="939800"/>
                </a:lnTo>
                <a:lnTo>
                  <a:pt x="2119363" y="939800"/>
                </a:lnTo>
                <a:lnTo>
                  <a:pt x="2115718" y="927100"/>
                </a:lnTo>
                <a:close/>
              </a:path>
              <a:path w="2132965" h="2006600">
                <a:moveTo>
                  <a:pt x="1885873" y="914400"/>
                </a:moveTo>
                <a:lnTo>
                  <a:pt x="408330" y="914400"/>
                </a:lnTo>
                <a:lnTo>
                  <a:pt x="408647" y="927100"/>
                </a:lnTo>
                <a:lnTo>
                  <a:pt x="1884133" y="927100"/>
                </a:lnTo>
                <a:lnTo>
                  <a:pt x="1885873" y="914400"/>
                </a:lnTo>
                <a:close/>
              </a:path>
              <a:path w="2132965" h="2006600">
                <a:moveTo>
                  <a:pt x="1893671" y="914400"/>
                </a:moveTo>
                <a:lnTo>
                  <a:pt x="1890928" y="914400"/>
                </a:lnTo>
                <a:lnTo>
                  <a:pt x="1891741" y="927100"/>
                </a:lnTo>
                <a:lnTo>
                  <a:pt x="1892376" y="927100"/>
                </a:lnTo>
                <a:lnTo>
                  <a:pt x="1893671" y="914400"/>
                </a:lnTo>
                <a:close/>
              </a:path>
              <a:path w="2132965" h="2006600">
                <a:moveTo>
                  <a:pt x="1902294" y="914400"/>
                </a:moveTo>
                <a:lnTo>
                  <a:pt x="1901189" y="914400"/>
                </a:lnTo>
                <a:lnTo>
                  <a:pt x="1901875" y="927100"/>
                </a:lnTo>
                <a:lnTo>
                  <a:pt x="1902294" y="914400"/>
                </a:lnTo>
                <a:close/>
              </a:path>
              <a:path w="2132965" h="2006600">
                <a:moveTo>
                  <a:pt x="1938667" y="914400"/>
                </a:moveTo>
                <a:lnTo>
                  <a:pt x="1921840" y="914400"/>
                </a:lnTo>
                <a:lnTo>
                  <a:pt x="1921751" y="927100"/>
                </a:lnTo>
                <a:lnTo>
                  <a:pt x="1938743" y="927100"/>
                </a:lnTo>
                <a:lnTo>
                  <a:pt x="1938667" y="914400"/>
                </a:lnTo>
                <a:close/>
              </a:path>
              <a:path w="2132965" h="2006600">
                <a:moveTo>
                  <a:pt x="2087892" y="914400"/>
                </a:moveTo>
                <a:lnTo>
                  <a:pt x="2077034" y="914400"/>
                </a:lnTo>
                <a:lnTo>
                  <a:pt x="2074951" y="927100"/>
                </a:lnTo>
                <a:lnTo>
                  <a:pt x="2094725" y="927100"/>
                </a:lnTo>
                <a:lnTo>
                  <a:pt x="2087892" y="914400"/>
                </a:lnTo>
                <a:close/>
              </a:path>
              <a:path w="2132965" h="2006600">
                <a:moveTo>
                  <a:pt x="1910791" y="901700"/>
                </a:moveTo>
                <a:lnTo>
                  <a:pt x="406717" y="901700"/>
                </a:lnTo>
                <a:lnTo>
                  <a:pt x="407174" y="914400"/>
                </a:lnTo>
                <a:lnTo>
                  <a:pt x="1909914" y="914400"/>
                </a:lnTo>
                <a:lnTo>
                  <a:pt x="1910791" y="901700"/>
                </a:lnTo>
                <a:close/>
              </a:path>
              <a:path w="2132965" h="2006600">
                <a:moveTo>
                  <a:pt x="1945322" y="901700"/>
                </a:moveTo>
                <a:lnTo>
                  <a:pt x="1933917" y="901700"/>
                </a:lnTo>
                <a:lnTo>
                  <a:pt x="1933460" y="914400"/>
                </a:lnTo>
                <a:lnTo>
                  <a:pt x="1945347" y="914400"/>
                </a:lnTo>
                <a:lnTo>
                  <a:pt x="1945322" y="901700"/>
                </a:lnTo>
                <a:close/>
              </a:path>
              <a:path w="2132965" h="2006600">
                <a:moveTo>
                  <a:pt x="2030920" y="889000"/>
                </a:moveTo>
                <a:lnTo>
                  <a:pt x="1967318" y="889000"/>
                </a:lnTo>
                <a:lnTo>
                  <a:pt x="1966175" y="901700"/>
                </a:lnTo>
                <a:lnTo>
                  <a:pt x="1957920" y="901700"/>
                </a:lnTo>
                <a:lnTo>
                  <a:pt x="1957743" y="914400"/>
                </a:lnTo>
                <a:lnTo>
                  <a:pt x="2024862" y="914400"/>
                </a:lnTo>
                <a:lnTo>
                  <a:pt x="2027085" y="901700"/>
                </a:lnTo>
                <a:lnTo>
                  <a:pt x="2030920" y="889000"/>
                </a:lnTo>
                <a:close/>
              </a:path>
              <a:path w="2132965" h="2006600">
                <a:moveTo>
                  <a:pt x="1934781" y="889000"/>
                </a:moveTo>
                <a:lnTo>
                  <a:pt x="406768" y="889000"/>
                </a:lnTo>
                <a:lnTo>
                  <a:pt x="406704" y="901700"/>
                </a:lnTo>
                <a:lnTo>
                  <a:pt x="1933663" y="901700"/>
                </a:lnTo>
                <a:lnTo>
                  <a:pt x="1934781" y="889000"/>
                </a:lnTo>
                <a:close/>
              </a:path>
              <a:path w="2132965" h="2006600">
                <a:moveTo>
                  <a:pt x="1952383" y="889000"/>
                </a:moveTo>
                <a:lnTo>
                  <a:pt x="1941563" y="889000"/>
                </a:lnTo>
                <a:lnTo>
                  <a:pt x="1941131" y="901700"/>
                </a:lnTo>
                <a:lnTo>
                  <a:pt x="1950491" y="901700"/>
                </a:lnTo>
                <a:lnTo>
                  <a:pt x="1952383" y="889000"/>
                </a:lnTo>
                <a:close/>
              </a:path>
              <a:path w="2132965" h="2006600">
                <a:moveTo>
                  <a:pt x="1940763" y="876300"/>
                </a:moveTo>
                <a:lnTo>
                  <a:pt x="407073" y="876300"/>
                </a:lnTo>
                <a:lnTo>
                  <a:pt x="407161" y="889000"/>
                </a:lnTo>
                <a:lnTo>
                  <a:pt x="1941296" y="889000"/>
                </a:lnTo>
                <a:lnTo>
                  <a:pt x="1940763" y="876300"/>
                </a:lnTo>
                <a:close/>
              </a:path>
              <a:path w="2132965" h="2006600">
                <a:moveTo>
                  <a:pt x="2031834" y="863600"/>
                </a:moveTo>
                <a:lnTo>
                  <a:pt x="1984108" y="863600"/>
                </a:lnTo>
                <a:lnTo>
                  <a:pt x="1983524" y="876300"/>
                </a:lnTo>
                <a:lnTo>
                  <a:pt x="1969503" y="876300"/>
                </a:lnTo>
                <a:lnTo>
                  <a:pt x="1969655" y="889000"/>
                </a:lnTo>
                <a:lnTo>
                  <a:pt x="2028964" y="889000"/>
                </a:lnTo>
                <a:lnTo>
                  <a:pt x="2031834" y="863600"/>
                </a:lnTo>
                <a:close/>
              </a:path>
              <a:path w="2132965" h="2006600">
                <a:moveTo>
                  <a:pt x="1946033" y="863600"/>
                </a:moveTo>
                <a:lnTo>
                  <a:pt x="487565" y="863600"/>
                </a:lnTo>
                <a:lnTo>
                  <a:pt x="486600" y="876300"/>
                </a:lnTo>
                <a:lnTo>
                  <a:pt x="1943379" y="876300"/>
                </a:lnTo>
                <a:lnTo>
                  <a:pt x="1946033" y="863600"/>
                </a:lnTo>
                <a:close/>
              </a:path>
              <a:path w="2132965" h="2006600">
                <a:moveTo>
                  <a:pt x="1952828" y="850900"/>
                </a:moveTo>
                <a:lnTo>
                  <a:pt x="494169" y="850900"/>
                </a:lnTo>
                <a:lnTo>
                  <a:pt x="494576" y="863600"/>
                </a:lnTo>
                <a:lnTo>
                  <a:pt x="1951520" y="863600"/>
                </a:lnTo>
                <a:lnTo>
                  <a:pt x="1952828" y="850900"/>
                </a:lnTo>
                <a:close/>
              </a:path>
              <a:path w="2132965" h="2006600">
                <a:moveTo>
                  <a:pt x="2018283" y="850900"/>
                </a:moveTo>
                <a:lnTo>
                  <a:pt x="1998027" y="850900"/>
                </a:lnTo>
                <a:lnTo>
                  <a:pt x="1996998" y="863600"/>
                </a:lnTo>
                <a:lnTo>
                  <a:pt x="2022449" y="863600"/>
                </a:lnTo>
                <a:lnTo>
                  <a:pt x="2018283" y="850900"/>
                </a:lnTo>
                <a:close/>
              </a:path>
              <a:path w="2132965" h="2006600">
                <a:moveTo>
                  <a:pt x="1960765" y="838200"/>
                </a:moveTo>
                <a:lnTo>
                  <a:pt x="487857" y="838200"/>
                </a:lnTo>
                <a:lnTo>
                  <a:pt x="487438" y="850900"/>
                </a:lnTo>
                <a:lnTo>
                  <a:pt x="1959038" y="850900"/>
                </a:lnTo>
                <a:lnTo>
                  <a:pt x="1960765" y="838200"/>
                </a:lnTo>
                <a:close/>
              </a:path>
              <a:path w="2132965" h="2006600">
                <a:moveTo>
                  <a:pt x="2004263" y="838200"/>
                </a:moveTo>
                <a:lnTo>
                  <a:pt x="2003590" y="838200"/>
                </a:lnTo>
                <a:lnTo>
                  <a:pt x="2002942" y="850900"/>
                </a:lnTo>
                <a:lnTo>
                  <a:pt x="2010600" y="850900"/>
                </a:lnTo>
                <a:lnTo>
                  <a:pt x="2004263" y="838200"/>
                </a:lnTo>
                <a:close/>
              </a:path>
              <a:path w="2132965" h="2006600">
                <a:moveTo>
                  <a:pt x="1967280" y="825500"/>
                </a:moveTo>
                <a:lnTo>
                  <a:pt x="512889" y="825500"/>
                </a:lnTo>
                <a:lnTo>
                  <a:pt x="510286" y="838200"/>
                </a:lnTo>
                <a:lnTo>
                  <a:pt x="1967268" y="838200"/>
                </a:lnTo>
                <a:lnTo>
                  <a:pt x="1967280" y="825500"/>
                </a:lnTo>
                <a:close/>
              </a:path>
              <a:path w="2132965" h="2006600">
                <a:moveTo>
                  <a:pt x="1972233" y="812800"/>
                </a:moveTo>
                <a:lnTo>
                  <a:pt x="522757" y="812800"/>
                </a:lnTo>
                <a:lnTo>
                  <a:pt x="521652" y="825500"/>
                </a:lnTo>
                <a:lnTo>
                  <a:pt x="1971662" y="825500"/>
                </a:lnTo>
                <a:lnTo>
                  <a:pt x="1972233" y="812800"/>
                </a:lnTo>
                <a:close/>
              </a:path>
              <a:path w="2132965" h="2006600">
                <a:moveTo>
                  <a:pt x="1977364" y="800100"/>
                </a:moveTo>
                <a:lnTo>
                  <a:pt x="528332" y="800100"/>
                </a:lnTo>
                <a:lnTo>
                  <a:pt x="526224" y="812800"/>
                </a:lnTo>
                <a:lnTo>
                  <a:pt x="1979129" y="812800"/>
                </a:lnTo>
                <a:lnTo>
                  <a:pt x="1977364" y="800100"/>
                </a:lnTo>
                <a:close/>
              </a:path>
              <a:path w="2132965" h="2006600">
                <a:moveTo>
                  <a:pt x="1977555" y="787400"/>
                </a:moveTo>
                <a:lnTo>
                  <a:pt x="534568" y="787400"/>
                </a:lnTo>
                <a:lnTo>
                  <a:pt x="534416" y="800100"/>
                </a:lnTo>
                <a:lnTo>
                  <a:pt x="1977008" y="800100"/>
                </a:lnTo>
                <a:lnTo>
                  <a:pt x="1977555" y="787400"/>
                </a:lnTo>
                <a:close/>
              </a:path>
              <a:path w="2132965" h="2006600">
                <a:moveTo>
                  <a:pt x="1951672" y="774700"/>
                </a:moveTo>
                <a:lnTo>
                  <a:pt x="525564" y="774700"/>
                </a:lnTo>
                <a:lnTo>
                  <a:pt x="532206" y="787400"/>
                </a:lnTo>
                <a:lnTo>
                  <a:pt x="1952625" y="787400"/>
                </a:lnTo>
                <a:lnTo>
                  <a:pt x="1951672" y="774700"/>
                </a:lnTo>
                <a:close/>
              </a:path>
              <a:path w="2132965" h="2006600">
                <a:moveTo>
                  <a:pt x="1959102" y="762000"/>
                </a:moveTo>
                <a:lnTo>
                  <a:pt x="515835" y="762000"/>
                </a:lnTo>
                <a:lnTo>
                  <a:pt x="518922" y="774700"/>
                </a:lnTo>
                <a:lnTo>
                  <a:pt x="1960435" y="774700"/>
                </a:lnTo>
                <a:lnTo>
                  <a:pt x="1959102" y="762000"/>
                </a:lnTo>
                <a:close/>
              </a:path>
              <a:path w="2132965" h="2006600">
                <a:moveTo>
                  <a:pt x="1950453" y="749300"/>
                </a:moveTo>
                <a:lnTo>
                  <a:pt x="507199" y="749300"/>
                </a:lnTo>
                <a:lnTo>
                  <a:pt x="509269" y="762000"/>
                </a:lnTo>
                <a:lnTo>
                  <a:pt x="1954542" y="762000"/>
                </a:lnTo>
                <a:lnTo>
                  <a:pt x="1950453" y="749300"/>
                </a:lnTo>
                <a:close/>
              </a:path>
              <a:path w="2132965" h="2006600">
                <a:moveTo>
                  <a:pt x="1956828" y="736600"/>
                </a:moveTo>
                <a:lnTo>
                  <a:pt x="499579" y="736600"/>
                </a:lnTo>
                <a:lnTo>
                  <a:pt x="503643" y="749300"/>
                </a:lnTo>
                <a:lnTo>
                  <a:pt x="1952688" y="749300"/>
                </a:lnTo>
                <a:lnTo>
                  <a:pt x="1956828" y="736600"/>
                </a:lnTo>
                <a:close/>
              </a:path>
              <a:path w="2132965" h="2006600">
                <a:moveTo>
                  <a:pt x="1926082" y="723900"/>
                </a:moveTo>
                <a:lnTo>
                  <a:pt x="501853" y="723900"/>
                </a:lnTo>
                <a:lnTo>
                  <a:pt x="504609" y="736600"/>
                </a:lnTo>
                <a:lnTo>
                  <a:pt x="1923872" y="736600"/>
                </a:lnTo>
                <a:lnTo>
                  <a:pt x="1926082" y="723900"/>
                </a:lnTo>
                <a:close/>
              </a:path>
              <a:path w="2132965" h="2006600">
                <a:moveTo>
                  <a:pt x="1927466" y="711200"/>
                </a:moveTo>
                <a:lnTo>
                  <a:pt x="502500" y="711200"/>
                </a:lnTo>
                <a:lnTo>
                  <a:pt x="502018" y="723900"/>
                </a:lnTo>
                <a:lnTo>
                  <a:pt x="1926767" y="723900"/>
                </a:lnTo>
                <a:lnTo>
                  <a:pt x="1927466" y="711200"/>
                </a:lnTo>
                <a:close/>
              </a:path>
              <a:path w="2132965" h="2006600">
                <a:moveTo>
                  <a:pt x="1930844" y="698500"/>
                </a:moveTo>
                <a:lnTo>
                  <a:pt x="503859" y="698500"/>
                </a:lnTo>
                <a:lnTo>
                  <a:pt x="503034" y="711200"/>
                </a:lnTo>
                <a:lnTo>
                  <a:pt x="1929383" y="711200"/>
                </a:lnTo>
                <a:lnTo>
                  <a:pt x="1930844" y="698500"/>
                </a:lnTo>
                <a:close/>
              </a:path>
              <a:path w="2132965" h="2006600">
                <a:moveTo>
                  <a:pt x="1211808" y="685800"/>
                </a:moveTo>
                <a:lnTo>
                  <a:pt x="507263" y="685800"/>
                </a:lnTo>
                <a:lnTo>
                  <a:pt x="505904" y="698500"/>
                </a:lnTo>
                <a:lnTo>
                  <a:pt x="1208227" y="698500"/>
                </a:lnTo>
                <a:lnTo>
                  <a:pt x="1211808" y="685800"/>
                </a:lnTo>
                <a:close/>
              </a:path>
              <a:path w="2132965" h="2006600">
                <a:moveTo>
                  <a:pt x="1949069" y="685800"/>
                </a:moveTo>
                <a:lnTo>
                  <a:pt x="1229652" y="685800"/>
                </a:lnTo>
                <a:lnTo>
                  <a:pt x="1229055" y="698500"/>
                </a:lnTo>
                <a:lnTo>
                  <a:pt x="1949272" y="698500"/>
                </a:lnTo>
                <a:lnTo>
                  <a:pt x="1949069" y="685800"/>
                </a:lnTo>
                <a:close/>
              </a:path>
              <a:path w="2132965" h="2006600">
                <a:moveTo>
                  <a:pt x="1208874" y="673100"/>
                </a:moveTo>
                <a:lnTo>
                  <a:pt x="509968" y="673100"/>
                </a:lnTo>
                <a:lnTo>
                  <a:pt x="509511" y="685800"/>
                </a:lnTo>
                <a:lnTo>
                  <a:pt x="1210411" y="685800"/>
                </a:lnTo>
                <a:lnTo>
                  <a:pt x="1208874" y="673100"/>
                </a:lnTo>
                <a:close/>
              </a:path>
              <a:path w="2132965" h="2006600">
                <a:moveTo>
                  <a:pt x="1227645" y="673100"/>
                </a:moveTo>
                <a:lnTo>
                  <a:pt x="1227061" y="673100"/>
                </a:lnTo>
                <a:lnTo>
                  <a:pt x="1226489" y="685800"/>
                </a:lnTo>
                <a:lnTo>
                  <a:pt x="1227924" y="685800"/>
                </a:lnTo>
                <a:lnTo>
                  <a:pt x="1227645" y="673100"/>
                </a:lnTo>
                <a:close/>
              </a:path>
              <a:path w="2132965" h="2006600">
                <a:moveTo>
                  <a:pt x="1955152" y="673100"/>
                </a:moveTo>
                <a:lnTo>
                  <a:pt x="1232242" y="673100"/>
                </a:lnTo>
                <a:lnTo>
                  <a:pt x="1231963" y="685800"/>
                </a:lnTo>
                <a:lnTo>
                  <a:pt x="1954758" y="685800"/>
                </a:lnTo>
                <a:lnTo>
                  <a:pt x="1955152" y="673100"/>
                </a:lnTo>
                <a:close/>
              </a:path>
              <a:path w="2132965" h="2006600">
                <a:moveTo>
                  <a:pt x="1206487" y="660400"/>
                </a:moveTo>
                <a:lnTo>
                  <a:pt x="510374" y="660400"/>
                </a:lnTo>
                <a:lnTo>
                  <a:pt x="510438" y="673100"/>
                </a:lnTo>
                <a:lnTo>
                  <a:pt x="1206982" y="673100"/>
                </a:lnTo>
                <a:lnTo>
                  <a:pt x="1206487" y="660400"/>
                </a:lnTo>
                <a:close/>
              </a:path>
              <a:path w="2132965" h="2006600">
                <a:moveTo>
                  <a:pt x="1265072" y="660400"/>
                </a:moveTo>
                <a:lnTo>
                  <a:pt x="1264551" y="660400"/>
                </a:lnTo>
                <a:lnTo>
                  <a:pt x="1263700" y="673100"/>
                </a:lnTo>
                <a:lnTo>
                  <a:pt x="1265428" y="673100"/>
                </a:lnTo>
                <a:lnTo>
                  <a:pt x="1265072" y="660400"/>
                </a:lnTo>
                <a:close/>
              </a:path>
              <a:path w="2132965" h="2006600">
                <a:moveTo>
                  <a:pt x="1969020" y="660400"/>
                </a:moveTo>
                <a:lnTo>
                  <a:pt x="1290078" y="660400"/>
                </a:lnTo>
                <a:lnTo>
                  <a:pt x="1290701" y="673100"/>
                </a:lnTo>
                <a:lnTo>
                  <a:pt x="1968779" y="673100"/>
                </a:lnTo>
                <a:lnTo>
                  <a:pt x="1969020" y="660400"/>
                </a:lnTo>
                <a:close/>
              </a:path>
              <a:path w="2132965" h="2006600">
                <a:moveTo>
                  <a:pt x="1201089" y="647700"/>
                </a:moveTo>
                <a:lnTo>
                  <a:pt x="510730" y="647700"/>
                </a:lnTo>
                <a:lnTo>
                  <a:pt x="510628" y="660400"/>
                </a:lnTo>
                <a:lnTo>
                  <a:pt x="1203032" y="660400"/>
                </a:lnTo>
                <a:lnTo>
                  <a:pt x="1201089" y="647700"/>
                </a:lnTo>
                <a:close/>
              </a:path>
              <a:path w="2132965" h="2006600">
                <a:moveTo>
                  <a:pt x="1973376" y="647700"/>
                </a:moveTo>
                <a:lnTo>
                  <a:pt x="1290243" y="647700"/>
                </a:lnTo>
                <a:lnTo>
                  <a:pt x="1290231" y="660400"/>
                </a:lnTo>
                <a:lnTo>
                  <a:pt x="1971103" y="660400"/>
                </a:lnTo>
                <a:lnTo>
                  <a:pt x="1973376" y="647700"/>
                </a:lnTo>
                <a:close/>
              </a:path>
              <a:path w="2132965" h="2006600">
                <a:moveTo>
                  <a:pt x="1198587" y="635000"/>
                </a:moveTo>
                <a:lnTo>
                  <a:pt x="510743" y="635000"/>
                </a:lnTo>
                <a:lnTo>
                  <a:pt x="510895" y="647700"/>
                </a:lnTo>
                <a:lnTo>
                  <a:pt x="1198092" y="647700"/>
                </a:lnTo>
                <a:lnTo>
                  <a:pt x="1198587" y="635000"/>
                </a:lnTo>
                <a:close/>
              </a:path>
              <a:path w="2132965" h="2006600">
                <a:moveTo>
                  <a:pt x="1979866" y="635000"/>
                </a:moveTo>
                <a:lnTo>
                  <a:pt x="1305001" y="635000"/>
                </a:lnTo>
                <a:lnTo>
                  <a:pt x="1303464" y="647700"/>
                </a:lnTo>
                <a:lnTo>
                  <a:pt x="1979879" y="647700"/>
                </a:lnTo>
                <a:lnTo>
                  <a:pt x="1979866" y="635000"/>
                </a:lnTo>
                <a:close/>
              </a:path>
              <a:path w="2132965" h="2006600">
                <a:moveTo>
                  <a:pt x="1217206" y="622300"/>
                </a:moveTo>
                <a:lnTo>
                  <a:pt x="511924" y="622300"/>
                </a:lnTo>
                <a:lnTo>
                  <a:pt x="511695" y="635000"/>
                </a:lnTo>
                <a:lnTo>
                  <a:pt x="1219911" y="635000"/>
                </a:lnTo>
                <a:lnTo>
                  <a:pt x="1217206" y="622300"/>
                </a:lnTo>
                <a:close/>
              </a:path>
              <a:path w="2132965" h="2006600">
                <a:moveTo>
                  <a:pt x="1981301" y="622300"/>
                </a:moveTo>
                <a:lnTo>
                  <a:pt x="1321358" y="622300"/>
                </a:lnTo>
                <a:lnTo>
                  <a:pt x="1321574" y="635000"/>
                </a:lnTo>
                <a:lnTo>
                  <a:pt x="1981822" y="635000"/>
                </a:lnTo>
                <a:lnTo>
                  <a:pt x="1981301" y="622300"/>
                </a:lnTo>
                <a:close/>
              </a:path>
              <a:path w="2132965" h="2006600">
                <a:moveTo>
                  <a:pt x="1212723" y="609600"/>
                </a:moveTo>
                <a:lnTo>
                  <a:pt x="517258" y="609600"/>
                </a:lnTo>
                <a:lnTo>
                  <a:pt x="516966" y="622300"/>
                </a:lnTo>
                <a:lnTo>
                  <a:pt x="1214653" y="622300"/>
                </a:lnTo>
                <a:lnTo>
                  <a:pt x="1212723" y="609600"/>
                </a:lnTo>
                <a:close/>
              </a:path>
              <a:path w="2132965" h="2006600">
                <a:moveTo>
                  <a:pt x="1348346" y="609600"/>
                </a:moveTo>
                <a:lnTo>
                  <a:pt x="1343317" y="609600"/>
                </a:lnTo>
                <a:lnTo>
                  <a:pt x="1341234" y="622300"/>
                </a:lnTo>
                <a:lnTo>
                  <a:pt x="1348943" y="622300"/>
                </a:lnTo>
                <a:lnTo>
                  <a:pt x="1348346" y="609600"/>
                </a:lnTo>
                <a:close/>
              </a:path>
              <a:path w="2132965" h="2006600">
                <a:moveTo>
                  <a:pt x="1974481" y="609600"/>
                </a:moveTo>
                <a:lnTo>
                  <a:pt x="1350340" y="609600"/>
                </a:lnTo>
                <a:lnTo>
                  <a:pt x="1349476" y="622300"/>
                </a:lnTo>
                <a:lnTo>
                  <a:pt x="1975065" y="622300"/>
                </a:lnTo>
                <a:lnTo>
                  <a:pt x="1974481" y="609600"/>
                </a:lnTo>
                <a:close/>
              </a:path>
              <a:path w="2132965" h="2006600">
                <a:moveTo>
                  <a:pt x="1205839" y="596900"/>
                </a:moveTo>
                <a:lnTo>
                  <a:pt x="507326" y="596900"/>
                </a:lnTo>
                <a:lnTo>
                  <a:pt x="507542" y="609600"/>
                </a:lnTo>
                <a:lnTo>
                  <a:pt x="1206373" y="609600"/>
                </a:lnTo>
                <a:lnTo>
                  <a:pt x="1205839" y="596900"/>
                </a:lnTo>
                <a:close/>
              </a:path>
              <a:path w="2132965" h="2006600">
                <a:moveTo>
                  <a:pt x="1359319" y="596900"/>
                </a:moveTo>
                <a:lnTo>
                  <a:pt x="1350187" y="596900"/>
                </a:lnTo>
                <a:lnTo>
                  <a:pt x="1351495" y="609600"/>
                </a:lnTo>
                <a:lnTo>
                  <a:pt x="1360309" y="609600"/>
                </a:lnTo>
                <a:lnTo>
                  <a:pt x="1359319" y="596900"/>
                </a:lnTo>
                <a:close/>
              </a:path>
              <a:path w="2132965" h="2006600">
                <a:moveTo>
                  <a:pt x="1972094" y="596900"/>
                </a:moveTo>
                <a:lnTo>
                  <a:pt x="1360551" y="596900"/>
                </a:lnTo>
                <a:lnTo>
                  <a:pt x="1361313" y="609600"/>
                </a:lnTo>
                <a:lnTo>
                  <a:pt x="1972106" y="609600"/>
                </a:lnTo>
                <a:lnTo>
                  <a:pt x="1972094" y="596900"/>
                </a:lnTo>
                <a:close/>
              </a:path>
              <a:path w="2132965" h="2006600">
                <a:moveTo>
                  <a:pt x="1199756" y="584200"/>
                </a:moveTo>
                <a:lnTo>
                  <a:pt x="518642" y="584200"/>
                </a:lnTo>
                <a:lnTo>
                  <a:pt x="518579" y="596900"/>
                </a:lnTo>
                <a:lnTo>
                  <a:pt x="1200010" y="596900"/>
                </a:lnTo>
                <a:lnTo>
                  <a:pt x="1199756" y="584200"/>
                </a:lnTo>
                <a:close/>
              </a:path>
              <a:path w="2132965" h="2006600">
                <a:moveTo>
                  <a:pt x="1956879" y="571500"/>
                </a:moveTo>
                <a:lnTo>
                  <a:pt x="1353273" y="571500"/>
                </a:lnTo>
                <a:lnTo>
                  <a:pt x="1359293" y="596900"/>
                </a:lnTo>
                <a:lnTo>
                  <a:pt x="1961248" y="596900"/>
                </a:lnTo>
                <a:lnTo>
                  <a:pt x="1961019" y="584200"/>
                </a:lnTo>
                <a:lnTo>
                  <a:pt x="1956155" y="584200"/>
                </a:lnTo>
                <a:lnTo>
                  <a:pt x="1956879" y="571500"/>
                </a:lnTo>
                <a:close/>
              </a:path>
              <a:path w="2132965" h="2006600">
                <a:moveTo>
                  <a:pt x="1192923" y="571500"/>
                </a:moveTo>
                <a:lnTo>
                  <a:pt x="540499" y="571500"/>
                </a:lnTo>
                <a:lnTo>
                  <a:pt x="537375" y="584200"/>
                </a:lnTo>
                <a:lnTo>
                  <a:pt x="1193533" y="584200"/>
                </a:lnTo>
                <a:lnTo>
                  <a:pt x="1192923" y="571500"/>
                </a:lnTo>
                <a:close/>
              </a:path>
              <a:path w="2132965" h="2006600">
                <a:moveTo>
                  <a:pt x="1195933" y="558800"/>
                </a:moveTo>
                <a:lnTo>
                  <a:pt x="536790" y="558800"/>
                </a:lnTo>
                <a:lnTo>
                  <a:pt x="536524" y="571500"/>
                </a:lnTo>
                <a:lnTo>
                  <a:pt x="1194269" y="571500"/>
                </a:lnTo>
                <a:lnTo>
                  <a:pt x="1195933" y="558800"/>
                </a:lnTo>
                <a:close/>
              </a:path>
              <a:path w="2132965" h="2006600">
                <a:moveTo>
                  <a:pt x="1958644" y="558800"/>
                </a:moveTo>
                <a:lnTo>
                  <a:pt x="1363218" y="558800"/>
                </a:lnTo>
                <a:lnTo>
                  <a:pt x="1361020" y="571500"/>
                </a:lnTo>
                <a:lnTo>
                  <a:pt x="1961032" y="571500"/>
                </a:lnTo>
                <a:lnTo>
                  <a:pt x="1958644" y="558800"/>
                </a:lnTo>
                <a:close/>
              </a:path>
              <a:path w="2132965" h="2006600">
                <a:moveTo>
                  <a:pt x="1212049" y="546100"/>
                </a:moveTo>
                <a:lnTo>
                  <a:pt x="538530" y="546100"/>
                </a:lnTo>
                <a:lnTo>
                  <a:pt x="540575" y="558800"/>
                </a:lnTo>
                <a:lnTo>
                  <a:pt x="1217117" y="558800"/>
                </a:lnTo>
                <a:lnTo>
                  <a:pt x="1212049" y="546100"/>
                </a:lnTo>
                <a:close/>
              </a:path>
              <a:path w="2132965" h="2006600">
                <a:moveTo>
                  <a:pt x="1969236" y="546100"/>
                </a:moveTo>
                <a:lnTo>
                  <a:pt x="1365643" y="546100"/>
                </a:lnTo>
                <a:lnTo>
                  <a:pt x="1366012" y="558800"/>
                </a:lnTo>
                <a:lnTo>
                  <a:pt x="1967179" y="558800"/>
                </a:lnTo>
                <a:lnTo>
                  <a:pt x="1969236" y="546100"/>
                </a:lnTo>
                <a:close/>
              </a:path>
              <a:path w="2132965" h="2006600">
                <a:moveTo>
                  <a:pt x="1973211" y="546100"/>
                </a:moveTo>
                <a:lnTo>
                  <a:pt x="1970265" y="546100"/>
                </a:lnTo>
                <a:lnTo>
                  <a:pt x="1970697" y="558800"/>
                </a:lnTo>
                <a:lnTo>
                  <a:pt x="1973211" y="546100"/>
                </a:lnTo>
                <a:close/>
              </a:path>
              <a:path w="2132965" h="2006600">
                <a:moveTo>
                  <a:pt x="773061" y="533400"/>
                </a:moveTo>
                <a:lnTo>
                  <a:pt x="544296" y="533400"/>
                </a:lnTo>
                <a:lnTo>
                  <a:pt x="543648" y="546100"/>
                </a:lnTo>
                <a:lnTo>
                  <a:pt x="771601" y="546100"/>
                </a:lnTo>
                <a:lnTo>
                  <a:pt x="773061" y="533400"/>
                </a:lnTo>
                <a:close/>
              </a:path>
              <a:path w="2132965" h="2006600">
                <a:moveTo>
                  <a:pt x="1210437" y="533400"/>
                </a:moveTo>
                <a:lnTo>
                  <a:pt x="803351" y="533400"/>
                </a:lnTo>
                <a:lnTo>
                  <a:pt x="801128" y="546100"/>
                </a:lnTo>
                <a:lnTo>
                  <a:pt x="1210208" y="546100"/>
                </a:lnTo>
                <a:lnTo>
                  <a:pt x="1210437" y="533400"/>
                </a:lnTo>
                <a:close/>
              </a:path>
              <a:path w="2132965" h="2006600">
                <a:moveTo>
                  <a:pt x="1982647" y="533400"/>
                </a:moveTo>
                <a:lnTo>
                  <a:pt x="1363370" y="533400"/>
                </a:lnTo>
                <a:lnTo>
                  <a:pt x="1364056" y="546100"/>
                </a:lnTo>
                <a:lnTo>
                  <a:pt x="1980857" y="546100"/>
                </a:lnTo>
                <a:lnTo>
                  <a:pt x="1982647" y="533400"/>
                </a:lnTo>
                <a:close/>
              </a:path>
              <a:path w="2132965" h="2006600">
                <a:moveTo>
                  <a:pt x="767676" y="520700"/>
                </a:moveTo>
                <a:lnTo>
                  <a:pt x="543699" y="520700"/>
                </a:lnTo>
                <a:lnTo>
                  <a:pt x="542188" y="533400"/>
                </a:lnTo>
                <a:lnTo>
                  <a:pt x="765187" y="533400"/>
                </a:lnTo>
                <a:lnTo>
                  <a:pt x="767676" y="520700"/>
                </a:lnTo>
                <a:close/>
              </a:path>
              <a:path w="2132965" h="2006600">
                <a:moveTo>
                  <a:pt x="1205877" y="520700"/>
                </a:moveTo>
                <a:lnTo>
                  <a:pt x="829195" y="520700"/>
                </a:lnTo>
                <a:lnTo>
                  <a:pt x="823087" y="533400"/>
                </a:lnTo>
                <a:lnTo>
                  <a:pt x="1206957" y="533400"/>
                </a:lnTo>
                <a:lnTo>
                  <a:pt x="1205877" y="520700"/>
                </a:lnTo>
                <a:close/>
              </a:path>
              <a:path w="2132965" h="2006600">
                <a:moveTo>
                  <a:pt x="1976526" y="520700"/>
                </a:moveTo>
                <a:lnTo>
                  <a:pt x="1361173" y="520700"/>
                </a:lnTo>
                <a:lnTo>
                  <a:pt x="1361236" y="533400"/>
                </a:lnTo>
                <a:lnTo>
                  <a:pt x="1985733" y="533400"/>
                </a:lnTo>
                <a:lnTo>
                  <a:pt x="1976526" y="520700"/>
                </a:lnTo>
                <a:close/>
              </a:path>
              <a:path w="2132965" h="2006600">
                <a:moveTo>
                  <a:pt x="688746" y="495300"/>
                </a:moveTo>
                <a:lnTo>
                  <a:pt x="545934" y="495300"/>
                </a:lnTo>
                <a:lnTo>
                  <a:pt x="545592" y="508000"/>
                </a:lnTo>
                <a:lnTo>
                  <a:pt x="542493" y="520700"/>
                </a:lnTo>
                <a:lnTo>
                  <a:pt x="699198" y="520700"/>
                </a:lnTo>
                <a:lnTo>
                  <a:pt x="697179" y="508000"/>
                </a:lnTo>
                <a:lnTo>
                  <a:pt x="688543" y="508000"/>
                </a:lnTo>
                <a:lnTo>
                  <a:pt x="688746" y="495300"/>
                </a:lnTo>
                <a:close/>
              </a:path>
              <a:path w="2132965" h="2006600">
                <a:moveTo>
                  <a:pt x="1214348" y="508000"/>
                </a:moveTo>
                <a:lnTo>
                  <a:pt x="855726" y="508000"/>
                </a:lnTo>
                <a:lnTo>
                  <a:pt x="852754" y="520700"/>
                </a:lnTo>
                <a:lnTo>
                  <a:pt x="1213688" y="520700"/>
                </a:lnTo>
                <a:lnTo>
                  <a:pt x="1214348" y="508000"/>
                </a:lnTo>
                <a:close/>
              </a:path>
              <a:path w="2132965" h="2006600">
                <a:moveTo>
                  <a:pt x="1220901" y="508000"/>
                </a:moveTo>
                <a:lnTo>
                  <a:pt x="1220495" y="508000"/>
                </a:lnTo>
                <a:lnTo>
                  <a:pt x="1213688" y="520700"/>
                </a:lnTo>
                <a:lnTo>
                  <a:pt x="1220000" y="520700"/>
                </a:lnTo>
                <a:lnTo>
                  <a:pt x="1220901" y="508000"/>
                </a:lnTo>
                <a:close/>
              </a:path>
              <a:path w="2132965" h="2006600">
                <a:moveTo>
                  <a:pt x="1960321" y="508000"/>
                </a:moveTo>
                <a:lnTo>
                  <a:pt x="1361922" y="508000"/>
                </a:lnTo>
                <a:lnTo>
                  <a:pt x="1363903" y="520700"/>
                </a:lnTo>
                <a:lnTo>
                  <a:pt x="1961565" y="520700"/>
                </a:lnTo>
                <a:lnTo>
                  <a:pt x="1960321" y="508000"/>
                </a:lnTo>
                <a:close/>
              </a:path>
              <a:path w="2132965" h="2006600">
                <a:moveTo>
                  <a:pt x="1064704" y="495300"/>
                </a:moveTo>
                <a:lnTo>
                  <a:pt x="877951" y="495300"/>
                </a:lnTo>
                <a:lnTo>
                  <a:pt x="872312" y="508000"/>
                </a:lnTo>
                <a:lnTo>
                  <a:pt x="1066419" y="508000"/>
                </a:lnTo>
                <a:lnTo>
                  <a:pt x="1064704" y="495300"/>
                </a:lnTo>
                <a:close/>
              </a:path>
              <a:path w="2132965" h="2006600">
                <a:moveTo>
                  <a:pt x="1199451" y="482600"/>
                </a:moveTo>
                <a:lnTo>
                  <a:pt x="1102372" y="482600"/>
                </a:lnTo>
                <a:lnTo>
                  <a:pt x="1101509" y="495300"/>
                </a:lnTo>
                <a:lnTo>
                  <a:pt x="1093597" y="495300"/>
                </a:lnTo>
                <a:lnTo>
                  <a:pt x="1092974" y="508000"/>
                </a:lnTo>
                <a:lnTo>
                  <a:pt x="1197825" y="508000"/>
                </a:lnTo>
                <a:lnTo>
                  <a:pt x="1199451" y="482600"/>
                </a:lnTo>
                <a:close/>
              </a:path>
              <a:path w="2132965" h="2006600">
                <a:moveTo>
                  <a:pt x="1373936" y="495300"/>
                </a:moveTo>
                <a:lnTo>
                  <a:pt x="1357134" y="495300"/>
                </a:lnTo>
                <a:lnTo>
                  <a:pt x="1358480" y="508000"/>
                </a:lnTo>
                <a:lnTo>
                  <a:pt x="1374559" y="508000"/>
                </a:lnTo>
                <a:lnTo>
                  <a:pt x="1373936" y="495300"/>
                </a:lnTo>
                <a:close/>
              </a:path>
              <a:path w="2132965" h="2006600">
                <a:moveTo>
                  <a:pt x="1958505" y="495300"/>
                </a:moveTo>
                <a:lnTo>
                  <a:pt x="1388503" y="495300"/>
                </a:lnTo>
                <a:lnTo>
                  <a:pt x="1388821" y="508000"/>
                </a:lnTo>
                <a:lnTo>
                  <a:pt x="1956993" y="508000"/>
                </a:lnTo>
                <a:lnTo>
                  <a:pt x="1958505" y="495300"/>
                </a:lnTo>
                <a:close/>
              </a:path>
              <a:path w="2132965" h="2006600">
                <a:moveTo>
                  <a:pt x="561860" y="482600"/>
                </a:moveTo>
                <a:lnTo>
                  <a:pt x="541401" y="482600"/>
                </a:lnTo>
                <a:lnTo>
                  <a:pt x="542137" y="495300"/>
                </a:lnTo>
                <a:lnTo>
                  <a:pt x="563486" y="495300"/>
                </a:lnTo>
                <a:lnTo>
                  <a:pt x="561860" y="482600"/>
                </a:lnTo>
                <a:close/>
              </a:path>
              <a:path w="2132965" h="2006600">
                <a:moveTo>
                  <a:pt x="569569" y="482600"/>
                </a:moveTo>
                <a:lnTo>
                  <a:pt x="567410" y="482600"/>
                </a:lnTo>
                <a:lnTo>
                  <a:pt x="566356" y="495300"/>
                </a:lnTo>
                <a:lnTo>
                  <a:pt x="575233" y="495300"/>
                </a:lnTo>
                <a:lnTo>
                  <a:pt x="569569" y="482600"/>
                </a:lnTo>
                <a:close/>
              </a:path>
              <a:path w="2132965" h="2006600">
                <a:moveTo>
                  <a:pt x="686396" y="482600"/>
                </a:moveTo>
                <a:lnTo>
                  <a:pt x="577494" y="482600"/>
                </a:lnTo>
                <a:lnTo>
                  <a:pt x="575233" y="495300"/>
                </a:lnTo>
                <a:lnTo>
                  <a:pt x="688060" y="495300"/>
                </a:lnTo>
                <a:lnTo>
                  <a:pt x="686396" y="482600"/>
                </a:lnTo>
                <a:close/>
              </a:path>
              <a:path w="2132965" h="2006600">
                <a:moveTo>
                  <a:pt x="1048689" y="482600"/>
                </a:moveTo>
                <a:lnTo>
                  <a:pt x="892682" y="482600"/>
                </a:lnTo>
                <a:lnTo>
                  <a:pt x="891603" y="495300"/>
                </a:lnTo>
                <a:lnTo>
                  <a:pt x="1049502" y="495300"/>
                </a:lnTo>
                <a:lnTo>
                  <a:pt x="1048689" y="482600"/>
                </a:lnTo>
                <a:close/>
              </a:path>
              <a:path w="2132965" h="2006600">
                <a:moveTo>
                  <a:pt x="1365491" y="482600"/>
                </a:moveTo>
                <a:lnTo>
                  <a:pt x="1352448" y="495300"/>
                </a:lnTo>
                <a:lnTo>
                  <a:pt x="1364780" y="495300"/>
                </a:lnTo>
                <a:lnTo>
                  <a:pt x="1365491" y="482600"/>
                </a:lnTo>
                <a:close/>
              </a:path>
              <a:path w="2132965" h="2006600">
                <a:moveTo>
                  <a:pt x="1951901" y="469900"/>
                </a:moveTo>
                <a:lnTo>
                  <a:pt x="1374101" y="469900"/>
                </a:lnTo>
                <a:lnTo>
                  <a:pt x="1377010" y="482600"/>
                </a:lnTo>
                <a:lnTo>
                  <a:pt x="1386306" y="482600"/>
                </a:lnTo>
                <a:lnTo>
                  <a:pt x="1386319" y="495300"/>
                </a:lnTo>
                <a:lnTo>
                  <a:pt x="1948954" y="495300"/>
                </a:lnTo>
                <a:lnTo>
                  <a:pt x="1951901" y="469900"/>
                </a:lnTo>
                <a:close/>
              </a:path>
              <a:path w="2132965" h="2006600">
                <a:moveTo>
                  <a:pt x="684098" y="469900"/>
                </a:moveTo>
                <a:lnTo>
                  <a:pt x="574154" y="469900"/>
                </a:lnTo>
                <a:lnTo>
                  <a:pt x="570230" y="482600"/>
                </a:lnTo>
                <a:lnTo>
                  <a:pt x="685380" y="482600"/>
                </a:lnTo>
                <a:lnTo>
                  <a:pt x="684098" y="469900"/>
                </a:lnTo>
                <a:close/>
              </a:path>
              <a:path w="2132965" h="2006600">
                <a:moveTo>
                  <a:pt x="1032852" y="469900"/>
                </a:moveTo>
                <a:lnTo>
                  <a:pt x="909447" y="469900"/>
                </a:lnTo>
                <a:lnTo>
                  <a:pt x="908392" y="482600"/>
                </a:lnTo>
                <a:lnTo>
                  <a:pt x="1033386" y="482600"/>
                </a:lnTo>
                <a:lnTo>
                  <a:pt x="1032852" y="469900"/>
                </a:lnTo>
                <a:close/>
              </a:path>
              <a:path w="2132965" h="2006600">
                <a:moveTo>
                  <a:pt x="1108252" y="469900"/>
                </a:moveTo>
                <a:lnTo>
                  <a:pt x="1104747" y="482600"/>
                </a:lnTo>
                <a:lnTo>
                  <a:pt x="1110627" y="482600"/>
                </a:lnTo>
                <a:lnTo>
                  <a:pt x="1108252" y="469900"/>
                </a:lnTo>
                <a:close/>
              </a:path>
              <a:path w="2132965" h="2006600">
                <a:moveTo>
                  <a:pt x="1139825" y="469900"/>
                </a:moveTo>
                <a:lnTo>
                  <a:pt x="1113586" y="469900"/>
                </a:lnTo>
                <a:lnTo>
                  <a:pt x="1110627" y="482600"/>
                </a:lnTo>
                <a:lnTo>
                  <a:pt x="1141577" y="482600"/>
                </a:lnTo>
                <a:lnTo>
                  <a:pt x="1139825" y="469900"/>
                </a:lnTo>
                <a:close/>
              </a:path>
              <a:path w="2132965" h="2006600">
                <a:moveTo>
                  <a:pt x="1198372" y="469900"/>
                </a:moveTo>
                <a:lnTo>
                  <a:pt x="1142263" y="469900"/>
                </a:lnTo>
                <a:lnTo>
                  <a:pt x="1141577" y="482600"/>
                </a:lnTo>
                <a:lnTo>
                  <a:pt x="1198816" y="482600"/>
                </a:lnTo>
                <a:lnTo>
                  <a:pt x="1198372" y="469900"/>
                </a:lnTo>
                <a:close/>
              </a:path>
              <a:path w="2132965" h="2006600">
                <a:moveTo>
                  <a:pt x="671436" y="457200"/>
                </a:moveTo>
                <a:lnTo>
                  <a:pt x="568490" y="457200"/>
                </a:lnTo>
                <a:lnTo>
                  <a:pt x="567270" y="469900"/>
                </a:lnTo>
                <a:lnTo>
                  <a:pt x="677278" y="469900"/>
                </a:lnTo>
                <a:lnTo>
                  <a:pt x="671436" y="457200"/>
                </a:lnTo>
                <a:close/>
              </a:path>
              <a:path w="2132965" h="2006600">
                <a:moveTo>
                  <a:pt x="1014818" y="457200"/>
                </a:moveTo>
                <a:lnTo>
                  <a:pt x="939736" y="457200"/>
                </a:lnTo>
                <a:lnTo>
                  <a:pt x="938568" y="469900"/>
                </a:lnTo>
                <a:lnTo>
                  <a:pt x="1017358" y="469900"/>
                </a:lnTo>
                <a:lnTo>
                  <a:pt x="1014818" y="457200"/>
                </a:lnTo>
                <a:close/>
              </a:path>
              <a:path w="2132965" h="2006600">
                <a:moveTo>
                  <a:pt x="1197838" y="457200"/>
                </a:moveTo>
                <a:lnTo>
                  <a:pt x="1147978" y="457200"/>
                </a:lnTo>
                <a:lnTo>
                  <a:pt x="1152740" y="469900"/>
                </a:lnTo>
                <a:lnTo>
                  <a:pt x="1197825" y="469900"/>
                </a:lnTo>
                <a:lnTo>
                  <a:pt x="1197838" y="457200"/>
                </a:lnTo>
                <a:close/>
              </a:path>
              <a:path w="2132965" h="2006600">
                <a:moveTo>
                  <a:pt x="1959178" y="457200"/>
                </a:moveTo>
                <a:lnTo>
                  <a:pt x="1378191" y="457200"/>
                </a:lnTo>
                <a:lnTo>
                  <a:pt x="1377238" y="469900"/>
                </a:lnTo>
                <a:lnTo>
                  <a:pt x="1958327" y="469900"/>
                </a:lnTo>
                <a:lnTo>
                  <a:pt x="1959178" y="457200"/>
                </a:lnTo>
                <a:close/>
              </a:path>
              <a:path w="2132965" h="2006600">
                <a:moveTo>
                  <a:pt x="661695" y="444500"/>
                </a:moveTo>
                <a:lnTo>
                  <a:pt x="574840" y="444500"/>
                </a:lnTo>
                <a:lnTo>
                  <a:pt x="574344" y="457200"/>
                </a:lnTo>
                <a:lnTo>
                  <a:pt x="662787" y="457200"/>
                </a:lnTo>
                <a:lnTo>
                  <a:pt x="661695" y="444500"/>
                </a:lnTo>
                <a:close/>
              </a:path>
              <a:path w="2132965" h="2006600">
                <a:moveTo>
                  <a:pt x="1005878" y="444500"/>
                </a:moveTo>
                <a:lnTo>
                  <a:pt x="964145" y="444500"/>
                </a:lnTo>
                <a:lnTo>
                  <a:pt x="957935" y="457200"/>
                </a:lnTo>
                <a:lnTo>
                  <a:pt x="1005878" y="457200"/>
                </a:lnTo>
                <a:lnTo>
                  <a:pt x="1005878" y="444500"/>
                </a:lnTo>
                <a:close/>
              </a:path>
              <a:path w="2132965" h="2006600">
                <a:moveTo>
                  <a:pt x="1196238" y="444500"/>
                </a:moveTo>
                <a:lnTo>
                  <a:pt x="1147876" y="444500"/>
                </a:lnTo>
                <a:lnTo>
                  <a:pt x="1147025" y="457200"/>
                </a:lnTo>
                <a:lnTo>
                  <a:pt x="1195400" y="457200"/>
                </a:lnTo>
                <a:lnTo>
                  <a:pt x="1196238" y="444500"/>
                </a:lnTo>
                <a:close/>
              </a:path>
              <a:path w="2132965" h="2006600">
                <a:moveTo>
                  <a:pt x="1197381" y="444500"/>
                </a:moveTo>
                <a:lnTo>
                  <a:pt x="1195438" y="457200"/>
                </a:lnTo>
                <a:lnTo>
                  <a:pt x="1199591" y="457200"/>
                </a:lnTo>
                <a:lnTo>
                  <a:pt x="1197381" y="444500"/>
                </a:lnTo>
                <a:close/>
              </a:path>
              <a:path w="2132965" h="2006600">
                <a:moveTo>
                  <a:pt x="1958238" y="444500"/>
                </a:moveTo>
                <a:lnTo>
                  <a:pt x="1384998" y="444500"/>
                </a:lnTo>
                <a:lnTo>
                  <a:pt x="1382585" y="457200"/>
                </a:lnTo>
                <a:lnTo>
                  <a:pt x="1959279" y="457200"/>
                </a:lnTo>
                <a:lnTo>
                  <a:pt x="1958238" y="444500"/>
                </a:lnTo>
                <a:close/>
              </a:path>
              <a:path w="2132965" h="2006600">
                <a:moveTo>
                  <a:pt x="580999" y="431800"/>
                </a:moveTo>
                <a:lnTo>
                  <a:pt x="579577" y="431800"/>
                </a:lnTo>
                <a:lnTo>
                  <a:pt x="578954" y="444500"/>
                </a:lnTo>
                <a:lnTo>
                  <a:pt x="583514" y="444500"/>
                </a:lnTo>
                <a:lnTo>
                  <a:pt x="580999" y="431800"/>
                </a:lnTo>
                <a:close/>
              </a:path>
              <a:path w="2132965" h="2006600">
                <a:moveTo>
                  <a:pt x="640765" y="431800"/>
                </a:moveTo>
                <a:lnTo>
                  <a:pt x="606132" y="431800"/>
                </a:lnTo>
                <a:lnTo>
                  <a:pt x="606805" y="444500"/>
                </a:lnTo>
                <a:lnTo>
                  <a:pt x="638771" y="444500"/>
                </a:lnTo>
                <a:lnTo>
                  <a:pt x="640765" y="431800"/>
                </a:lnTo>
                <a:close/>
              </a:path>
              <a:path w="2132965" h="2006600">
                <a:moveTo>
                  <a:pt x="1963915" y="431800"/>
                </a:moveTo>
                <a:lnTo>
                  <a:pt x="1382674" y="431800"/>
                </a:lnTo>
                <a:lnTo>
                  <a:pt x="1382255" y="444500"/>
                </a:lnTo>
                <a:lnTo>
                  <a:pt x="1962581" y="444500"/>
                </a:lnTo>
                <a:lnTo>
                  <a:pt x="1963915" y="431800"/>
                </a:lnTo>
                <a:close/>
              </a:path>
              <a:path w="2132965" h="2006600">
                <a:moveTo>
                  <a:pt x="631609" y="419100"/>
                </a:moveTo>
                <a:lnTo>
                  <a:pt x="618210" y="419100"/>
                </a:lnTo>
                <a:lnTo>
                  <a:pt x="619747" y="431800"/>
                </a:lnTo>
                <a:lnTo>
                  <a:pt x="632383" y="431800"/>
                </a:lnTo>
                <a:lnTo>
                  <a:pt x="631609" y="419100"/>
                </a:lnTo>
                <a:close/>
              </a:path>
              <a:path w="2132965" h="2006600">
                <a:moveTo>
                  <a:pt x="1994293" y="419100"/>
                </a:moveTo>
                <a:lnTo>
                  <a:pt x="1388300" y="419100"/>
                </a:lnTo>
                <a:lnTo>
                  <a:pt x="1386789" y="431800"/>
                </a:lnTo>
                <a:lnTo>
                  <a:pt x="1989099" y="431800"/>
                </a:lnTo>
                <a:lnTo>
                  <a:pt x="1994293" y="419100"/>
                </a:lnTo>
                <a:close/>
              </a:path>
              <a:path w="2132965" h="2006600">
                <a:moveTo>
                  <a:pt x="2016429" y="419100"/>
                </a:moveTo>
                <a:lnTo>
                  <a:pt x="1997811" y="419100"/>
                </a:lnTo>
                <a:lnTo>
                  <a:pt x="1998764" y="431800"/>
                </a:lnTo>
                <a:lnTo>
                  <a:pt x="2016760" y="431800"/>
                </a:lnTo>
                <a:lnTo>
                  <a:pt x="2016429" y="419100"/>
                </a:lnTo>
                <a:close/>
              </a:path>
              <a:path w="2132965" h="2006600">
                <a:moveTo>
                  <a:pt x="2020785" y="406400"/>
                </a:moveTo>
                <a:lnTo>
                  <a:pt x="1409509" y="406400"/>
                </a:lnTo>
                <a:lnTo>
                  <a:pt x="1410576" y="419100"/>
                </a:lnTo>
                <a:lnTo>
                  <a:pt x="2020062" y="419100"/>
                </a:lnTo>
                <a:lnTo>
                  <a:pt x="2020785" y="406400"/>
                </a:lnTo>
                <a:close/>
              </a:path>
              <a:path w="2132965" h="2006600">
                <a:moveTo>
                  <a:pt x="2016315" y="393700"/>
                </a:moveTo>
                <a:lnTo>
                  <a:pt x="1430870" y="393700"/>
                </a:lnTo>
                <a:lnTo>
                  <a:pt x="1429410" y="406400"/>
                </a:lnTo>
                <a:lnTo>
                  <a:pt x="2015528" y="406400"/>
                </a:lnTo>
                <a:lnTo>
                  <a:pt x="2016315" y="393700"/>
                </a:lnTo>
                <a:close/>
              </a:path>
              <a:path w="2132965" h="2006600">
                <a:moveTo>
                  <a:pt x="2024532" y="381000"/>
                </a:moveTo>
                <a:lnTo>
                  <a:pt x="1433042" y="381000"/>
                </a:lnTo>
                <a:lnTo>
                  <a:pt x="1432953" y="393700"/>
                </a:lnTo>
                <a:lnTo>
                  <a:pt x="2024519" y="393700"/>
                </a:lnTo>
                <a:lnTo>
                  <a:pt x="2024532" y="381000"/>
                </a:lnTo>
                <a:close/>
              </a:path>
              <a:path w="2132965" h="2006600">
                <a:moveTo>
                  <a:pt x="2025561" y="368300"/>
                </a:moveTo>
                <a:lnTo>
                  <a:pt x="1436801" y="368300"/>
                </a:lnTo>
                <a:lnTo>
                  <a:pt x="1436649" y="381000"/>
                </a:lnTo>
                <a:lnTo>
                  <a:pt x="2025319" y="381000"/>
                </a:lnTo>
                <a:lnTo>
                  <a:pt x="2025561" y="368300"/>
                </a:lnTo>
                <a:close/>
              </a:path>
              <a:path w="2132965" h="2006600">
                <a:moveTo>
                  <a:pt x="2032266" y="355600"/>
                </a:moveTo>
                <a:lnTo>
                  <a:pt x="1435074" y="355600"/>
                </a:lnTo>
                <a:lnTo>
                  <a:pt x="1435658" y="368300"/>
                </a:lnTo>
                <a:lnTo>
                  <a:pt x="2031873" y="368300"/>
                </a:lnTo>
                <a:lnTo>
                  <a:pt x="2032266" y="355600"/>
                </a:lnTo>
                <a:close/>
              </a:path>
              <a:path w="2132965" h="2006600">
                <a:moveTo>
                  <a:pt x="2027250" y="342900"/>
                </a:moveTo>
                <a:lnTo>
                  <a:pt x="1432801" y="342900"/>
                </a:lnTo>
                <a:lnTo>
                  <a:pt x="1433525" y="355600"/>
                </a:lnTo>
                <a:lnTo>
                  <a:pt x="2027262" y="355600"/>
                </a:lnTo>
                <a:lnTo>
                  <a:pt x="2027250" y="342900"/>
                </a:lnTo>
                <a:close/>
              </a:path>
              <a:path w="2132965" h="2006600">
                <a:moveTo>
                  <a:pt x="2021674" y="330200"/>
                </a:moveTo>
                <a:lnTo>
                  <a:pt x="1443482" y="330200"/>
                </a:lnTo>
                <a:lnTo>
                  <a:pt x="1443443" y="342900"/>
                </a:lnTo>
                <a:lnTo>
                  <a:pt x="2021763" y="342900"/>
                </a:lnTo>
                <a:lnTo>
                  <a:pt x="2021674" y="330200"/>
                </a:lnTo>
                <a:close/>
              </a:path>
              <a:path w="2132965" h="2006600">
                <a:moveTo>
                  <a:pt x="2039137" y="317500"/>
                </a:moveTo>
                <a:lnTo>
                  <a:pt x="1415034" y="317500"/>
                </a:lnTo>
                <a:lnTo>
                  <a:pt x="1414411" y="330200"/>
                </a:lnTo>
                <a:lnTo>
                  <a:pt x="2039213" y="330200"/>
                </a:lnTo>
                <a:lnTo>
                  <a:pt x="2039137" y="317500"/>
                </a:lnTo>
                <a:close/>
              </a:path>
              <a:path w="2132965" h="2006600">
                <a:moveTo>
                  <a:pt x="2032177" y="304800"/>
                </a:moveTo>
                <a:lnTo>
                  <a:pt x="1428318" y="304800"/>
                </a:lnTo>
                <a:lnTo>
                  <a:pt x="1428432" y="317500"/>
                </a:lnTo>
                <a:lnTo>
                  <a:pt x="2032127" y="317500"/>
                </a:lnTo>
                <a:lnTo>
                  <a:pt x="2032177" y="304800"/>
                </a:lnTo>
                <a:close/>
              </a:path>
              <a:path w="2132965" h="2006600">
                <a:moveTo>
                  <a:pt x="2027758" y="292100"/>
                </a:moveTo>
                <a:lnTo>
                  <a:pt x="1430820" y="292100"/>
                </a:lnTo>
                <a:lnTo>
                  <a:pt x="1428165" y="304800"/>
                </a:lnTo>
                <a:lnTo>
                  <a:pt x="2027542" y="304800"/>
                </a:lnTo>
                <a:lnTo>
                  <a:pt x="2027758" y="292100"/>
                </a:lnTo>
                <a:close/>
              </a:path>
              <a:path w="2132965" h="2006600">
                <a:moveTo>
                  <a:pt x="2025142" y="279400"/>
                </a:moveTo>
                <a:lnTo>
                  <a:pt x="1429245" y="279400"/>
                </a:lnTo>
                <a:lnTo>
                  <a:pt x="1428699" y="292100"/>
                </a:lnTo>
                <a:lnTo>
                  <a:pt x="2025319" y="292100"/>
                </a:lnTo>
                <a:lnTo>
                  <a:pt x="2025142" y="279400"/>
                </a:lnTo>
                <a:close/>
              </a:path>
              <a:path w="2132965" h="2006600">
                <a:moveTo>
                  <a:pt x="2024151" y="266700"/>
                </a:moveTo>
                <a:lnTo>
                  <a:pt x="1435557" y="266700"/>
                </a:lnTo>
                <a:lnTo>
                  <a:pt x="1434795" y="279400"/>
                </a:lnTo>
                <a:lnTo>
                  <a:pt x="2025180" y="279400"/>
                </a:lnTo>
                <a:lnTo>
                  <a:pt x="2024151" y="266700"/>
                </a:lnTo>
                <a:close/>
              </a:path>
              <a:path w="2132965" h="2006600">
                <a:moveTo>
                  <a:pt x="2023808" y="254000"/>
                </a:moveTo>
                <a:lnTo>
                  <a:pt x="1427708" y="254000"/>
                </a:lnTo>
                <a:lnTo>
                  <a:pt x="1429156" y="266700"/>
                </a:lnTo>
                <a:lnTo>
                  <a:pt x="2022767" y="266700"/>
                </a:lnTo>
                <a:lnTo>
                  <a:pt x="2023808" y="254000"/>
                </a:lnTo>
                <a:close/>
              </a:path>
              <a:path w="2132965" h="2006600">
                <a:moveTo>
                  <a:pt x="1867319" y="241300"/>
                </a:moveTo>
                <a:lnTo>
                  <a:pt x="1423250" y="241300"/>
                </a:lnTo>
                <a:lnTo>
                  <a:pt x="1425740" y="254000"/>
                </a:lnTo>
                <a:lnTo>
                  <a:pt x="1868589" y="254000"/>
                </a:lnTo>
                <a:lnTo>
                  <a:pt x="1867319" y="241300"/>
                </a:lnTo>
                <a:close/>
              </a:path>
              <a:path w="2132965" h="2006600">
                <a:moveTo>
                  <a:pt x="2026031" y="241300"/>
                </a:moveTo>
                <a:lnTo>
                  <a:pt x="1874926" y="241300"/>
                </a:lnTo>
                <a:lnTo>
                  <a:pt x="1872691" y="254000"/>
                </a:lnTo>
                <a:lnTo>
                  <a:pt x="2029587" y="254000"/>
                </a:lnTo>
                <a:lnTo>
                  <a:pt x="2026031" y="241300"/>
                </a:lnTo>
                <a:close/>
              </a:path>
              <a:path w="2132965" h="2006600">
                <a:moveTo>
                  <a:pt x="1465414" y="228600"/>
                </a:moveTo>
                <a:lnTo>
                  <a:pt x="1432699" y="228600"/>
                </a:lnTo>
                <a:lnTo>
                  <a:pt x="1433779" y="241300"/>
                </a:lnTo>
                <a:lnTo>
                  <a:pt x="1464627" y="241300"/>
                </a:lnTo>
                <a:lnTo>
                  <a:pt x="1465414" y="228600"/>
                </a:lnTo>
                <a:close/>
              </a:path>
              <a:path w="2132965" h="2006600">
                <a:moveTo>
                  <a:pt x="1857565" y="228600"/>
                </a:moveTo>
                <a:lnTo>
                  <a:pt x="1488440" y="228600"/>
                </a:lnTo>
                <a:lnTo>
                  <a:pt x="1483067" y="241300"/>
                </a:lnTo>
                <a:lnTo>
                  <a:pt x="1858213" y="241300"/>
                </a:lnTo>
                <a:lnTo>
                  <a:pt x="1857565" y="228600"/>
                </a:lnTo>
                <a:close/>
              </a:path>
              <a:path w="2132965" h="2006600">
                <a:moveTo>
                  <a:pt x="1950859" y="228600"/>
                </a:moveTo>
                <a:lnTo>
                  <a:pt x="1875967" y="228600"/>
                </a:lnTo>
                <a:lnTo>
                  <a:pt x="1875739" y="241300"/>
                </a:lnTo>
                <a:lnTo>
                  <a:pt x="1955457" y="241300"/>
                </a:lnTo>
                <a:lnTo>
                  <a:pt x="1950859" y="228600"/>
                </a:lnTo>
                <a:close/>
              </a:path>
              <a:path w="2132965" h="2006600">
                <a:moveTo>
                  <a:pt x="2007908" y="228600"/>
                </a:moveTo>
                <a:lnTo>
                  <a:pt x="1975129" y="228600"/>
                </a:lnTo>
                <a:lnTo>
                  <a:pt x="1974684" y="241300"/>
                </a:lnTo>
                <a:lnTo>
                  <a:pt x="2010473" y="241300"/>
                </a:lnTo>
                <a:lnTo>
                  <a:pt x="2007908" y="228600"/>
                </a:lnTo>
                <a:close/>
              </a:path>
              <a:path w="2132965" h="2006600">
                <a:moveTo>
                  <a:pt x="1861235" y="215900"/>
                </a:moveTo>
                <a:lnTo>
                  <a:pt x="1497228" y="215900"/>
                </a:lnTo>
                <a:lnTo>
                  <a:pt x="1494624" y="228600"/>
                </a:lnTo>
                <a:lnTo>
                  <a:pt x="1859991" y="228600"/>
                </a:lnTo>
                <a:lnTo>
                  <a:pt x="1861235" y="215900"/>
                </a:lnTo>
                <a:close/>
              </a:path>
              <a:path w="2132965" h="2006600">
                <a:moveTo>
                  <a:pt x="1999970" y="203200"/>
                </a:moveTo>
                <a:lnTo>
                  <a:pt x="1979015" y="203200"/>
                </a:lnTo>
                <a:lnTo>
                  <a:pt x="1981200" y="215900"/>
                </a:lnTo>
                <a:lnTo>
                  <a:pt x="1976691" y="215900"/>
                </a:lnTo>
                <a:lnTo>
                  <a:pt x="1975853" y="228600"/>
                </a:lnTo>
                <a:lnTo>
                  <a:pt x="1998116" y="228600"/>
                </a:lnTo>
                <a:lnTo>
                  <a:pt x="1998992" y="215900"/>
                </a:lnTo>
                <a:lnTo>
                  <a:pt x="1999970" y="203200"/>
                </a:lnTo>
                <a:close/>
              </a:path>
              <a:path w="2132965" h="2006600">
                <a:moveTo>
                  <a:pt x="1861197" y="203200"/>
                </a:moveTo>
                <a:lnTo>
                  <a:pt x="1509610" y="203200"/>
                </a:lnTo>
                <a:lnTo>
                  <a:pt x="1511198" y="215900"/>
                </a:lnTo>
                <a:lnTo>
                  <a:pt x="1861248" y="215900"/>
                </a:lnTo>
                <a:lnTo>
                  <a:pt x="1861197" y="203200"/>
                </a:lnTo>
                <a:close/>
              </a:path>
              <a:path w="2132965" h="2006600">
                <a:moveTo>
                  <a:pt x="1858556" y="190500"/>
                </a:moveTo>
                <a:lnTo>
                  <a:pt x="1501851" y="190500"/>
                </a:lnTo>
                <a:lnTo>
                  <a:pt x="1501876" y="203200"/>
                </a:lnTo>
                <a:lnTo>
                  <a:pt x="1858606" y="203200"/>
                </a:lnTo>
                <a:lnTo>
                  <a:pt x="1858556" y="190500"/>
                </a:lnTo>
                <a:close/>
              </a:path>
              <a:path w="2132965" h="2006600">
                <a:moveTo>
                  <a:pt x="1995881" y="190500"/>
                </a:moveTo>
                <a:lnTo>
                  <a:pt x="1980196" y="190500"/>
                </a:lnTo>
                <a:lnTo>
                  <a:pt x="1979853" y="203200"/>
                </a:lnTo>
                <a:lnTo>
                  <a:pt x="1995017" y="203200"/>
                </a:lnTo>
                <a:lnTo>
                  <a:pt x="1995881" y="190500"/>
                </a:lnTo>
                <a:close/>
              </a:path>
              <a:path w="2132965" h="2006600">
                <a:moveTo>
                  <a:pt x="1856346" y="177800"/>
                </a:moveTo>
                <a:lnTo>
                  <a:pt x="1487525" y="177800"/>
                </a:lnTo>
                <a:lnTo>
                  <a:pt x="1487766" y="190500"/>
                </a:lnTo>
                <a:lnTo>
                  <a:pt x="1856384" y="190500"/>
                </a:lnTo>
                <a:lnTo>
                  <a:pt x="1856346" y="177800"/>
                </a:lnTo>
                <a:close/>
              </a:path>
              <a:path w="2132965" h="2006600">
                <a:moveTo>
                  <a:pt x="1850885" y="165100"/>
                </a:moveTo>
                <a:lnTo>
                  <a:pt x="1479524" y="165100"/>
                </a:lnTo>
                <a:lnTo>
                  <a:pt x="1479918" y="177800"/>
                </a:lnTo>
                <a:lnTo>
                  <a:pt x="1852256" y="177800"/>
                </a:lnTo>
                <a:lnTo>
                  <a:pt x="1850885" y="165100"/>
                </a:lnTo>
                <a:close/>
              </a:path>
              <a:path w="2132965" h="2006600">
                <a:moveTo>
                  <a:pt x="1850580" y="152400"/>
                </a:moveTo>
                <a:lnTo>
                  <a:pt x="1478737" y="152400"/>
                </a:lnTo>
                <a:lnTo>
                  <a:pt x="1478826" y="165100"/>
                </a:lnTo>
                <a:lnTo>
                  <a:pt x="1850821" y="165100"/>
                </a:lnTo>
                <a:lnTo>
                  <a:pt x="1850580" y="152400"/>
                </a:lnTo>
                <a:close/>
              </a:path>
              <a:path w="2132965" h="2006600">
                <a:moveTo>
                  <a:pt x="1848053" y="139700"/>
                </a:moveTo>
                <a:lnTo>
                  <a:pt x="1486420" y="139700"/>
                </a:lnTo>
                <a:lnTo>
                  <a:pt x="1479943" y="152400"/>
                </a:lnTo>
                <a:lnTo>
                  <a:pt x="1849259" y="152400"/>
                </a:lnTo>
                <a:lnTo>
                  <a:pt x="1848053" y="139700"/>
                </a:lnTo>
                <a:close/>
              </a:path>
              <a:path w="2132965" h="2006600">
                <a:moveTo>
                  <a:pt x="1841906" y="127000"/>
                </a:moveTo>
                <a:lnTo>
                  <a:pt x="1490560" y="127000"/>
                </a:lnTo>
                <a:lnTo>
                  <a:pt x="1486700" y="139700"/>
                </a:lnTo>
                <a:lnTo>
                  <a:pt x="1842833" y="139700"/>
                </a:lnTo>
                <a:lnTo>
                  <a:pt x="1841906" y="127000"/>
                </a:lnTo>
                <a:close/>
              </a:path>
              <a:path w="2132965" h="2006600">
                <a:moveTo>
                  <a:pt x="1844459" y="114300"/>
                </a:moveTo>
                <a:lnTo>
                  <a:pt x="1492783" y="114300"/>
                </a:lnTo>
                <a:lnTo>
                  <a:pt x="1492097" y="127000"/>
                </a:lnTo>
                <a:lnTo>
                  <a:pt x="1842414" y="127000"/>
                </a:lnTo>
                <a:lnTo>
                  <a:pt x="1844459" y="114300"/>
                </a:lnTo>
                <a:close/>
              </a:path>
              <a:path w="2132965" h="2006600">
                <a:moveTo>
                  <a:pt x="1846122" y="101600"/>
                </a:moveTo>
                <a:lnTo>
                  <a:pt x="1498968" y="101600"/>
                </a:lnTo>
                <a:lnTo>
                  <a:pt x="1497533" y="114300"/>
                </a:lnTo>
                <a:lnTo>
                  <a:pt x="1845068" y="114300"/>
                </a:lnTo>
                <a:lnTo>
                  <a:pt x="1846122" y="101600"/>
                </a:lnTo>
                <a:close/>
              </a:path>
              <a:path w="2132965" h="2006600">
                <a:moveTo>
                  <a:pt x="1849602" y="88900"/>
                </a:moveTo>
                <a:lnTo>
                  <a:pt x="1511134" y="88900"/>
                </a:lnTo>
                <a:lnTo>
                  <a:pt x="1508582" y="101600"/>
                </a:lnTo>
                <a:lnTo>
                  <a:pt x="1849742" y="101600"/>
                </a:lnTo>
                <a:lnTo>
                  <a:pt x="1849602" y="88900"/>
                </a:lnTo>
                <a:close/>
              </a:path>
              <a:path w="2132965" h="2006600">
                <a:moveTo>
                  <a:pt x="1849945" y="76200"/>
                </a:moveTo>
                <a:lnTo>
                  <a:pt x="1530032" y="76200"/>
                </a:lnTo>
                <a:lnTo>
                  <a:pt x="1527403" y="88900"/>
                </a:lnTo>
                <a:lnTo>
                  <a:pt x="1849488" y="88900"/>
                </a:lnTo>
                <a:lnTo>
                  <a:pt x="1849945" y="76200"/>
                </a:lnTo>
                <a:close/>
              </a:path>
              <a:path w="2132965" h="2006600">
                <a:moveTo>
                  <a:pt x="1546999" y="38100"/>
                </a:moveTo>
                <a:lnTo>
                  <a:pt x="1538617" y="38100"/>
                </a:lnTo>
                <a:lnTo>
                  <a:pt x="1536674" y="50800"/>
                </a:lnTo>
                <a:lnTo>
                  <a:pt x="1531518" y="63500"/>
                </a:lnTo>
                <a:lnTo>
                  <a:pt x="1530692" y="76200"/>
                </a:lnTo>
                <a:lnTo>
                  <a:pt x="1679663" y="76200"/>
                </a:lnTo>
                <a:lnTo>
                  <a:pt x="1678025" y="63500"/>
                </a:lnTo>
                <a:lnTo>
                  <a:pt x="1599806" y="63500"/>
                </a:lnTo>
                <a:lnTo>
                  <a:pt x="1600339" y="50800"/>
                </a:lnTo>
                <a:lnTo>
                  <a:pt x="1546987" y="50800"/>
                </a:lnTo>
                <a:lnTo>
                  <a:pt x="1546999" y="38100"/>
                </a:lnTo>
                <a:close/>
              </a:path>
              <a:path w="2132965" h="2006600">
                <a:moveTo>
                  <a:pt x="1797570" y="63500"/>
                </a:moveTo>
                <a:lnTo>
                  <a:pt x="1679270" y="63500"/>
                </a:lnTo>
                <a:lnTo>
                  <a:pt x="1679663" y="76200"/>
                </a:lnTo>
                <a:lnTo>
                  <a:pt x="1797710" y="76200"/>
                </a:lnTo>
                <a:lnTo>
                  <a:pt x="1797570" y="63500"/>
                </a:lnTo>
                <a:close/>
              </a:path>
              <a:path w="2132965" h="2006600">
                <a:moveTo>
                  <a:pt x="1845843" y="63500"/>
                </a:moveTo>
                <a:lnTo>
                  <a:pt x="1820887" y="63500"/>
                </a:lnTo>
                <a:lnTo>
                  <a:pt x="1819579" y="76200"/>
                </a:lnTo>
                <a:lnTo>
                  <a:pt x="1848040" y="76200"/>
                </a:lnTo>
                <a:lnTo>
                  <a:pt x="1845843" y="63500"/>
                </a:lnTo>
                <a:close/>
              </a:path>
              <a:path w="2132965" h="2006600">
                <a:moveTo>
                  <a:pt x="1670558" y="50800"/>
                </a:moveTo>
                <a:lnTo>
                  <a:pt x="1611744" y="50800"/>
                </a:lnTo>
                <a:lnTo>
                  <a:pt x="1611769" y="63500"/>
                </a:lnTo>
                <a:lnTo>
                  <a:pt x="1671281" y="63500"/>
                </a:lnTo>
                <a:lnTo>
                  <a:pt x="1670558" y="50800"/>
                </a:lnTo>
                <a:close/>
              </a:path>
              <a:path w="2132965" h="2006600">
                <a:moveTo>
                  <a:pt x="1678749" y="50800"/>
                </a:moveTo>
                <a:lnTo>
                  <a:pt x="1678292" y="63500"/>
                </a:lnTo>
                <a:lnTo>
                  <a:pt x="1687512" y="63500"/>
                </a:lnTo>
                <a:lnTo>
                  <a:pt x="1678749" y="50800"/>
                </a:lnTo>
                <a:close/>
              </a:path>
              <a:path w="2132965" h="2006600">
                <a:moveTo>
                  <a:pt x="1788172" y="50800"/>
                </a:moveTo>
                <a:lnTo>
                  <a:pt x="1698091" y="50800"/>
                </a:lnTo>
                <a:lnTo>
                  <a:pt x="1696529" y="63500"/>
                </a:lnTo>
                <a:lnTo>
                  <a:pt x="1788236" y="63500"/>
                </a:lnTo>
                <a:lnTo>
                  <a:pt x="1788172" y="50800"/>
                </a:lnTo>
                <a:close/>
              </a:path>
              <a:path w="2132965" h="2006600">
                <a:moveTo>
                  <a:pt x="1660575" y="38100"/>
                </a:moveTo>
                <a:lnTo>
                  <a:pt x="1613319" y="38100"/>
                </a:lnTo>
                <a:lnTo>
                  <a:pt x="1614398" y="50800"/>
                </a:lnTo>
                <a:lnTo>
                  <a:pt x="1660779" y="50800"/>
                </a:lnTo>
                <a:lnTo>
                  <a:pt x="1660575" y="38100"/>
                </a:lnTo>
                <a:close/>
              </a:path>
              <a:path w="2132965" h="2006600">
                <a:moveTo>
                  <a:pt x="1770100" y="38100"/>
                </a:moveTo>
                <a:lnTo>
                  <a:pt x="1702790" y="38100"/>
                </a:lnTo>
                <a:lnTo>
                  <a:pt x="1703171" y="50800"/>
                </a:lnTo>
                <a:lnTo>
                  <a:pt x="1771142" y="50800"/>
                </a:lnTo>
                <a:lnTo>
                  <a:pt x="1770100" y="38100"/>
                </a:lnTo>
                <a:close/>
              </a:path>
              <a:path w="2132965" h="2006600">
                <a:moveTo>
                  <a:pt x="1546263" y="25400"/>
                </a:moveTo>
                <a:lnTo>
                  <a:pt x="1541005" y="25400"/>
                </a:lnTo>
                <a:lnTo>
                  <a:pt x="1540154" y="38100"/>
                </a:lnTo>
                <a:lnTo>
                  <a:pt x="1552397" y="38100"/>
                </a:lnTo>
                <a:lnTo>
                  <a:pt x="1546263" y="25400"/>
                </a:lnTo>
                <a:close/>
              </a:path>
              <a:path w="2132965" h="2006600">
                <a:moveTo>
                  <a:pt x="1642186" y="25400"/>
                </a:moveTo>
                <a:lnTo>
                  <a:pt x="1610855" y="25400"/>
                </a:lnTo>
                <a:lnTo>
                  <a:pt x="1610398" y="38100"/>
                </a:lnTo>
                <a:lnTo>
                  <a:pt x="1641678" y="38100"/>
                </a:lnTo>
                <a:lnTo>
                  <a:pt x="1642186" y="25400"/>
                </a:lnTo>
                <a:close/>
              </a:path>
              <a:path w="2132965" h="2006600">
                <a:moveTo>
                  <a:pt x="1759381" y="25400"/>
                </a:moveTo>
                <a:lnTo>
                  <a:pt x="1704568" y="25400"/>
                </a:lnTo>
                <a:lnTo>
                  <a:pt x="1704619" y="38100"/>
                </a:lnTo>
                <a:lnTo>
                  <a:pt x="1761274" y="38100"/>
                </a:lnTo>
                <a:lnTo>
                  <a:pt x="1759381" y="25400"/>
                </a:lnTo>
                <a:close/>
              </a:path>
              <a:path w="2132965" h="2006600">
                <a:moveTo>
                  <a:pt x="1750568" y="12700"/>
                </a:moveTo>
                <a:lnTo>
                  <a:pt x="1711871" y="12700"/>
                </a:lnTo>
                <a:lnTo>
                  <a:pt x="1711566" y="25400"/>
                </a:lnTo>
                <a:lnTo>
                  <a:pt x="1752066" y="25400"/>
                </a:lnTo>
                <a:lnTo>
                  <a:pt x="1750568" y="12700"/>
                </a:lnTo>
                <a:close/>
              </a:path>
              <a:path w="2132965" h="2006600">
                <a:moveTo>
                  <a:pt x="1739125" y="0"/>
                </a:moveTo>
                <a:lnTo>
                  <a:pt x="1718957" y="0"/>
                </a:lnTo>
                <a:lnTo>
                  <a:pt x="1718398" y="12700"/>
                </a:lnTo>
                <a:lnTo>
                  <a:pt x="1739595" y="12700"/>
                </a:lnTo>
                <a:lnTo>
                  <a:pt x="1739125" y="0"/>
                </a:lnTo>
                <a:close/>
              </a:path>
            </a:pathLst>
          </a:custGeom>
          <a:solidFill>
            <a:srgbClr val="9DBDDE"/>
          </a:solidFill>
        </p:spPr>
        <p:txBody>
          <a:bodyPr wrap="square" lIns="0" tIns="0" rIns="0" bIns="0" rtlCol="0"/>
          <a:lstStyle/>
          <a:p>
            <a:endParaRPr lang="pl-PL" dirty="0"/>
          </a:p>
        </p:txBody>
      </p:sp>
      <p:sp>
        <p:nvSpPr>
          <p:cNvPr id="124" name="object 19">
            <a:extLst>
              <a:ext uri="{FF2B5EF4-FFF2-40B4-BE49-F238E27FC236}">
                <a16:creationId xmlns:a16="http://schemas.microsoft.com/office/drawing/2014/main" id="{03DC24DB-F219-5CD1-8D28-0287E71290F5}"/>
              </a:ext>
            </a:extLst>
          </p:cNvPr>
          <p:cNvSpPr/>
          <p:nvPr/>
        </p:nvSpPr>
        <p:spPr>
          <a:xfrm>
            <a:off x="535994" y="2876591"/>
            <a:ext cx="2145475" cy="2020614"/>
          </a:xfrm>
          <a:custGeom>
            <a:avLst/>
            <a:gdLst/>
            <a:ahLst/>
            <a:cxnLst/>
            <a:rect l="l" t="t" r="r" b="b"/>
            <a:pathLst>
              <a:path w="2132965" h="2006600">
                <a:moveTo>
                  <a:pt x="1085913" y="1955799"/>
                </a:moveTo>
                <a:lnTo>
                  <a:pt x="1008951" y="1955799"/>
                </a:lnTo>
                <a:lnTo>
                  <a:pt x="1013079" y="1968499"/>
                </a:lnTo>
                <a:lnTo>
                  <a:pt x="1029068" y="1981199"/>
                </a:lnTo>
                <a:lnTo>
                  <a:pt x="1043139" y="1993899"/>
                </a:lnTo>
                <a:lnTo>
                  <a:pt x="1048727" y="2006599"/>
                </a:lnTo>
                <a:lnTo>
                  <a:pt x="1068197" y="2006599"/>
                </a:lnTo>
                <a:lnTo>
                  <a:pt x="1069987" y="1993899"/>
                </a:lnTo>
                <a:lnTo>
                  <a:pt x="1074267" y="1993899"/>
                </a:lnTo>
                <a:lnTo>
                  <a:pt x="1076185" y="1981199"/>
                </a:lnTo>
                <a:lnTo>
                  <a:pt x="1077912" y="1981199"/>
                </a:lnTo>
                <a:lnTo>
                  <a:pt x="1082205" y="1968499"/>
                </a:lnTo>
                <a:lnTo>
                  <a:pt x="1083030" y="1968499"/>
                </a:lnTo>
                <a:lnTo>
                  <a:pt x="1085913" y="1955799"/>
                </a:lnTo>
                <a:close/>
              </a:path>
              <a:path w="2132965" h="2006600">
                <a:moveTo>
                  <a:pt x="1092200" y="1943099"/>
                </a:moveTo>
                <a:lnTo>
                  <a:pt x="993051" y="1943099"/>
                </a:lnTo>
                <a:lnTo>
                  <a:pt x="1001420" y="1955799"/>
                </a:lnTo>
                <a:lnTo>
                  <a:pt x="1089202" y="1955799"/>
                </a:lnTo>
                <a:lnTo>
                  <a:pt x="1092200" y="1943099"/>
                </a:lnTo>
                <a:close/>
              </a:path>
              <a:path w="2132965" h="2006600">
                <a:moveTo>
                  <a:pt x="1095413" y="1930399"/>
                </a:moveTo>
                <a:lnTo>
                  <a:pt x="994663" y="1930399"/>
                </a:lnTo>
                <a:lnTo>
                  <a:pt x="994206" y="1943099"/>
                </a:lnTo>
                <a:lnTo>
                  <a:pt x="1092835" y="1943099"/>
                </a:lnTo>
                <a:lnTo>
                  <a:pt x="1095413" y="1930399"/>
                </a:lnTo>
                <a:close/>
              </a:path>
              <a:path w="2132965" h="2006600">
                <a:moveTo>
                  <a:pt x="1101229" y="1917699"/>
                </a:moveTo>
                <a:lnTo>
                  <a:pt x="999858" y="1917699"/>
                </a:lnTo>
                <a:lnTo>
                  <a:pt x="997927" y="1930399"/>
                </a:lnTo>
                <a:lnTo>
                  <a:pt x="1099261" y="1930399"/>
                </a:lnTo>
                <a:lnTo>
                  <a:pt x="1101229" y="1917699"/>
                </a:lnTo>
                <a:close/>
              </a:path>
              <a:path w="2132965" h="2006600">
                <a:moveTo>
                  <a:pt x="1104188" y="1904999"/>
                </a:moveTo>
                <a:lnTo>
                  <a:pt x="994956" y="1904999"/>
                </a:lnTo>
                <a:lnTo>
                  <a:pt x="1003566" y="1917699"/>
                </a:lnTo>
                <a:lnTo>
                  <a:pt x="1102868" y="1917699"/>
                </a:lnTo>
                <a:lnTo>
                  <a:pt x="1104188" y="1904999"/>
                </a:lnTo>
                <a:close/>
              </a:path>
              <a:path w="2132965" h="2006600">
                <a:moveTo>
                  <a:pt x="1118362" y="1892299"/>
                </a:moveTo>
                <a:lnTo>
                  <a:pt x="1012545" y="1892299"/>
                </a:lnTo>
                <a:lnTo>
                  <a:pt x="1006932" y="1904999"/>
                </a:lnTo>
                <a:lnTo>
                  <a:pt x="1116571" y="1904999"/>
                </a:lnTo>
                <a:lnTo>
                  <a:pt x="1118362" y="1892299"/>
                </a:lnTo>
                <a:close/>
              </a:path>
              <a:path w="2132965" h="2006600">
                <a:moveTo>
                  <a:pt x="1120775" y="1879599"/>
                </a:moveTo>
                <a:lnTo>
                  <a:pt x="1016279" y="1879599"/>
                </a:lnTo>
                <a:lnTo>
                  <a:pt x="1017155" y="1892299"/>
                </a:lnTo>
                <a:lnTo>
                  <a:pt x="1121333" y="1892299"/>
                </a:lnTo>
                <a:lnTo>
                  <a:pt x="1120775" y="1879599"/>
                </a:lnTo>
                <a:close/>
              </a:path>
              <a:path w="2132965" h="2006600">
                <a:moveTo>
                  <a:pt x="409168" y="1866899"/>
                </a:moveTo>
                <a:lnTo>
                  <a:pt x="363207" y="1866899"/>
                </a:lnTo>
                <a:lnTo>
                  <a:pt x="366560" y="1879599"/>
                </a:lnTo>
                <a:lnTo>
                  <a:pt x="408609" y="1879599"/>
                </a:lnTo>
                <a:lnTo>
                  <a:pt x="409168" y="1866899"/>
                </a:lnTo>
                <a:close/>
              </a:path>
              <a:path w="2132965" h="2006600">
                <a:moveTo>
                  <a:pt x="1118666" y="1866899"/>
                </a:moveTo>
                <a:lnTo>
                  <a:pt x="1007160" y="1866899"/>
                </a:lnTo>
                <a:lnTo>
                  <a:pt x="1010183" y="1879599"/>
                </a:lnTo>
                <a:lnTo>
                  <a:pt x="1118171" y="1879599"/>
                </a:lnTo>
                <a:lnTo>
                  <a:pt x="1118666" y="1866899"/>
                </a:lnTo>
                <a:close/>
              </a:path>
              <a:path w="2132965" h="2006600">
                <a:moveTo>
                  <a:pt x="411518" y="1841499"/>
                </a:moveTo>
                <a:lnTo>
                  <a:pt x="338213" y="1841499"/>
                </a:lnTo>
                <a:lnTo>
                  <a:pt x="337934" y="1854199"/>
                </a:lnTo>
                <a:lnTo>
                  <a:pt x="342214" y="1866899"/>
                </a:lnTo>
                <a:lnTo>
                  <a:pt x="409689" y="1866899"/>
                </a:lnTo>
                <a:lnTo>
                  <a:pt x="411518" y="1841499"/>
                </a:lnTo>
                <a:close/>
              </a:path>
              <a:path w="2132965" h="2006600">
                <a:moveTo>
                  <a:pt x="1128674" y="1854199"/>
                </a:moveTo>
                <a:lnTo>
                  <a:pt x="1001255" y="1854199"/>
                </a:lnTo>
                <a:lnTo>
                  <a:pt x="1001839" y="1866899"/>
                </a:lnTo>
                <a:lnTo>
                  <a:pt x="1127861" y="1866899"/>
                </a:lnTo>
                <a:lnTo>
                  <a:pt x="1128674" y="1854199"/>
                </a:lnTo>
                <a:close/>
              </a:path>
              <a:path w="2132965" h="2006600">
                <a:moveTo>
                  <a:pt x="1136827" y="1854199"/>
                </a:moveTo>
                <a:lnTo>
                  <a:pt x="1130439" y="1854199"/>
                </a:lnTo>
                <a:lnTo>
                  <a:pt x="1129271" y="1866899"/>
                </a:lnTo>
                <a:lnTo>
                  <a:pt x="1133932" y="1866899"/>
                </a:lnTo>
                <a:lnTo>
                  <a:pt x="1136827" y="1854199"/>
                </a:lnTo>
                <a:close/>
              </a:path>
              <a:path w="2132965" h="2006600">
                <a:moveTo>
                  <a:pt x="338213" y="1841499"/>
                </a:moveTo>
                <a:lnTo>
                  <a:pt x="316191" y="1841499"/>
                </a:lnTo>
                <a:lnTo>
                  <a:pt x="318935" y="1854199"/>
                </a:lnTo>
                <a:lnTo>
                  <a:pt x="328434" y="1854199"/>
                </a:lnTo>
                <a:lnTo>
                  <a:pt x="338213" y="1841499"/>
                </a:lnTo>
                <a:close/>
              </a:path>
              <a:path w="2132965" h="2006600">
                <a:moveTo>
                  <a:pt x="1134694" y="1841499"/>
                </a:moveTo>
                <a:lnTo>
                  <a:pt x="996327" y="1841499"/>
                </a:lnTo>
                <a:lnTo>
                  <a:pt x="996632" y="1854199"/>
                </a:lnTo>
                <a:lnTo>
                  <a:pt x="1135291" y="1854199"/>
                </a:lnTo>
                <a:lnTo>
                  <a:pt x="1134694" y="1841499"/>
                </a:lnTo>
                <a:close/>
              </a:path>
              <a:path w="2132965" h="2006600">
                <a:moveTo>
                  <a:pt x="1285811" y="1841499"/>
                </a:moveTo>
                <a:lnTo>
                  <a:pt x="1279499" y="1841499"/>
                </a:lnTo>
                <a:lnTo>
                  <a:pt x="1280261" y="1854199"/>
                </a:lnTo>
                <a:lnTo>
                  <a:pt x="1287322" y="1854199"/>
                </a:lnTo>
                <a:lnTo>
                  <a:pt x="1285811" y="1841499"/>
                </a:lnTo>
                <a:close/>
              </a:path>
              <a:path w="2132965" h="2006600">
                <a:moveTo>
                  <a:pt x="1448904" y="1841499"/>
                </a:moveTo>
                <a:lnTo>
                  <a:pt x="1434426" y="1841499"/>
                </a:lnTo>
                <a:lnTo>
                  <a:pt x="1434884" y="1854199"/>
                </a:lnTo>
                <a:lnTo>
                  <a:pt x="1448714" y="1854199"/>
                </a:lnTo>
                <a:lnTo>
                  <a:pt x="1448904" y="1841499"/>
                </a:lnTo>
                <a:close/>
              </a:path>
              <a:path w="2132965" h="2006600">
                <a:moveTo>
                  <a:pt x="414299" y="1816099"/>
                </a:moveTo>
                <a:lnTo>
                  <a:pt x="406793" y="1816099"/>
                </a:lnTo>
                <a:lnTo>
                  <a:pt x="406184" y="1828799"/>
                </a:lnTo>
                <a:lnTo>
                  <a:pt x="301637" y="1828799"/>
                </a:lnTo>
                <a:lnTo>
                  <a:pt x="302259" y="1841499"/>
                </a:lnTo>
                <a:lnTo>
                  <a:pt x="412305" y="1841499"/>
                </a:lnTo>
                <a:lnTo>
                  <a:pt x="412775" y="1828799"/>
                </a:lnTo>
                <a:lnTo>
                  <a:pt x="414299" y="1816099"/>
                </a:lnTo>
                <a:close/>
              </a:path>
              <a:path w="2132965" h="2006600">
                <a:moveTo>
                  <a:pt x="1135227" y="1828799"/>
                </a:moveTo>
                <a:lnTo>
                  <a:pt x="992530" y="1828799"/>
                </a:lnTo>
                <a:lnTo>
                  <a:pt x="992720" y="1841499"/>
                </a:lnTo>
                <a:lnTo>
                  <a:pt x="1135202" y="1841499"/>
                </a:lnTo>
                <a:lnTo>
                  <a:pt x="1135227" y="1828799"/>
                </a:lnTo>
                <a:close/>
              </a:path>
              <a:path w="2132965" h="2006600">
                <a:moveTo>
                  <a:pt x="1304925" y="1828799"/>
                </a:moveTo>
                <a:lnTo>
                  <a:pt x="1273302" y="1828799"/>
                </a:lnTo>
                <a:lnTo>
                  <a:pt x="1274686" y="1841499"/>
                </a:lnTo>
                <a:lnTo>
                  <a:pt x="1305102" y="1841499"/>
                </a:lnTo>
                <a:lnTo>
                  <a:pt x="1304925" y="1828799"/>
                </a:lnTo>
                <a:close/>
              </a:path>
              <a:path w="2132965" h="2006600">
                <a:moveTo>
                  <a:pt x="1471472" y="1828799"/>
                </a:moveTo>
                <a:lnTo>
                  <a:pt x="1402753" y="1828799"/>
                </a:lnTo>
                <a:lnTo>
                  <a:pt x="1404937" y="1841499"/>
                </a:lnTo>
                <a:lnTo>
                  <a:pt x="1472133" y="1841499"/>
                </a:lnTo>
                <a:lnTo>
                  <a:pt x="1471472" y="1828799"/>
                </a:lnTo>
                <a:close/>
              </a:path>
              <a:path w="2132965" h="2006600">
                <a:moveTo>
                  <a:pt x="405079" y="1816099"/>
                </a:moveTo>
                <a:lnTo>
                  <a:pt x="285940" y="1816099"/>
                </a:lnTo>
                <a:lnTo>
                  <a:pt x="293395" y="1828799"/>
                </a:lnTo>
                <a:lnTo>
                  <a:pt x="404596" y="1828799"/>
                </a:lnTo>
                <a:lnTo>
                  <a:pt x="405079" y="1816099"/>
                </a:lnTo>
                <a:close/>
              </a:path>
              <a:path w="2132965" h="2006600">
                <a:moveTo>
                  <a:pt x="1160767" y="1816099"/>
                </a:moveTo>
                <a:lnTo>
                  <a:pt x="989304" y="1816099"/>
                </a:lnTo>
                <a:lnTo>
                  <a:pt x="990015" y="1828799"/>
                </a:lnTo>
                <a:lnTo>
                  <a:pt x="1159040" y="1828799"/>
                </a:lnTo>
                <a:lnTo>
                  <a:pt x="1160767" y="1816099"/>
                </a:lnTo>
                <a:close/>
              </a:path>
              <a:path w="2132965" h="2006600">
                <a:moveTo>
                  <a:pt x="1342097" y="1816099"/>
                </a:moveTo>
                <a:lnTo>
                  <a:pt x="1267079" y="1816099"/>
                </a:lnTo>
                <a:lnTo>
                  <a:pt x="1267079" y="1828799"/>
                </a:lnTo>
                <a:lnTo>
                  <a:pt x="1341564" y="1828799"/>
                </a:lnTo>
                <a:lnTo>
                  <a:pt x="1342097" y="1816099"/>
                </a:lnTo>
                <a:close/>
              </a:path>
              <a:path w="2132965" h="2006600">
                <a:moveTo>
                  <a:pt x="1477492" y="1816099"/>
                </a:moveTo>
                <a:lnTo>
                  <a:pt x="1377543" y="1816099"/>
                </a:lnTo>
                <a:lnTo>
                  <a:pt x="1377937" y="1828799"/>
                </a:lnTo>
                <a:lnTo>
                  <a:pt x="1474520" y="1828799"/>
                </a:lnTo>
                <a:lnTo>
                  <a:pt x="1477492" y="1816099"/>
                </a:lnTo>
                <a:close/>
              </a:path>
              <a:path w="2132965" h="2006600">
                <a:moveTo>
                  <a:pt x="404177" y="1803399"/>
                </a:moveTo>
                <a:lnTo>
                  <a:pt x="282625" y="1803399"/>
                </a:lnTo>
                <a:lnTo>
                  <a:pt x="284645" y="1816099"/>
                </a:lnTo>
                <a:lnTo>
                  <a:pt x="406133" y="1816099"/>
                </a:lnTo>
                <a:lnTo>
                  <a:pt x="404177" y="1803399"/>
                </a:lnTo>
                <a:close/>
              </a:path>
              <a:path w="2132965" h="2006600">
                <a:moveTo>
                  <a:pt x="413575" y="1803399"/>
                </a:moveTo>
                <a:lnTo>
                  <a:pt x="407555" y="1803399"/>
                </a:lnTo>
                <a:lnTo>
                  <a:pt x="409575" y="1816099"/>
                </a:lnTo>
                <a:lnTo>
                  <a:pt x="413575" y="1803399"/>
                </a:lnTo>
                <a:close/>
              </a:path>
              <a:path w="2132965" h="2006600">
                <a:moveTo>
                  <a:pt x="1167320" y="1803399"/>
                </a:moveTo>
                <a:lnTo>
                  <a:pt x="982992" y="1803399"/>
                </a:lnTo>
                <a:lnTo>
                  <a:pt x="985469" y="1816099"/>
                </a:lnTo>
                <a:lnTo>
                  <a:pt x="1165593" y="1816099"/>
                </a:lnTo>
                <a:lnTo>
                  <a:pt x="1167320" y="1803399"/>
                </a:lnTo>
                <a:close/>
              </a:path>
              <a:path w="2132965" h="2006600">
                <a:moveTo>
                  <a:pt x="1243050" y="1803399"/>
                </a:moveTo>
                <a:lnTo>
                  <a:pt x="1222844" y="1803399"/>
                </a:lnTo>
                <a:lnTo>
                  <a:pt x="1221600" y="1816099"/>
                </a:lnTo>
                <a:lnTo>
                  <a:pt x="1239418" y="1816099"/>
                </a:lnTo>
                <a:lnTo>
                  <a:pt x="1243050" y="1803399"/>
                </a:lnTo>
                <a:close/>
              </a:path>
              <a:path w="2132965" h="2006600">
                <a:moveTo>
                  <a:pt x="1346225" y="1803399"/>
                </a:moveTo>
                <a:lnTo>
                  <a:pt x="1266469" y="1803399"/>
                </a:lnTo>
                <a:lnTo>
                  <a:pt x="1266571" y="1816099"/>
                </a:lnTo>
                <a:lnTo>
                  <a:pt x="1347279" y="1816099"/>
                </a:lnTo>
                <a:lnTo>
                  <a:pt x="1346225" y="1803399"/>
                </a:lnTo>
                <a:close/>
              </a:path>
              <a:path w="2132965" h="2006600">
                <a:moveTo>
                  <a:pt x="1499311" y="1803399"/>
                </a:moveTo>
                <a:lnTo>
                  <a:pt x="1371041" y="1803399"/>
                </a:lnTo>
                <a:lnTo>
                  <a:pt x="1372311" y="1816099"/>
                </a:lnTo>
                <a:lnTo>
                  <a:pt x="1493151" y="1816099"/>
                </a:lnTo>
                <a:lnTo>
                  <a:pt x="1499311" y="1803399"/>
                </a:lnTo>
                <a:close/>
              </a:path>
              <a:path w="2132965" h="2006600">
                <a:moveTo>
                  <a:pt x="434352" y="1790699"/>
                </a:moveTo>
                <a:lnTo>
                  <a:pt x="249440" y="1790699"/>
                </a:lnTo>
                <a:lnTo>
                  <a:pt x="251891" y="1803399"/>
                </a:lnTo>
                <a:lnTo>
                  <a:pt x="424789" y="1803399"/>
                </a:lnTo>
                <a:lnTo>
                  <a:pt x="434352" y="1790699"/>
                </a:lnTo>
                <a:close/>
              </a:path>
              <a:path w="2132965" h="2006600">
                <a:moveTo>
                  <a:pt x="452335" y="1790699"/>
                </a:moveTo>
                <a:lnTo>
                  <a:pt x="439750" y="1790699"/>
                </a:lnTo>
                <a:lnTo>
                  <a:pt x="446925" y="1803399"/>
                </a:lnTo>
                <a:lnTo>
                  <a:pt x="447230" y="1803399"/>
                </a:lnTo>
                <a:lnTo>
                  <a:pt x="452335" y="1790699"/>
                </a:lnTo>
                <a:close/>
              </a:path>
              <a:path w="2132965" h="2006600">
                <a:moveTo>
                  <a:pt x="1185583" y="1790699"/>
                </a:moveTo>
                <a:lnTo>
                  <a:pt x="978611" y="1790699"/>
                </a:lnTo>
                <a:lnTo>
                  <a:pt x="979804" y="1803399"/>
                </a:lnTo>
                <a:lnTo>
                  <a:pt x="1183411" y="1803399"/>
                </a:lnTo>
                <a:lnTo>
                  <a:pt x="1185583" y="1790699"/>
                </a:lnTo>
                <a:close/>
              </a:path>
              <a:path w="2132965" h="2006600">
                <a:moveTo>
                  <a:pt x="1248562" y="1790699"/>
                </a:moveTo>
                <a:lnTo>
                  <a:pt x="1232141" y="1790699"/>
                </a:lnTo>
                <a:lnTo>
                  <a:pt x="1231633" y="1803399"/>
                </a:lnTo>
                <a:lnTo>
                  <a:pt x="1251026" y="1803399"/>
                </a:lnTo>
                <a:lnTo>
                  <a:pt x="1248562" y="1790699"/>
                </a:lnTo>
                <a:close/>
              </a:path>
              <a:path w="2132965" h="2006600">
                <a:moveTo>
                  <a:pt x="1495437" y="1790699"/>
                </a:moveTo>
                <a:lnTo>
                  <a:pt x="1265974" y="1790699"/>
                </a:lnTo>
                <a:lnTo>
                  <a:pt x="1266113" y="1803399"/>
                </a:lnTo>
                <a:lnTo>
                  <a:pt x="1495767" y="1803399"/>
                </a:lnTo>
                <a:lnTo>
                  <a:pt x="1495437" y="1790699"/>
                </a:lnTo>
                <a:close/>
              </a:path>
              <a:path w="2132965" h="2006600">
                <a:moveTo>
                  <a:pt x="1497406" y="1790699"/>
                </a:moveTo>
                <a:lnTo>
                  <a:pt x="1496872" y="1790699"/>
                </a:lnTo>
                <a:lnTo>
                  <a:pt x="1496491" y="1803399"/>
                </a:lnTo>
                <a:lnTo>
                  <a:pt x="1498053" y="1803399"/>
                </a:lnTo>
                <a:lnTo>
                  <a:pt x="1497406" y="1790699"/>
                </a:lnTo>
                <a:close/>
              </a:path>
              <a:path w="2132965" h="2006600">
                <a:moveTo>
                  <a:pt x="466229" y="1777999"/>
                </a:moveTo>
                <a:lnTo>
                  <a:pt x="236689" y="1777999"/>
                </a:lnTo>
                <a:lnTo>
                  <a:pt x="239674" y="1790699"/>
                </a:lnTo>
                <a:lnTo>
                  <a:pt x="459231" y="1790699"/>
                </a:lnTo>
                <a:lnTo>
                  <a:pt x="466229" y="1777999"/>
                </a:lnTo>
                <a:close/>
              </a:path>
              <a:path w="2132965" h="2006600">
                <a:moveTo>
                  <a:pt x="1202423" y="1777999"/>
                </a:moveTo>
                <a:lnTo>
                  <a:pt x="973772" y="1777999"/>
                </a:lnTo>
                <a:lnTo>
                  <a:pt x="974153" y="1790699"/>
                </a:lnTo>
                <a:lnTo>
                  <a:pt x="1202131" y="1790699"/>
                </a:lnTo>
                <a:lnTo>
                  <a:pt x="1202423" y="1777999"/>
                </a:lnTo>
                <a:close/>
              </a:path>
              <a:path w="2132965" h="2006600">
                <a:moveTo>
                  <a:pt x="1204264" y="1777999"/>
                </a:moveTo>
                <a:lnTo>
                  <a:pt x="1202423" y="1777999"/>
                </a:lnTo>
                <a:lnTo>
                  <a:pt x="1203375" y="1790699"/>
                </a:lnTo>
                <a:lnTo>
                  <a:pt x="1204264" y="1777999"/>
                </a:lnTo>
                <a:close/>
              </a:path>
              <a:path w="2132965" h="2006600">
                <a:moveTo>
                  <a:pt x="1250950" y="1777999"/>
                </a:moveTo>
                <a:lnTo>
                  <a:pt x="1218260" y="1777999"/>
                </a:lnTo>
                <a:lnTo>
                  <a:pt x="1221562" y="1790699"/>
                </a:lnTo>
                <a:lnTo>
                  <a:pt x="1244511" y="1790699"/>
                </a:lnTo>
                <a:lnTo>
                  <a:pt x="1250950" y="1777999"/>
                </a:lnTo>
                <a:close/>
              </a:path>
              <a:path w="2132965" h="2006600">
                <a:moveTo>
                  <a:pt x="1491551" y="1777999"/>
                </a:moveTo>
                <a:lnTo>
                  <a:pt x="1258595" y="1777999"/>
                </a:lnTo>
                <a:lnTo>
                  <a:pt x="1258074" y="1790699"/>
                </a:lnTo>
                <a:lnTo>
                  <a:pt x="1490421" y="1790699"/>
                </a:lnTo>
                <a:lnTo>
                  <a:pt x="1491551" y="1777999"/>
                </a:lnTo>
                <a:close/>
              </a:path>
              <a:path w="2132965" h="2006600">
                <a:moveTo>
                  <a:pt x="486232" y="1752599"/>
                </a:moveTo>
                <a:lnTo>
                  <a:pt x="208026" y="1752599"/>
                </a:lnTo>
                <a:lnTo>
                  <a:pt x="225856" y="1765299"/>
                </a:lnTo>
                <a:lnTo>
                  <a:pt x="229171" y="1777999"/>
                </a:lnTo>
                <a:lnTo>
                  <a:pt x="471030" y="1777999"/>
                </a:lnTo>
                <a:lnTo>
                  <a:pt x="473557" y="1765299"/>
                </a:lnTo>
                <a:lnTo>
                  <a:pt x="482066" y="1765299"/>
                </a:lnTo>
                <a:lnTo>
                  <a:pt x="486232" y="1752599"/>
                </a:lnTo>
                <a:close/>
              </a:path>
              <a:path w="2132965" h="2006600">
                <a:moveTo>
                  <a:pt x="1204899" y="1765299"/>
                </a:moveTo>
                <a:lnTo>
                  <a:pt x="964666" y="1765299"/>
                </a:lnTo>
                <a:lnTo>
                  <a:pt x="968438" y="1777999"/>
                </a:lnTo>
                <a:lnTo>
                  <a:pt x="1204252" y="1777999"/>
                </a:lnTo>
                <a:lnTo>
                  <a:pt x="1204899" y="1765299"/>
                </a:lnTo>
                <a:close/>
              </a:path>
              <a:path w="2132965" h="2006600">
                <a:moveTo>
                  <a:pt x="1492986" y="1765299"/>
                </a:moveTo>
                <a:lnTo>
                  <a:pt x="1206030" y="1765299"/>
                </a:lnTo>
                <a:lnTo>
                  <a:pt x="1206220" y="1777999"/>
                </a:lnTo>
                <a:lnTo>
                  <a:pt x="1492669" y="1777999"/>
                </a:lnTo>
                <a:lnTo>
                  <a:pt x="1492986" y="1765299"/>
                </a:lnTo>
                <a:close/>
              </a:path>
              <a:path w="2132965" h="2006600">
                <a:moveTo>
                  <a:pt x="1490726" y="1752599"/>
                </a:moveTo>
                <a:lnTo>
                  <a:pt x="955001" y="1752599"/>
                </a:lnTo>
                <a:lnTo>
                  <a:pt x="955865" y="1765299"/>
                </a:lnTo>
                <a:lnTo>
                  <a:pt x="1490560" y="1765299"/>
                </a:lnTo>
                <a:lnTo>
                  <a:pt x="1490726" y="1752599"/>
                </a:lnTo>
                <a:close/>
              </a:path>
              <a:path w="2132965" h="2006600">
                <a:moveTo>
                  <a:pt x="480123" y="1739899"/>
                </a:moveTo>
                <a:lnTo>
                  <a:pt x="194779" y="1739899"/>
                </a:lnTo>
                <a:lnTo>
                  <a:pt x="200774" y="1752599"/>
                </a:lnTo>
                <a:lnTo>
                  <a:pt x="477824" y="1752599"/>
                </a:lnTo>
                <a:lnTo>
                  <a:pt x="480123" y="1739899"/>
                </a:lnTo>
                <a:close/>
              </a:path>
              <a:path w="2132965" h="2006600">
                <a:moveTo>
                  <a:pt x="1497647" y="1739899"/>
                </a:moveTo>
                <a:lnTo>
                  <a:pt x="937234" y="1739899"/>
                </a:lnTo>
                <a:lnTo>
                  <a:pt x="940447" y="1752599"/>
                </a:lnTo>
                <a:lnTo>
                  <a:pt x="1497342" y="1752599"/>
                </a:lnTo>
                <a:lnTo>
                  <a:pt x="1497647" y="1739899"/>
                </a:lnTo>
                <a:close/>
              </a:path>
              <a:path w="2132965" h="2006600">
                <a:moveTo>
                  <a:pt x="481215" y="1727199"/>
                </a:moveTo>
                <a:lnTo>
                  <a:pt x="184442" y="1727199"/>
                </a:lnTo>
                <a:lnTo>
                  <a:pt x="184848" y="1739899"/>
                </a:lnTo>
                <a:lnTo>
                  <a:pt x="483158" y="1739899"/>
                </a:lnTo>
                <a:lnTo>
                  <a:pt x="481215" y="1727199"/>
                </a:lnTo>
                <a:close/>
              </a:path>
              <a:path w="2132965" h="2006600">
                <a:moveTo>
                  <a:pt x="1502537" y="1727199"/>
                </a:moveTo>
                <a:lnTo>
                  <a:pt x="928166" y="1727199"/>
                </a:lnTo>
                <a:lnTo>
                  <a:pt x="929741" y="1739899"/>
                </a:lnTo>
                <a:lnTo>
                  <a:pt x="1502435" y="1739899"/>
                </a:lnTo>
                <a:lnTo>
                  <a:pt x="1502537" y="1727199"/>
                </a:lnTo>
                <a:close/>
              </a:path>
              <a:path w="2132965" h="2006600">
                <a:moveTo>
                  <a:pt x="162255" y="1714499"/>
                </a:moveTo>
                <a:lnTo>
                  <a:pt x="152361" y="1714499"/>
                </a:lnTo>
                <a:lnTo>
                  <a:pt x="153225" y="1727199"/>
                </a:lnTo>
                <a:lnTo>
                  <a:pt x="160616" y="1727199"/>
                </a:lnTo>
                <a:lnTo>
                  <a:pt x="162255" y="1714499"/>
                </a:lnTo>
                <a:close/>
              </a:path>
              <a:path w="2132965" h="2006600">
                <a:moveTo>
                  <a:pt x="473240" y="1714499"/>
                </a:moveTo>
                <a:lnTo>
                  <a:pt x="174116" y="1714499"/>
                </a:lnTo>
                <a:lnTo>
                  <a:pt x="175234" y="1727199"/>
                </a:lnTo>
                <a:lnTo>
                  <a:pt x="475830" y="1727199"/>
                </a:lnTo>
                <a:lnTo>
                  <a:pt x="473240" y="1714499"/>
                </a:lnTo>
                <a:close/>
              </a:path>
              <a:path w="2132965" h="2006600">
                <a:moveTo>
                  <a:pt x="1511363" y="1714499"/>
                </a:moveTo>
                <a:lnTo>
                  <a:pt x="926807" y="1714499"/>
                </a:lnTo>
                <a:lnTo>
                  <a:pt x="928217" y="1727199"/>
                </a:lnTo>
                <a:lnTo>
                  <a:pt x="1510563" y="1727199"/>
                </a:lnTo>
                <a:lnTo>
                  <a:pt x="1511363" y="1714499"/>
                </a:lnTo>
                <a:close/>
              </a:path>
              <a:path w="2132965" h="2006600">
                <a:moveTo>
                  <a:pt x="463118" y="1701799"/>
                </a:moveTo>
                <a:lnTo>
                  <a:pt x="157505" y="1701799"/>
                </a:lnTo>
                <a:lnTo>
                  <a:pt x="156146" y="1714499"/>
                </a:lnTo>
                <a:lnTo>
                  <a:pt x="467156" y="1714499"/>
                </a:lnTo>
                <a:lnTo>
                  <a:pt x="463118" y="1701799"/>
                </a:lnTo>
                <a:close/>
              </a:path>
              <a:path w="2132965" h="2006600">
                <a:moveTo>
                  <a:pt x="1513878" y="1701799"/>
                </a:moveTo>
                <a:lnTo>
                  <a:pt x="920750" y="1701799"/>
                </a:lnTo>
                <a:lnTo>
                  <a:pt x="921054" y="1714499"/>
                </a:lnTo>
                <a:lnTo>
                  <a:pt x="1514640" y="1714499"/>
                </a:lnTo>
                <a:lnTo>
                  <a:pt x="1513878" y="1701799"/>
                </a:lnTo>
                <a:close/>
              </a:path>
              <a:path w="2132965" h="2006600">
                <a:moveTo>
                  <a:pt x="455574" y="1689099"/>
                </a:moveTo>
                <a:lnTo>
                  <a:pt x="188506" y="1689099"/>
                </a:lnTo>
                <a:lnTo>
                  <a:pt x="188163" y="1701799"/>
                </a:lnTo>
                <a:lnTo>
                  <a:pt x="456717" y="1701799"/>
                </a:lnTo>
                <a:lnTo>
                  <a:pt x="455574" y="1689099"/>
                </a:lnTo>
                <a:close/>
              </a:path>
              <a:path w="2132965" h="2006600">
                <a:moveTo>
                  <a:pt x="1526476" y="1689099"/>
                </a:moveTo>
                <a:lnTo>
                  <a:pt x="923353" y="1689099"/>
                </a:lnTo>
                <a:lnTo>
                  <a:pt x="921296" y="1701799"/>
                </a:lnTo>
                <a:lnTo>
                  <a:pt x="1525587" y="1701799"/>
                </a:lnTo>
                <a:lnTo>
                  <a:pt x="1526476" y="1689099"/>
                </a:lnTo>
                <a:close/>
              </a:path>
              <a:path w="2132965" h="2006600">
                <a:moveTo>
                  <a:pt x="495350" y="1650999"/>
                </a:moveTo>
                <a:lnTo>
                  <a:pt x="194665" y="1650999"/>
                </a:lnTo>
                <a:lnTo>
                  <a:pt x="195313" y="1663699"/>
                </a:lnTo>
                <a:lnTo>
                  <a:pt x="192252" y="1663699"/>
                </a:lnTo>
                <a:lnTo>
                  <a:pt x="191477" y="1676399"/>
                </a:lnTo>
                <a:lnTo>
                  <a:pt x="191884" y="1676399"/>
                </a:lnTo>
                <a:lnTo>
                  <a:pt x="191960" y="1689099"/>
                </a:lnTo>
                <a:lnTo>
                  <a:pt x="460743" y="1689099"/>
                </a:lnTo>
                <a:lnTo>
                  <a:pt x="468795" y="1676399"/>
                </a:lnTo>
                <a:lnTo>
                  <a:pt x="482155" y="1663699"/>
                </a:lnTo>
                <a:lnTo>
                  <a:pt x="495350" y="1650999"/>
                </a:lnTo>
                <a:close/>
              </a:path>
              <a:path w="2132965" h="2006600">
                <a:moveTo>
                  <a:pt x="1530362" y="1676399"/>
                </a:moveTo>
                <a:lnTo>
                  <a:pt x="927531" y="1676399"/>
                </a:lnTo>
                <a:lnTo>
                  <a:pt x="926528" y="1689099"/>
                </a:lnTo>
                <a:lnTo>
                  <a:pt x="1529232" y="1689099"/>
                </a:lnTo>
                <a:lnTo>
                  <a:pt x="1530362" y="1676399"/>
                </a:lnTo>
                <a:close/>
              </a:path>
              <a:path w="2132965" h="2006600">
                <a:moveTo>
                  <a:pt x="718400" y="1663699"/>
                </a:moveTo>
                <a:lnTo>
                  <a:pt x="693839" y="1663699"/>
                </a:lnTo>
                <a:lnTo>
                  <a:pt x="694512" y="1676399"/>
                </a:lnTo>
                <a:lnTo>
                  <a:pt x="718883" y="1676399"/>
                </a:lnTo>
                <a:lnTo>
                  <a:pt x="718400" y="1663699"/>
                </a:lnTo>
                <a:close/>
              </a:path>
              <a:path w="2132965" h="2006600">
                <a:moveTo>
                  <a:pt x="1529181" y="1663699"/>
                </a:moveTo>
                <a:lnTo>
                  <a:pt x="926884" y="1663699"/>
                </a:lnTo>
                <a:lnTo>
                  <a:pt x="926769" y="1676399"/>
                </a:lnTo>
                <a:lnTo>
                  <a:pt x="1528940" y="1676399"/>
                </a:lnTo>
                <a:lnTo>
                  <a:pt x="1529181" y="1663699"/>
                </a:lnTo>
                <a:close/>
              </a:path>
              <a:path w="2132965" h="2006600">
                <a:moveTo>
                  <a:pt x="582091" y="1638299"/>
                </a:moveTo>
                <a:lnTo>
                  <a:pt x="527354" y="1638299"/>
                </a:lnTo>
                <a:lnTo>
                  <a:pt x="534911" y="1650999"/>
                </a:lnTo>
                <a:lnTo>
                  <a:pt x="549935" y="1663699"/>
                </a:lnTo>
                <a:lnTo>
                  <a:pt x="563219" y="1650999"/>
                </a:lnTo>
                <a:lnTo>
                  <a:pt x="580986" y="1650999"/>
                </a:lnTo>
                <a:lnTo>
                  <a:pt x="582091" y="1638299"/>
                </a:lnTo>
                <a:close/>
              </a:path>
              <a:path w="2132965" h="2006600">
                <a:moveTo>
                  <a:pt x="690626" y="1650999"/>
                </a:moveTo>
                <a:lnTo>
                  <a:pt x="663536" y="1650999"/>
                </a:lnTo>
                <a:lnTo>
                  <a:pt x="663752" y="1663699"/>
                </a:lnTo>
                <a:lnTo>
                  <a:pt x="692048" y="1663699"/>
                </a:lnTo>
                <a:lnTo>
                  <a:pt x="690626" y="1650999"/>
                </a:lnTo>
                <a:close/>
              </a:path>
              <a:path w="2132965" h="2006600">
                <a:moveTo>
                  <a:pt x="1533702" y="1650999"/>
                </a:moveTo>
                <a:lnTo>
                  <a:pt x="925690" y="1650999"/>
                </a:lnTo>
                <a:lnTo>
                  <a:pt x="925880" y="1663699"/>
                </a:lnTo>
                <a:lnTo>
                  <a:pt x="1531518" y="1663699"/>
                </a:lnTo>
                <a:lnTo>
                  <a:pt x="1533702" y="1650999"/>
                </a:lnTo>
                <a:close/>
              </a:path>
              <a:path w="2132965" h="2006600">
                <a:moveTo>
                  <a:pt x="511555" y="1638299"/>
                </a:moveTo>
                <a:lnTo>
                  <a:pt x="186766" y="1638299"/>
                </a:lnTo>
                <a:lnTo>
                  <a:pt x="187883" y="1650999"/>
                </a:lnTo>
                <a:lnTo>
                  <a:pt x="503428" y="1650999"/>
                </a:lnTo>
                <a:lnTo>
                  <a:pt x="511555" y="1638299"/>
                </a:lnTo>
                <a:close/>
              </a:path>
              <a:path w="2132965" h="2006600">
                <a:moveTo>
                  <a:pt x="672922" y="1638299"/>
                </a:moveTo>
                <a:lnTo>
                  <a:pt x="658329" y="1638299"/>
                </a:lnTo>
                <a:lnTo>
                  <a:pt x="658101" y="1650999"/>
                </a:lnTo>
                <a:lnTo>
                  <a:pt x="671880" y="1650999"/>
                </a:lnTo>
                <a:lnTo>
                  <a:pt x="672922" y="1638299"/>
                </a:lnTo>
                <a:close/>
              </a:path>
              <a:path w="2132965" h="2006600">
                <a:moveTo>
                  <a:pt x="1560791" y="1625599"/>
                </a:moveTo>
                <a:lnTo>
                  <a:pt x="933043" y="1625599"/>
                </a:lnTo>
                <a:lnTo>
                  <a:pt x="932878" y="1638299"/>
                </a:lnTo>
                <a:lnTo>
                  <a:pt x="930313" y="1638299"/>
                </a:lnTo>
                <a:lnTo>
                  <a:pt x="929716" y="1650999"/>
                </a:lnTo>
                <a:lnTo>
                  <a:pt x="1559928" y="1650999"/>
                </a:lnTo>
                <a:lnTo>
                  <a:pt x="1560791" y="1625599"/>
                </a:lnTo>
                <a:close/>
              </a:path>
              <a:path w="2132965" h="2006600">
                <a:moveTo>
                  <a:pt x="630440" y="1625599"/>
                </a:moveTo>
                <a:lnTo>
                  <a:pt x="189826" y="1625599"/>
                </a:lnTo>
                <a:lnTo>
                  <a:pt x="189941" y="1638299"/>
                </a:lnTo>
                <a:lnTo>
                  <a:pt x="628675" y="1638299"/>
                </a:lnTo>
                <a:lnTo>
                  <a:pt x="630440" y="1625599"/>
                </a:lnTo>
                <a:close/>
              </a:path>
              <a:path w="2132965" h="2006600">
                <a:moveTo>
                  <a:pt x="671106" y="1625599"/>
                </a:moveTo>
                <a:lnTo>
                  <a:pt x="654100" y="1625599"/>
                </a:lnTo>
                <a:lnTo>
                  <a:pt x="654240" y="1638299"/>
                </a:lnTo>
                <a:lnTo>
                  <a:pt x="670293" y="1638299"/>
                </a:lnTo>
                <a:lnTo>
                  <a:pt x="671106" y="1625599"/>
                </a:lnTo>
                <a:close/>
              </a:path>
              <a:path w="2132965" h="2006600">
                <a:moveTo>
                  <a:pt x="668616" y="1612899"/>
                </a:moveTo>
                <a:lnTo>
                  <a:pt x="187261" y="1612899"/>
                </a:lnTo>
                <a:lnTo>
                  <a:pt x="188010" y="1625599"/>
                </a:lnTo>
                <a:lnTo>
                  <a:pt x="668375" y="1625599"/>
                </a:lnTo>
                <a:lnTo>
                  <a:pt x="668616" y="1612899"/>
                </a:lnTo>
                <a:close/>
              </a:path>
              <a:path w="2132965" h="2006600">
                <a:moveTo>
                  <a:pt x="1602384" y="1612899"/>
                </a:moveTo>
                <a:lnTo>
                  <a:pt x="932764" y="1612899"/>
                </a:lnTo>
                <a:lnTo>
                  <a:pt x="932776" y="1625599"/>
                </a:lnTo>
                <a:lnTo>
                  <a:pt x="1601736" y="1625599"/>
                </a:lnTo>
                <a:lnTo>
                  <a:pt x="1602384" y="1612899"/>
                </a:lnTo>
                <a:close/>
              </a:path>
              <a:path w="2132965" h="2006600">
                <a:moveTo>
                  <a:pt x="1628305" y="1600199"/>
                </a:moveTo>
                <a:lnTo>
                  <a:pt x="871270" y="1600199"/>
                </a:lnTo>
                <a:lnTo>
                  <a:pt x="886879" y="1612899"/>
                </a:lnTo>
                <a:lnTo>
                  <a:pt x="1603070" y="1612899"/>
                </a:lnTo>
                <a:lnTo>
                  <a:pt x="1602371" y="1625599"/>
                </a:lnTo>
                <a:lnTo>
                  <a:pt x="1627441" y="1625599"/>
                </a:lnTo>
                <a:lnTo>
                  <a:pt x="1628305" y="1600199"/>
                </a:lnTo>
                <a:close/>
              </a:path>
              <a:path w="2132965" h="2006600">
                <a:moveTo>
                  <a:pt x="44145" y="1600199"/>
                </a:moveTo>
                <a:lnTo>
                  <a:pt x="41262" y="1600199"/>
                </a:lnTo>
                <a:lnTo>
                  <a:pt x="41630" y="1612899"/>
                </a:lnTo>
                <a:lnTo>
                  <a:pt x="43929" y="1612899"/>
                </a:lnTo>
                <a:lnTo>
                  <a:pt x="44145" y="1600199"/>
                </a:lnTo>
                <a:close/>
              </a:path>
              <a:path w="2132965" h="2006600">
                <a:moveTo>
                  <a:pt x="662940" y="1600199"/>
                </a:moveTo>
                <a:lnTo>
                  <a:pt x="169671" y="1600199"/>
                </a:lnTo>
                <a:lnTo>
                  <a:pt x="171335" y="1612899"/>
                </a:lnTo>
                <a:lnTo>
                  <a:pt x="663321" y="1612899"/>
                </a:lnTo>
                <a:lnTo>
                  <a:pt x="662940" y="1600199"/>
                </a:lnTo>
                <a:close/>
              </a:path>
              <a:path w="2132965" h="2006600">
                <a:moveTo>
                  <a:pt x="1653197" y="1536699"/>
                </a:moveTo>
                <a:lnTo>
                  <a:pt x="834707" y="1536699"/>
                </a:lnTo>
                <a:lnTo>
                  <a:pt x="835215" y="1549399"/>
                </a:lnTo>
                <a:lnTo>
                  <a:pt x="834250" y="1549399"/>
                </a:lnTo>
                <a:lnTo>
                  <a:pt x="831456" y="1562099"/>
                </a:lnTo>
                <a:lnTo>
                  <a:pt x="830795" y="1562099"/>
                </a:lnTo>
                <a:lnTo>
                  <a:pt x="829818" y="1574799"/>
                </a:lnTo>
                <a:lnTo>
                  <a:pt x="828586" y="1574799"/>
                </a:lnTo>
                <a:lnTo>
                  <a:pt x="828243" y="1587499"/>
                </a:lnTo>
                <a:lnTo>
                  <a:pt x="867117" y="1600199"/>
                </a:lnTo>
                <a:lnTo>
                  <a:pt x="1639163" y="1600199"/>
                </a:lnTo>
                <a:lnTo>
                  <a:pt x="1650250" y="1612899"/>
                </a:lnTo>
                <a:lnTo>
                  <a:pt x="1650949" y="1587499"/>
                </a:lnTo>
                <a:lnTo>
                  <a:pt x="1652168" y="1562099"/>
                </a:lnTo>
                <a:lnTo>
                  <a:pt x="1653197" y="1536699"/>
                </a:lnTo>
                <a:close/>
              </a:path>
              <a:path w="2132965" h="2006600">
                <a:moveTo>
                  <a:pt x="57924" y="1587499"/>
                </a:moveTo>
                <a:lnTo>
                  <a:pt x="8496" y="1587499"/>
                </a:lnTo>
                <a:lnTo>
                  <a:pt x="7111" y="1600199"/>
                </a:lnTo>
                <a:lnTo>
                  <a:pt x="59677" y="1600199"/>
                </a:lnTo>
                <a:lnTo>
                  <a:pt x="57924" y="1587499"/>
                </a:lnTo>
                <a:close/>
              </a:path>
              <a:path w="2132965" h="2006600">
                <a:moveTo>
                  <a:pt x="656056" y="1587499"/>
                </a:moveTo>
                <a:lnTo>
                  <a:pt x="149097" y="1587499"/>
                </a:lnTo>
                <a:lnTo>
                  <a:pt x="150583" y="1600199"/>
                </a:lnTo>
                <a:lnTo>
                  <a:pt x="657148" y="1600199"/>
                </a:lnTo>
                <a:lnTo>
                  <a:pt x="656056" y="1587499"/>
                </a:lnTo>
                <a:close/>
              </a:path>
              <a:path w="2132965" h="2006600">
                <a:moveTo>
                  <a:pt x="53949" y="1574799"/>
                </a:moveTo>
                <a:lnTo>
                  <a:pt x="10845" y="1574799"/>
                </a:lnTo>
                <a:lnTo>
                  <a:pt x="10921" y="1587499"/>
                </a:lnTo>
                <a:lnTo>
                  <a:pt x="53047" y="1587499"/>
                </a:lnTo>
                <a:lnTo>
                  <a:pt x="53949" y="1574799"/>
                </a:lnTo>
                <a:close/>
              </a:path>
              <a:path w="2132965" h="2006600">
                <a:moveTo>
                  <a:pt x="655535" y="1574799"/>
                </a:moveTo>
                <a:lnTo>
                  <a:pt x="126288" y="1574799"/>
                </a:lnTo>
                <a:lnTo>
                  <a:pt x="126504" y="1587499"/>
                </a:lnTo>
                <a:lnTo>
                  <a:pt x="655002" y="1587499"/>
                </a:lnTo>
                <a:lnTo>
                  <a:pt x="655535" y="1574799"/>
                </a:lnTo>
                <a:close/>
              </a:path>
              <a:path w="2132965" h="2006600">
                <a:moveTo>
                  <a:pt x="39306" y="1562099"/>
                </a:moveTo>
                <a:lnTo>
                  <a:pt x="25793" y="1562099"/>
                </a:lnTo>
                <a:lnTo>
                  <a:pt x="25158" y="1574799"/>
                </a:lnTo>
                <a:lnTo>
                  <a:pt x="38887" y="1574799"/>
                </a:lnTo>
                <a:lnTo>
                  <a:pt x="39306" y="1562099"/>
                </a:lnTo>
                <a:close/>
              </a:path>
              <a:path w="2132965" h="2006600">
                <a:moveTo>
                  <a:pt x="44462" y="1562099"/>
                </a:moveTo>
                <a:lnTo>
                  <a:pt x="39916" y="1562099"/>
                </a:lnTo>
                <a:lnTo>
                  <a:pt x="40855" y="1574799"/>
                </a:lnTo>
                <a:lnTo>
                  <a:pt x="45694" y="1574799"/>
                </a:lnTo>
                <a:lnTo>
                  <a:pt x="44462" y="1562099"/>
                </a:lnTo>
                <a:close/>
              </a:path>
              <a:path w="2132965" h="2006600">
                <a:moveTo>
                  <a:pt x="663575" y="1562099"/>
                </a:moveTo>
                <a:lnTo>
                  <a:pt x="124282" y="1562099"/>
                </a:lnTo>
                <a:lnTo>
                  <a:pt x="124421" y="1574799"/>
                </a:lnTo>
                <a:lnTo>
                  <a:pt x="662813" y="1574799"/>
                </a:lnTo>
                <a:lnTo>
                  <a:pt x="663575" y="1562099"/>
                </a:lnTo>
                <a:close/>
              </a:path>
              <a:path w="2132965" h="2006600">
                <a:moveTo>
                  <a:pt x="666813" y="1562099"/>
                </a:moveTo>
                <a:lnTo>
                  <a:pt x="663575" y="1562099"/>
                </a:lnTo>
                <a:lnTo>
                  <a:pt x="664908" y="1574799"/>
                </a:lnTo>
                <a:lnTo>
                  <a:pt x="666419" y="1574799"/>
                </a:lnTo>
                <a:lnTo>
                  <a:pt x="666813" y="1562099"/>
                </a:lnTo>
                <a:close/>
              </a:path>
              <a:path w="2132965" h="2006600">
                <a:moveTo>
                  <a:pt x="40119" y="1549399"/>
                </a:moveTo>
                <a:lnTo>
                  <a:pt x="23113" y="1549399"/>
                </a:lnTo>
                <a:lnTo>
                  <a:pt x="23202" y="1562099"/>
                </a:lnTo>
                <a:lnTo>
                  <a:pt x="39814" y="1562099"/>
                </a:lnTo>
                <a:lnTo>
                  <a:pt x="40119" y="1549399"/>
                </a:lnTo>
                <a:close/>
              </a:path>
              <a:path w="2132965" h="2006600">
                <a:moveTo>
                  <a:pt x="668883" y="1549399"/>
                </a:moveTo>
                <a:lnTo>
                  <a:pt x="123532" y="1549399"/>
                </a:lnTo>
                <a:lnTo>
                  <a:pt x="123977" y="1562099"/>
                </a:lnTo>
                <a:lnTo>
                  <a:pt x="668489" y="1562099"/>
                </a:lnTo>
                <a:lnTo>
                  <a:pt x="668883" y="1549399"/>
                </a:lnTo>
                <a:close/>
              </a:path>
              <a:path w="2132965" h="2006600">
                <a:moveTo>
                  <a:pt x="61061" y="1536699"/>
                </a:moveTo>
                <a:lnTo>
                  <a:pt x="24053" y="1536699"/>
                </a:lnTo>
                <a:lnTo>
                  <a:pt x="23190" y="1549399"/>
                </a:lnTo>
                <a:lnTo>
                  <a:pt x="60020" y="1549399"/>
                </a:lnTo>
                <a:lnTo>
                  <a:pt x="61061" y="1536699"/>
                </a:lnTo>
                <a:close/>
              </a:path>
              <a:path w="2132965" h="2006600">
                <a:moveTo>
                  <a:pt x="102819" y="1536699"/>
                </a:moveTo>
                <a:lnTo>
                  <a:pt x="89306" y="1536699"/>
                </a:lnTo>
                <a:lnTo>
                  <a:pt x="89674" y="1549399"/>
                </a:lnTo>
                <a:lnTo>
                  <a:pt x="97789" y="1549399"/>
                </a:lnTo>
                <a:lnTo>
                  <a:pt x="102819" y="1536699"/>
                </a:lnTo>
                <a:close/>
              </a:path>
              <a:path w="2132965" h="2006600">
                <a:moveTo>
                  <a:pt x="678738" y="1536699"/>
                </a:moveTo>
                <a:lnTo>
                  <a:pt x="121513" y="1536699"/>
                </a:lnTo>
                <a:lnTo>
                  <a:pt x="121513" y="1549399"/>
                </a:lnTo>
                <a:lnTo>
                  <a:pt x="676681" y="1549399"/>
                </a:lnTo>
                <a:lnTo>
                  <a:pt x="678738" y="1536699"/>
                </a:lnTo>
                <a:close/>
              </a:path>
              <a:path w="2132965" h="2006600">
                <a:moveTo>
                  <a:pt x="834707" y="1536699"/>
                </a:moveTo>
                <a:lnTo>
                  <a:pt x="824128" y="1536699"/>
                </a:lnTo>
                <a:lnTo>
                  <a:pt x="826427" y="1549399"/>
                </a:lnTo>
                <a:lnTo>
                  <a:pt x="834707" y="1536699"/>
                </a:lnTo>
                <a:close/>
              </a:path>
              <a:path w="2132965" h="2006600">
                <a:moveTo>
                  <a:pt x="61442" y="1523999"/>
                </a:moveTo>
                <a:lnTo>
                  <a:pt x="32981" y="1523999"/>
                </a:lnTo>
                <a:lnTo>
                  <a:pt x="30784" y="1536699"/>
                </a:lnTo>
                <a:lnTo>
                  <a:pt x="60718" y="1536699"/>
                </a:lnTo>
                <a:lnTo>
                  <a:pt x="61442" y="1523999"/>
                </a:lnTo>
                <a:close/>
              </a:path>
              <a:path w="2132965" h="2006600">
                <a:moveTo>
                  <a:pt x="679538" y="1523999"/>
                </a:moveTo>
                <a:lnTo>
                  <a:pt x="90500" y="1523999"/>
                </a:lnTo>
                <a:lnTo>
                  <a:pt x="90487" y="1536699"/>
                </a:lnTo>
                <a:lnTo>
                  <a:pt x="680986" y="1536699"/>
                </a:lnTo>
                <a:lnTo>
                  <a:pt x="679538" y="1523999"/>
                </a:lnTo>
                <a:close/>
              </a:path>
              <a:path w="2132965" h="2006600">
                <a:moveTo>
                  <a:pt x="776414" y="1523999"/>
                </a:moveTo>
                <a:lnTo>
                  <a:pt x="745883" y="1523999"/>
                </a:lnTo>
                <a:lnTo>
                  <a:pt x="746709" y="1536699"/>
                </a:lnTo>
                <a:lnTo>
                  <a:pt x="776554" y="1536699"/>
                </a:lnTo>
                <a:lnTo>
                  <a:pt x="776414" y="1523999"/>
                </a:lnTo>
                <a:close/>
              </a:path>
              <a:path w="2132965" h="2006600">
                <a:moveTo>
                  <a:pt x="1665820" y="1498599"/>
                </a:moveTo>
                <a:lnTo>
                  <a:pt x="32181" y="1498599"/>
                </a:lnTo>
                <a:lnTo>
                  <a:pt x="31762" y="1511299"/>
                </a:lnTo>
                <a:lnTo>
                  <a:pt x="834783" y="1511299"/>
                </a:lnTo>
                <a:lnTo>
                  <a:pt x="835672" y="1523999"/>
                </a:lnTo>
                <a:lnTo>
                  <a:pt x="830491" y="1523999"/>
                </a:lnTo>
                <a:lnTo>
                  <a:pt x="828967" y="1536699"/>
                </a:lnTo>
                <a:lnTo>
                  <a:pt x="1663992" y="1536699"/>
                </a:lnTo>
                <a:lnTo>
                  <a:pt x="1664843" y="1523999"/>
                </a:lnTo>
                <a:lnTo>
                  <a:pt x="1665376" y="1511299"/>
                </a:lnTo>
                <a:lnTo>
                  <a:pt x="1665820" y="1498599"/>
                </a:lnTo>
                <a:close/>
              </a:path>
              <a:path w="2132965" h="2006600">
                <a:moveTo>
                  <a:pt x="71005" y="1511299"/>
                </a:moveTo>
                <a:lnTo>
                  <a:pt x="31927" y="1511299"/>
                </a:lnTo>
                <a:lnTo>
                  <a:pt x="32105" y="1523999"/>
                </a:lnTo>
                <a:lnTo>
                  <a:pt x="71081" y="1523999"/>
                </a:lnTo>
                <a:lnTo>
                  <a:pt x="71005" y="1511299"/>
                </a:lnTo>
                <a:close/>
              </a:path>
              <a:path w="2132965" h="2006600">
                <a:moveTo>
                  <a:pt x="674966" y="1511299"/>
                </a:moveTo>
                <a:lnTo>
                  <a:pt x="86588" y="1511299"/>
                </a:lnTo>
                <a:lnTo>
                  <a:pt x="87693" y="1523999"/>
                </a:lnTo>
                <a:lnTo>
                  <a:pt x="673023" y="1523999"/>
                </a:lnTo>
                <a:lnTo>
                  <a:pt x="674966" y="1511299"/>
                </a:lnTo>
                <a:close/>
              </a:path>
              <a:path w="2132965" h="2006600">
                <a:moveTo>
                  <a:pt x="717232" y="1511299"/>
                </a:moveTo>
                <a:lnTo>
                  <a:pt x="713409" y="1511299"/>
                </a:lnTo>
                <a:lnTo>
                  <a:pt x="713917" y="1523999"/>
                </a:lnTo>
                <a:lnTo>
                  <a:pt x="716851" y="1523999"/>
                </a:lnTo>
                <a:lnTo>
                  <a:pt x="717232" y="1511299"/>
                </a:lnTo>
                <a:close/>
              </a:path>
              <a:path w="2132965" h="2006600">
                <a:moveTo>
                  <a:pt x="721614" y="1511299"/>
                </a:moveTo>
                <a:lnTo>
                  <a:pt x="717499" y="1511299"/>
                </a:lnTo>
                <a:lnTo>
                  <a:pt x="717867" y="1523999"/>
                </a:lnTo>
                <a:lnTo>
                  <a:pt x="721233" y="1523999"/>
                </a:lnTo>
                <a:lnTo>
                  <a:pt x="721614" y="1511299"/>
                </a:lnTo>
                <a:close/>
              </a:path>
              <a:path w="2132965" h="2006600">
                <a:moveTo>
                  <a:pt x="819810" y="1511299"/>
                </a:moveTo>
                <a:lnTo>
                  <a:pt x="727557" y="1511299"/>
                </a:lnTo>
                <a:lnTo>
                  <a:pt x="727760" y="1523999"/>
                </a:lnTo>
                <a:lnTo>
                  <a:pt x="810501" y="1523999"/>
                </a:lnTo>
                <a:lnTo>
                  <a:pt x="819810" y="1511299"/>
                </a:lnTo>
                <a:close/>
              </a:path>
              <a:path w="2132965" h="2006600">
                <a:moveTo>
                  <a:pt x="29971" y="1498599"/>
                </a:moveTo>
                <a:lnTo>
                  <a:pt x="27685" y="1498599"/>
                </a:lnTo>
                <a:lnTo>
                  <a:pt x="27698" y="1511299"/>
                </a:lnTo>
                <a:lnTo>
                  <a:pt x="29743" y="1511299"/>
                </a:lnTo>
                <a:lnTo>
                  <a:pt x="29971" y="1498599"/>
                </a:lnTo>
                <a:close/>
              </a:path>
              <a:path w="2132965" h="2006600">
                <a:moveTo>
                  <a:pt x="1666951" y="1485899"/>
                </a:moveTo>
                <a:lnTo>
                  <a:pt x="12839" y="1485899"/>
                </a:lnTo>
                <a:lnTo>
                  <a:pt x="13728" y="1498599"/>
                </a:lnTo>
                <a:lnTo>
                  <a:pt x="1665973" y="1498599"/>
                </a:lnTo>
                <a:lnTo>
                  <a:pt x="1666951" y="1485899"/>
                </a:lnTo>
                <a:close/>
              </a:path>
              <a:path w="2132965" h="2006600">
                <a:moveTo>
                  <a:pt x="12966" y="1473199"/>
                </a:moveTo>
                <a:lnTo>
                  <a:pt x="9702" y="1473199"/>
                </a:lnTo>
                <a:lnTo>
                  <a:pt x="10236" y="1485899"/>
                </a:lnTo>
                <a:lnTo>
                  <a:pt x="13195" y="1485899"/>
                </a:lnTo>
                <a:lnTo>
                  <a:pt x="12966" y="1473199"/>
                </a:lnTo>
                <a:close/>
              </a:path>
              <a:path w="2132965" h="2006600">
                <a:moveTo>
                  <a:pt x="1662518" y="1473199"/>
                </a:moveTo>
                <a:lnTo>
                  <a:pt x="14389" y="1473199"/>
                </a:lnTo>
                <a:lnTo>
                  <a:pt x="14579" y="1485899"/>
                </a:lnTo>
                <a:lnTo>
                  <a:pt x="1661807" y="1485899"/>
                </a:lnTo>
                <a:lnTo>
                  <a:pt x="1662518" y="1473199"/>
                </a:lnTo>
                <a:close/>
              </a:path>
              <a:path w="2132965" h="2006600">
                <a:moveTo>
                  <a:pt x="1804466" y="1473199"/>
                </a:moveTo>
                <a:lnTo>
                  <a:pt x="1800656" y="1473199"/>
                </a:lnTo>
                <a:lnTo>
                  <a:pt x="1803247" y="1485899"/>
                </a:lnTo>
                <a:lnTo>
                  <a:pt x="1803412" y="1485899"/>
                </a:lnTo>
                <a:lnTo>
                  <a:pt x="1804466" y="1473199"/>
                </a:lnTo>
                <a:close/>
              </a:path>
              <a:path w="2132965" h="2006600">
                <a:moveTo>
                  <a:pt x="1668513" y="1460499"/>
                </a:moveTo>
                <a:lnTo>
                  <a:pt x="7759" y="1460499"/>
                </a:lnTo>
                <a:lnTo>
                  <a:pt x="8521" y="1473199"/>
                </a:lnTo>
                <a:lnTo>
                  <a:pt x="1667268" y="1473199"/>
                </a:lnTo>
                <a:lnTo>
                  <a:pt x="1668513" y="1460499"/>
                </a:lnTo>
                <a:close/>
              </a:path>
              <a:path w="2132965" h="2006600">
                <a:moveTo>
                  <a:pt x="1702473" y="1460499"/>
                </a:moveTo>
                <a:lnTo>
                  <a:pt x="1699094" y="1460499"/>
                </a:lnTo>
                <a:lnTo>
                  <a:pt x="1700072" y="1473199"/>
                </a:lnTo>
                <a:lnTo>
                  <a:pt x="1701342" y="1473199"/>
                </a:lnTo>
                <a:lnTo>
                  <a:pt x="1702473" y="1460499"/>
                </a:lnTo>
                <a:close/>
              </a:path>
              <a:path w="2132965" h="2006600">
                <a:moveTo>
                  <a:pt x="1720011" y="1460499"/>
                </a:moveTo>
                <a:lnTo>
                  <a:pt x="1716570" y="1460499"/>
                </a:lnTo>
                <a:lnTo>
                  <a:pt x="1716976" y="1473199"/>
                </a:lnTo>
                <a:lnTo>
                  <a:pt x="1718640" y="1473199"/>
                </a:lnTo>
                <a:lnTo>
                  <a:pt x="1720011" y="1460499"/>
                </a:lnTo>
                <a:close/>
              </a:path>
              <a:path w="2132965" h="2006600">
                <a:moveTo>
                  <a:pt x="1814690" y="1460499"/>
                </a:moveTo>
                <a:lnTo>
                  <a:pt x="1757845" y="1460499"/>
                </a:lnTo>
                <a:lnTo>
                  <a:pt x="1758810" y="1473199"/>
                </a:lnTo>
                <a:lnTo>
                  <a:pt x="1813915" y="1473199"/>
                </a:lnTo>
                <a:lnTo>
                  <a:pt x="1814690" y="1460499"/>
                </a:lnTo>
                <a:close/>
              </a:path>
              <a:path w="2132965" h="2006600">
                <a:moveTo>
                  <a:pt x="1819452" y="1447799"/>
                </a:moveTo>
                <a:lnTo>
                  <a:pt x="2908" y="1447799"/>
                </a:lnTo>
                <a:lnTo>
                  <a:pt x="3200" y="1460499"/>
                </a:lnTo>
                <a:lnTo>
                  <a:pt x="1819554" y="1460499"/>
                </a:lnTo>
                <a:lnTo>
                  <a:pt x="1819452" y="1447799"/>
                </a:lnTo>
                <a:close/>
              </a:path>
              <a:path w="2132965" h="2006600">
                <a:moveTo>
                  <a:pt x="1828279" y="1435099"/>
                </a:moveTo>
                <a:lnTo>
                  <a:pt x="0" y="1435099"/>
                </a:lnTo>
                <a:lnTo>
                  <a:pt x="25" y="1447799"/>
                </a:lnTo>
                <a:lnTo>
                  <a:pt x="1823834" y="1447799"/>
                </a:lnTo>
                <a:lnTo>
                  <a:pt x="1828279" y="1435099"/>
                </a:lnTo>
                <a:close/>
              </a:path>
              <a:path w="2132965" h="2006600">
                <a:moveTo>
                  <a:pt x="1831314" y="1422399"/>
                </a:moveTo>
                <a:lnTo>
                  <a:pt x="5308" y="1422399"/>
                </a:lnTo>
                <a:lnTo>
                  <a:pt x="5245" y="1435099"/>
                </a:lnTo>
                <a:lnTo>
                  <a:pt x="1830108" y="1435099"/>
                </a:lnTo>
                <a:lnTo>
                  <a:pt x="1831314" y="1422399"/>
                </a:lnTo>
                <a:close/>
              </a:path>
              <a:path w="2132965" h="2006600">
                <a:moveTo>
                  <a:pt x="1837918" y="1409699"/>
                </a:moveTo>
                <a:lnTo>
                  <a:pt x="21450" y="1409699"/>
                </a:lnTo>
                <a:lnTo>
                  <a:pt x="20561" y="1422399"/>
                </a:lnTo>
                <a:lnTo>
                  <a:pt x="1834946" y="1422399"/>
                </a:lnTo>
                <a:lnTo>
                  <a:pt x="1837918" y="1409699"/>
                </a:lnTo>
                <a:close/>
              </a:path>
              <a:path w="2132965" h="2006600">
                <a:moveTo>
                  <a:pt x="1840166" y="1396999"/>
                </a:moveTo>
                <a:lnTo>
                  <a:pt x="31432" y="1396999"/>
                </a:lnTo>
                <a:lnTo>
                  <a:pt x="29959" y="1409699"/>
                </a:lnTo>
                <a:lnTo>
                  <a:pt x="1838871" y="1409699"/>
                </a:lnTo>
                <a:lnTo>
                  <a:pt x="1840166" y="1396999"/>
                </a:lnTo>
                <a:close/>
              </a:path>
              <a:path w="2132965" h="2006600">
                <a:moveTo>
                  <a:pt x="1844192" y="1384299"/>
                </a:moveTo>
                <a:lnTo>
                  <a:pt x="31749" y="1384299"/>
                </a:lnTo>
                <a:lnTo>
                  <a:pt x="32842" y="1396999"/>
                </a:lnTo>
                <a:lnTo>
                  <a:pt x="1843836" y="1396999"/>
                </a:lnTo>
                <a:lnTo>
                  <a:pt x="1844192" y="1384299"/>
                </a:lnTo>
                <a:close/>
              </a:path>
              <a:path w="2132965" h="2006600">
                <a:moveTo>
                  <a:pt x="1847519" y="1371599"/>
                </a:moveTo>
                <a:lnTo>
                  <a:pt x="27851" y="1371599"/>
                </a:lnTo>
                <a:lnTo>
                  <a:pt x="30365" y="1384299"/>
                </a:lnTo>
                <a:lnTo>
                  <a:pt x="1845767" y="1384299"/>
                </a:lnTo>
                <a:lnTo>
                  <a:pt x="1847519" y="1371599"/>
                </a:lnTo>
                <a:close/>
              </a:path>
              <a:path w="2132965" h="2006600">
                <a:moveTo>
                  <a:pt x="1844954" y="1358899"/>
                </a:moveTo>
                <a:lnTo>
                  <a:pt x="26009" y="1358899"/>
                </a:lnTo>
                <a:lnTo>
                  <a:pt x="25742" y="1371599"/>
                </a:lnTo>
                <a:lnTo>
                  <a:pt x="1845945" y="1371599"/>
                </a:lnTo>
                <a:lnTo>
                  <a:pt x="1844954" y="1358899"/>
                </a:lnTo>
                <a:close/>
              </a:path>
              <a:path w="2132965" h="2006600">
                <a:moveTo>
                  <a:pt x="1845779" y="1346199"/>
                </a:moveTo>
                <a:lnTo>
                  <a:pt x="26809" y="1346199"/>
                </a:lnTo>
                <a:lnTo>
                  <a:pt x="27381" y="1358899"/>
                </a:lnTo>
                <a:lnTo>
                  <a:pt x="1845259" y="1358899"/>
                </a:lnTo>
                <a:lnTo>
                  <a:pt x="1845779" y="1346199"/>
                </a:lnTo>
                <a:close/>
              </a:path>
              <a:path w="2132965" h="2006600">
                <a:moveTo>
                  <a:pt x="1849310" y="1333499"/>
                </a:moveTo>
                <a:lnTo>
                  <a:pt x="30556" y="1333499"/>
                </a:lnTo>
                <a:lnTo>
                  <a:pt x="30378" y="1346199"/>
                </a:lnTo>
                <a:lnTo>
                  <a:pt x="1848205" y="1346199"/>
                </a:lnTo>
                <a:lnTo>
                  <a:pt x="1849310" y="1333499"/>
                </a:lnTo>
                <a:close/>
              </a:path>
              <a:path w="2132965" h="2006600">
                <a:moveTo>
                  <a:pt x="1852460" y="1320799"/>
                </a:moveTo>
                <a:lnTo>
                  <a:pt x="53022" y="1320799"/>
                </a:lnTo>
                <a:lnTo>
                  <a:pt x="52527" y="1333499"/>
                </a:lnTo>
                <a:lnTo>
                  <a:pt x="1853374" y="1333499"/>
                </a:lnTo>
                <a:lnTo>
                  <a:pt x="1852460" y="1320799"/>
                </a:lnTo>
                <a:close/>
              </a:path>
              <a:path w="2132965" h="2006600">
                <a:moveTo>
                  <a:pt x="1848637" y="1308099"/>
                </a:moveTo>
                <a:lnTo>
                  <a:pt x="62941" y="1308099"/>
                </a:lnTo>
                <a:lnTo>
                  <a:pt x="61417" y="1320799"/>
                </a:lnTo>
                <a:lnTo>
                  <a:pt x="1849145" y="1320799"/>
                </a:lnTo>
                <a:lnTo>
                  <a:pt x="1848637" y="1308099"/>
                </a:lnTo>
                <a:close/>
              </a:path>
              <a:path w="2132965" h="2006600">
                <a:moveTo>
                  <a:pt x="1842033" y="1295399"/>
                </a:moveTo>
                <a:lnTo>
                  <a:pt x="60121" y="1295399"/>
                </a:lnTo>
                <a:lnTo>
                  <a:pt x="61912" y="1308099"/>
                </a:lnTo>
                <a:lnTo>
                  <a:pt x="1842058" y="1308099"/>
                </a:lnTo>
                <a:lnTo>
                  <a:pt x="1842033" y="1295399"/>
                </a:lnTo>
                <a:close/>
              </a:path>
              <a:path w="2132965" h="2006600">
                <a:moveTo>
                  <a:pt x="1840547" y="1282699"/>
                </a:moveTo>
                <a:lnTo>
                  <a:pt x="59689" y="1282699"/>
                </a:lnTo>
                <a:lnTo>
                  <a:pt x="58788" y="1295399"/>
                </a:lnTo>
                <a:lnTo>
                  <a:pt x="1840230" y="1295399"/>
                </a:lnTo>
                <a:lnTo>
                  <a:pt x="1840547" y="1282699"/>
                </a:lnTo>
                <a:close/>
              </a:path>
              <a:path w="2132965" h="2006600">
                <a:moveTo>
                  <a:pt x="1842681" y="1269999"/>
                </a:moveTo>
                <a:lnTo>
                  <a:pt x="62077" y="1269999"/>
                </a:lnTo>
                <a:lnTo>
                  <a:pt x="59562" y="1282699"/>
                </a:lnTo>
                <a:lnTo>
                  <a:pt x="1842084" y="1282699"/>
                </a:lnTo>
                <a:lnTo>
                  <a:pt x="1842681" y="1269999"/>
                </a:lnTo>
                <a:close/>
              </a:path>
              <a:path w="2132965" h="2006600">
                <a:moveTo>
                  <a:pt x="1916976" y="1269999"/>
                </a:moveTo>
                <a:lnTo>
                  <a:pt x="1902383" y="1269999"/>
                </a:lnTo>
                <a:lnTo>
                  <a:pt x="1901825" y="1282699"/>
                </a:lnTo>
                <a:lnTo>
                  <a:pt x="1918715" y="1282699"/>
                </a:lnTo>
                <a:lnTo>
                  <a:pt x="1916976" y="1269999"/>
                </a:lnTo>
                <a:close/>
              </a:path>
              <a:path w="2132965" h="2006600">
                <a:moveTo>
                  <a:pt x="1843328" y="1257299"/>
                </a:moveTo>
                <a:lnTo>
                  <a:pt x="59004" y="1257299"/>
                </a:lnTo>
                <a:lnTo>
                  <a:pt x="61785" y="1269999"/>
                </a:lnTo>
                <a:lnTo>
                  <a:pt x="1842401" y="1269999"/>
                </a:lnTo>
                <a:lnTo>
                  <a:pt x="1843328" y="1257299"/>
                </a:lnTo>
                <a:close/>
              </a:path>
              <a:path w="2132965" h="2006600">
                <a:moveTo>
                  <a:pt x="1898243" y="1257299"/>
                </a:moveTo>
                <a:lnTo>
                  <a:pt x="1888159" y="1257299"/>
                </a:lnTo>
                <a:lnTo>
                  <a:pt x="1887334" y="1269999"/>
                </a:lnTo>
                <a:lnTo>
                  <a:pt x="1900008" y="1269999"/>
                </a:lnTo>
                <a:lnTo>
                  <a:pt x="1898243" y="1257299"/>
                </a:lnTo>
                <a:close/>
              </a:path>
              <a:path w="2132965" h="2006600">
                <a:moveTo>
                  <a:pt x="1911515" y="1257299"/>
                </a:moveTo>
                <a:lnTo>
                  <a:pt x="1908835" y="1257299"/>
                </a:lnTo>
                <a:lnTo>
                  <a:pt x="1903996" y="1269999"/>
                </a:lnTo>
                <a:lnTo>
                  <a:pt x="1911184" y="1269999"/>
                </a:lnTo>
                <a:lnTo>
                  <a:pt x="1911515" y="1257299"/>
                </a:lnTo>
                <a:close/>
              </a:path>
              <a:path w="2132965" h="2006600">
                <a:moveTo>
                  <a:pt x="46431" y="1244599"/>
                </a:moveTo>
                <a:lnTo>
                  <a:pt x="28600" y="1244599"/>
                </a:lnTo>
                <a:lnTo>
                  <a:pt x="28663" y="1257299"/>
                </a:lnTo>
                <a:lnTo>
                  <a:pt x="41871" y="1257299"/>
                </a:lnTo>
                <a:lnTo>
                  <a:pt x="46431" y="1244599"/>
                </a:lnTo>
                <a:close/>
              </a:path>
              <a:path w="2132965" h="2006600">
                <a:moveTo>
                  <a:pt x="1843100" y="1244599"/>
                </a:moveTo>
                <a:lnTo>
                  <a:pt x="49656" y="1244599"/>
                </a:lnTo>
                <a:lnTo>
                  <a:pt x="50279" y="1257299"/>
                </a:lnTo>
                <a:lnTo>
                  <a:pt x="1842643" y="1257299"/>
                </a:lnTo>
                <a:lnTo>
                  <a:pt x="1843100" y="1244599"/>
                </a:lnTo>
                <a:close/>
              </a:path>
              <a:path w="2132965" h="2006600">
                <a:moveTo>
                  <a:pt x="1929828" y="1231899"/>
                </a:moveTo>
                <a:lnTo>
                  <a:pt x="1879092" y="1231899"/>
                </a:lnTo>
                <a:lnTo>
                  <a:pt x="1877275" y="1244599"/>
                </a:lnTo>
                <a:lnTo>
                  <a:pt x="1876666" y="1257299"/>
                </a:lnTo>
                <a:lnTo>
                  <a:pt x="1877631" y="1257299"/>
                </a:lnTo>
                <a:lnTo>
                  <a:pt x="1879003" y="1244599"/>
                </a:lnTo>
                <a:lnTo>
                  <a:pt x="1933524" y="1244599"/>
                </a:lnTo>
                <a:lnTo>
                  <a:pt x="1929828" y="1231899"/>
                </a:lnTo>
                <a:close/>
              </a:path>
              <a:path w="2132965" h="2006600">
                <a:moveTo>
                  <a:pt x="1923275" y="1244599"/>
                </a:moveTo>
                <a:lnTo>
                  <a:pt x="1884540" y="1244599"/>
                </a:lnTo>
                <a:lnTo>
                  <a:pt x="1879561" y="1257299"/>
                </a:lnTo>
                <a:lnTo>
                  <a:pt x="1916607" y="1257299"/>
                </a:lnTo>
                <a:lnTo>
                  <a:pt x="1923275" y="1244599"/>
                </a:lnTo>
                <a:close/>
              </a:path>
              <a:path w="2132965" h="2006600">
                <a:moveTo>
                  <a:pt x="1844128" y="1231899"/>
                </a:moveTo>
                <a:lnTo>
                  <a:pt x="26441" y="1231899"/>
                </a:lnTo>
                <a:lnTo>
                  <a:pt x="25958" y="1244599"/>
                </a:lnTo>
                <a:lnTo>
                  <a:pt x="1843913" y="1244599"/>
                </a:lnTo>
                <a:lnTo>
                  <a:pt x="1844128" y="1231899"/>
                </a:lnTo>
                <a:close/>
              </a:path>
              <a:path w="2132965" h="2006600">
                <a:moveTo>
                  <a:pt x="1972576" y="1231899"/>
                </a:moveTo>
                <a:lnTo>
                  <a:pt x="1958720" y="1231899"/>
                </a:lnTo>
                <a:lnTo>
                  <a:pt x="1963000" y="1244599"/>
                </a:lnTo>
                <a:lnTo>
                  <a:pt x="1970976" y="1244599"/>
                </a:lnTo>
                <a:lnTo>
                  <a:pt x="1972576" y="1231899"/>
                </a:lnTo>
                <a:close/>
              </a:path>
              <a:path w="2132965" h="2006600">
                <a:moveTo>
                  <a:pt x="1844039" y="1219199"/>
                </a:moveTo>
                <a:lnTo>
                  <a:pt x="31432" y="1219199"/>
                </a:lnTo>
                <a:lnTo>
                  <a:pt x="30048" y="1231899"/>
                </a:lnTo>
                <a:lnTo>
                  <a:pt x="1843786" y="1231899"/>
                </a:lnTo>
                <a:lnTo>
                  <a:pt x="1844039" y="1219199"/>
                </a:lnTo>
                <a:close/>
              </a:path>
              <a:path w="2132965" h="2006600">
                <a:moveTo>
                  <a:pt x="1927745" y="1219199"/>
                </a:moveTo>
                <a:lnTo>
                  <a:pt x="1882139" y="1219199"/>
                </a:lnTo>
                <a:lnTo>
                  <a:pt x="1880743" y="1231899"/>
                </a:lnTo>
                <a:lnTo>
                  <a:pt x="1923224" y="1231899"/>
                </a:lnTo>
                <a:lnTo>
                  <a:pt x="1927745" y="1219199"/>
                </a:lnTo>
                <a:close/>
              </a:path>
              <a:path w="2132965" h="2006600">
                <a:moveTo>
                  <a:pt x="1978266" y="1219199"/>
                </a:moveTo>
                <a:lnTo>
                  <a:pt x="1940687" y="1219199"/>
                </a:lnTo>
                <a:lnTo>
                  <a:pt x="1942680" y="1231899"/>
                </a:lnTo>
                <a:lnTo>
                  <a:pt x="1977796" y="1231899"/>
                </a:lnTo>
                <a:lnTo>
                  <a:pt x="1978266" y="1219199"/>
                </a:lnTo>
                <a:close/>
              </a:path>
              <a:path w="2132965" h="2006600">
                <a:moveTo>
                  <a:pt x="1995144" y="1219199"/>
                </a:moveTo>
                <a:lnTo>
                  <a:pt x="1982152" y="1219199"/>
                </a:lnTo>
                <a:lnTo>
                  <a:pt x="1993379" y="1231899"/>
                </a:lnTo>
                <a:lnTo>
                  <a:pt x="1995258" y="1231899"/>
                </a:lnTo>
                <a:lnTo>
                  <a:pt x="1995144" y="1219199"/>
                </a:lnTo>
                <a:close/>
              </a:path>
              <a:path w="2132965" h="2006600">
                <a:moveTo>
                  <a:pt x="1851660" y="1206499"/>
                </a:moveTo>
                <a:lnTo>
                  <a:pt x="42735" y="1206499"/>
                </a:lnTo>
                <a:lnTo>
                  <a:pt x="42964" y="1219199"/>
                </a:lnTo>
                <a:lnTo>
                  <a:pt x="1850288" y="1219199"/>
                </a:lnTo>
                <a:lnTo>
                  <a:pt x="1851660" y="1206499"/>
                </a:lnTo>
                <a:close/>
              </a:path>
              <a:path w="2132965" h="2006600">
                <a:moveTo>
                  <a:pt x="1997430" y="1206499"/>
                </a:moveTo>
                <a:lnTo>
                  <a:pt x="1885645" y="1206499"/>
                </a:lnTo>
                <a:lnTo>
                  <a:pt x="1884654" y="1219199"/>
                </a:lnTo>
                <a:lnTo>
                  <a:pt x="1996973" y="1219199"/>
                </a:lnTo>
                <a:lnTo>
                  <a:pt x="1997430" y="1206499"/>
                </a:lnTo>
                <a:close/>
              </a:path>
              <a:path w="2132965" h="2006600">
                <a:moveTo>
                  <a:pt x="1991956" y="1193799"/>
                </a:moveTo>
                <a:lnTo>
                  <a:pt x="43967" y="1193799"/>
                </a:lnTo>
                <a:lnTo>
                  <a:pt x="44526" y="1206499"/>
                </a:lnTo>
                <a:lnTo>
                  <a:pt x="1992337" y="1206499"/>
                </a:lnTo>
                <a:lnTo>
                  <a:pt x="1991956" y="1193799"/>
                </a:lnTo>
                <a:close/>
              </a:path>
              <a:path w="2132965" h="2006600">
                <a:moveTo>
                  <a:pt x="107899" y="1181099"/>
                </a:moveTo>
                <a:lnTo>
                  <a:pt x="43522" y="1181099"/>
                </a:lnTo>
                <a:lnTo>
                  <a:pt x="43738" y="1193799"/>
                </a:lnTo>
                <a:lnTo>
                  <a:pt x="109626" y="1193799"/>
                </a:lnTo>
                <a:lnTo>
                  <a:pt x="107899" y="1181099"/>
                </a:lnTo>
                <a:close/>
              </a:path>
              <a:path w="2132965" h="2006600">
                <a:moveTo>
                  <a:pt x="1979218" y="1181099"/>
                </a:moveTo>
                <a:lnTo>
                  <a:pt x="109994" y="1181099"/>
                </a:lnTo>
                <a:lnTo>
                  <a:pt x="109626" y="1193799"/>
                </a:lnTo>
                <a:lnTo>
                  <a:pt x="1981200" y="1193799"/>
                </a:lnTo>
                <a:lnTo>
                  <a:pt x="1979218" y="1181099"/>
                </a:lnTo>
                <a:close/>
              </a:path>
              <a:path w="2132965" h="2006600">
                <a:moveTo>
                  <a:pt x="1968919" y="1168399"/>
                </a:moveTo>
                <a:lnTo>
                  <a:pt x="118148" y="1168399"/>
                </a:lnTo>
                <a:lnTo>
                  <a:pt x="117995" y="1181099"/>
                </a:lnTo>
                <a:lnTo>
                  <a:pt x="1967395" y="1181099"/>
                </a:lnTo>
                <a:lnTo>
                  <a:pt x="1968919" y="1168399"/>
                </a:lnTo>
                <a:close/>
              </a:path>
              <a:path w="2132965" h="2006600">
                <a:moveTo>
                  <a:pt x="136855" y="1155699"/>
                </a:moveTo>
                <a:lnTo>
                  <a:pt x="134975" y="1155699"/>
                </a:lnTo>
                <a:lnTo>
                  <a:pt x="134696" y="1168399"/>
                </a:lnTo>
                <a:lnTo>
                  <a:pt x="137096" y="1168399"/>
                </a:lnTo>
                <a:lnTo>
                  <a:pt x="136855" y="1155699"/>
                </a:lnTo>
                <a:close/>
              </a:path>
              <a:path w="2132965" h="2006600">
                <a:moveTo>
                  <a:pt x="138899" y="1155699"/>
                </a:moveTo>
                <a:lnTo>
                  <a:pt x="137655" y="1155699"/>
                </a:lnTo>
                <a:lnTo>
                  <a:pt x="137096" y="1168399"/>
                </a:lnTo>
                <a:lnTo>
                  <a:pt x="140322" y="1168399"/>
                </a:lnTo>
                <a:lnTo>
                  <a:pt x="138899" y="1155699"/>
                </a:lnTo>
                <a:close/>
              </a:path>
              <a:path w="2132965" h="2006600">
                <a:moveTo>
                  <a:pt x="1967979" y="1155699"/>
                </a:moveTo>
                <a:lnTo>
                  <a:pt x="140855" y="1155699"/>
                </a:lnTo>
                <a:lnTo>
                  <a:pt x="140322" y="1168399"/>
                </a:lnTo>
                <a:lnTo>
                  <a:pt x="1968931" y="1168399"/>
                </a:lnTo>
                <a:lnTo>
                  <a:pt x="1967979" y="1155699"/>
                </a:lnTo>
                <a:close/>
              </a:path>
              <a:path w="2132965" h="2006600">
                <a:moveTo>
                  <a:pt x="1970341" y="1142999"/>
                </a:moveTo>
                <a:lnTo>
                  <a:pt x="154635" y="1142999"/>
                </a:lnTo>
                <a:lnTo>
                  <a:pt x="154647" y="1155699"/>
                </a:lnTo>
                <a:lnTo>
                  <a:pt x="1969846" y="1155699"/>
                </a:lnTo>
                <a:lnTo>
                  <a:pt x="1970341" y="1142999"/>
                </a:lnTo>
                <a:close/>
              </a:path>
              <a:path w="2132965" h="2006600">
                <a:moveTo>
                  <a:pt x="1968487" y="1130299"/>
                </a:moveTo>
                <a:lnTo>
                  <a:pt x="177558" y="1130299"/>
                </a:lnTo>
                <a:lnTo>
                  <a:pt x="177368" y="1142999"/>
                </a:lnTo>
                <a:lnTo>
                  <a:pt x="1969084" y="1142999"/>
                </a:lnTo>
                <a:lnTo>
                  <a:pt x="1968487" y="1130299"/>
                </a:lnTo>
                <a:close/>
              </a:path>
              <a:path w="2132965" h="2006600">
                <a:moveTo>
                  <a:pt x="199097" y="1117599"/>
                </a:moveTo>
                <a:lnTo>
                  <a:pt x="184391" y="1117599"/>
                </a:lnTo>
                <a:lnTo>
                  <a:pt x="182930" y="1130299"/>
                </a:lnTo>
                <a:lnTo>
                  <a:pt x="199567" y="1130299"/>
                </a:lnTo>
                <a:lnTo>
                  <a:pt x="199097" y="1117599"/>
                </a:lnTo>
                <a:close/>
              </a:path>
              <a:path w="2132965" h="2006600">
                <a:moveTo>
                  <a:pt x="1965540" y="1117599"/>
                </a:moveTo>
                <a:lnTo>
                  <a:pt x="212547" y="1117599"/>
                </a:lnTo>
                <a:lnTo>
                  <a:pt x="202285" y="1130299"/>
                </a:lnTo>
                <a:lnTo>
                  <a:pt x="1965833" y="1130299"/>
                </a:lnTo>
                <a:lnTo>
                  <a:pt x="1965540" y="1117599"/>
                </a:lnTo>
                <a:close/>
              </a:path>
              <a:path w="2132965" h="2006600">
                <a:moveTo>
                  <a:pt x="195110" y="1104899"/>
                </a:moveTo>
                <a:lnTo>
                  <a:pt x="186613" y="1104899"/>
                </a:lnTo>
                <a:lnTo>
                  <a:pt x="186994" y="1117599"/>
                </a:lnTo>
                <a:lnTo>
                  <a:pt x="194792" y="1117599"/>
                </a:lnTo>
                <a:lnTo>
                  <a:pt x="195110" y="1104899"/>
                </a:lnTo>
                <a:close/>
              </a:path>
              <a:path w="2132965" h="2006600">
                <a:moveTo>
                  <a:pt x="1979815" y="1104899"/>
                </a:moveTo>
                <a:lnTo>
                  <a:pt x="229958" y="1104899"/>
                </a:lnTo>
                <a:lnTo>
                  <a:pt x="225272" y="1117599"/>
                </a:lnTo>
                <a:lnTo>
                  <a:pt x="1973313" y="1117599"/>
                </a:lnTo>
                <a:lnTo>
                  <a:pt x="1979815" y="1104899"/>
                </a:lnTo>
                <a:close/>
              </a:path>
              <a:path w="2132965" h="2006600">
                <a:moveTo>
                  <a:pt x="1965159" y="1092199"/>
                </a:moveTo>
                <a:lnTo>
                  <a:pt x="237744" y="1092199"/>
                </a:lnTo>
                <a:lnTo>
                  <a:pt x="233933" y="1104899"/>
                </a:lnTo>
                <a:lnTo>
                  <a:pt x="1964016" y="1104899"/>
                </a:lnTo>
                <a:lnTo>
                  <a:pt x="1965159" y="1092199"/>
                </a:lnTo>
                <a:close/>
              </a:path>
              <a:path w="2132965" h="2006600">
                <a:moveTo>
                  <a:pt x="1977377" y="1079499"/>
                </a:moveTo>
                <a:lnTo>
                  <a:pt x="251675" y="1079499"/>
                </a:lnTo>
                <a:lnTo>
                  <a:pt x="250977" y="1092199"/>
                </a:lnTo>
                <a:lnTo>
                  <a:pt x="1977021" y="1092199"/>
                </a:lnTo>
                <a:lnTo>
                  <a:pt x="1977377" y="1079499"/>
                </a:lnTo>
                <a:close/>
              </a:path>
              <a:path w="2132965" h="2006600">
                <a:moveTo>
                  <a:pt x="285241" y="1066799"/>
                </a:moveTo>
                <a:lnTo>
                  <a:pt x="257797" y="1066799"/>
                </a:lnTo>
                <a:lnTo>
                  <a:pt x="256565" y="1079499"/>
                </a:lnTo>
                <a:lnTo>
                  <a:pt x="299453" y="1079499"/>
                </a:lnTo>
                <a:lnTo>
                  <a:pt x="285241" y="1066799"/>
                </a:lnTo>
                <a:close/>
              </a:path>
              <a:path w="2132965" h="2006600">
                <a:moveTo>
                  <a:pt x="1979256" y="1066799"/>
                </a:moveTo>
                <a:lnTo>
                  <a:pt x="313016" y="1066799"/>
                </a:lnTo>
                <a:lnTo>
                  <a:pt x="308787" y="1079499"/>
                </a:lnTo>
                <a:lnTo>
                  <a:pt x="1977809" y="1079499"/>
                </a:lnTo>
                <a:lnTo>
                  <a:pt x="1979256" y="1066799"/>
                </a:lnTo>
                <a:close/>
              </a:path>
              <a:path w="2132965" h="2006600">
                <a:moveTo>
                  <a:pt x="2081072" y="1066799"/>
                </a:moveTo>
                <a:lnTo>
                  <a:pt x="2067966" y="1066799"/>
                </a:lnTo>
                <a:lnTo>
                  <a:pt x="2072957" y="1079499"/>
                </a:lnTo>
                <a:lnTo>
                  <a:pt x="2080793" y="1079499"/>
                </a:lnTo>
                <a:lnTo>
                  <a:pt x="2081072" y="1066799"/>
                </a:lnTo>
                <a:close/>
              </a:path>
              <a:path w="2132965" h="2006600">
                <a:moveTo>
                  <a:pt x="266852" y="1054099"/>
                </a:moveTo>
                <a:lnTo>
                  <a:pt x="263461" y="1066799"/>
                </a:lnTo>
                <a:lnTo>
                  <a:pt x="267906" y="1066799"/>
                </a:lnTo>
                <a:lnTo>
                  <a:pt x="266852" y="1054099"/>
                </a:lnTo>
                <a:close/>
              </a:path>
              <a:path w="2132965" h="2006600">
                <a:moveTo>
                  <a:pt x="2004161" y="1028699"/>
                </a:moveTo>
                <a:lnTo>
                  <a:pt x="320408" y="1028699"/>
                </a:lnTo>
                <a:lnTo>
                  <a:pt x="320992" y="1041399"/>
                </a:lnTo>
                <a:lnTo>
                  <a:pt x="321665" y="1054099"/>
                </a:lnTo>
                <a:lnTo>
                  <a:pt x="320802" y="1054099"/>
                </a:lnTo>
                <a:lnTo>
                  <a:pt x="322973" y="1066799"/>
                </a:lnTo>
                <a:lnTo>
                  <a:pt x="1991436" y="1066799"/>
                </a:lnTo>
                <a:lnTo>
                  <a:pt x="1993506" y="1054099"/>
                </a:lnTo>
                <a:lnTo>
                  <a:pt x="2004161" y="1028699"/>
                </a:lnTo>
                <a:close/>
              </a:path>
              <a:path w="2132965" h="2006600">
                <a:moveTo>
                  <a:pt x="2087600" y="1054099"/>
                </a:moveTo>
                <a:lnTo>
                  <a:pt x="2068626" y="1054099"/>
                </a:lnTo>
                <a:lnTo>
                  <a:pt x="2062124" y="1066799"/>
                </a:lnTo>
                <a:lnTo>
                  <a:pt x="2085746" y="1066799"/>
                </a:lnTo>
                <a:lnTo>
                  <a:pt x="2087600" y="1054099"/>
                </a:lnTo>
                <a:close/>
              </a:path>
              <a:path w="2132965" h="2006600">
                <a:moveTo>
                  <a:pt x="2090077" y="1041399"/>
                </a:moveTo>
                <a:lnTo>
                  <a:pt x="2067458" y="1041399"/>
                </a:lnTo>
                <a:lnTo>
                  <a:pt x="2068271" y="1054099"/>
                </a:lnTo>
                <a:lnTo>
                  <a:pt x="2088908" y="1054099"/>
                </a:lnTo>
                <a:lnTo>
                  <a:pt x="2090077" y="1041399"/>
                </a:lnTo>
                <a:close/>
              </a:path>
              <a:path w="2132965" h="2006600">
                <a:moveTo>
                  <a:pt x="2094318" y="1028699"/>
                </a:moveTo>
                <a:lnTo>
                  <a:pt x="2004161" y="1028699"/>
                </a:lnTo>
                <a:lnTo>
                  <a:pt x="2054682" y="1041399"/>
                </a:lnTo>
                <a:lnTo>
                  <a:pt x="2092528" y="1041399"/>
                </a:lnTo>
                <a:lnTo>
                  <a:pt x="2094318" y="1028699"/>
                </a:lnTo>
                <a:close/>
              </a:path>
              <a:path w="2132965" h="2006600">
                <a:moveTo>
                  <a:pt x="2098687" y="1015999"/>
                </a:moveTo>
                <a:lnTo>
                  <a:pt x="322872" y="1015999"/>
                </a:lnTo>
                <a:lnTo>
                  <a:pt x="319951" y="1028699"/>
                </a:lnTo>
                <a:lnTo>
                  <a:pt x="2096744" y="1028699"/>
                </a:lnTo>
                <a:lnTo>
                  <a:pt x="2098687" y="1015999"/>
                </a:lnTo>
                <a:close/>
              </a:path>
              <a:path w="2132965" h="2006600">
                <a:moveTo>
                  <a:pt x="2099614" y="1003299"/>
                </a:moveTo>
                <a:lnTo>
                  <a:pt x="295706" y="1003299"/>
                </a:lnTo>
                <a:lnTo>
                  <a:pt x="295097" y="1015999"/>
                </a:lnTo>
                <a:lnTo>
                  <a:pt x="2099297" y="1015999"/>
                </a:lnTo>
                <a:lnTo>
                  <a:pt x="2099614" y="1003299"/>
                </a:lnTo>
                <a:close/>
              </a:path>
              <a:path w="2132965" h="2006600">
                <a:moveTo>
                  <a:pt x="2103501" y="990599"/>
                </a:moveTo>
                <a:lnTo>
                  <a:pt x="292290" y="990599"/>
                </a:lnTo>
                <a:lnTo>
                  <a:pt x="293090" y="1003299"/>
                </a:lnTo>
                <a:lnTo>
                  <a:pt x="2101761" y="1003299"/>
                </a:lnTo>
                <a:lnTo>
                  <a:pt x="2103501" y="990599"/>
                </a:lnTo>
                <a:close/>
              </a:path>
              <a:path w="2132965" h="2006600">
                <a:moveTo>
                  <a:pt x="371652" y="977899"/>
                </a:moveTo>
                <a:lnTo>
                  <a:pt x="371208" y="990599"/>
                </a:lnTo>
                <a:lnTo>
                  <a:pt x="373316" y="990599"/>
                </a:lnTo>
                <a:lnTo>
                  <a:pt x="371652" y="977899"/>
                </a:lnTo>
                <a:close/>
              </a:path>
              <a:path w="2132965" h="2006600">
                <a:moveTo>
                  <a:pt x="385571" y="977899"/>
                </a:moveTo>
                <a:lnTo>
                  <a:pt x="375742" y="977899"/>
                </a:lnTo>
                <a:lnTo>
                  <a:pt x="374116" y="990599"/>
                </a:lnTo>
                <a:lnTo>
                  <a:pt x="386029" y="990599"/>
                </a:lnTo>
                <a:lnTo>
                  <a:pt x="385571" y="977899"/>
                </a:lnTo>
                <a:close/>
              </a:path>
              <a:path w="2132965" h="2006600">
                <a:moveTo>
                  <a:pt x="2108644" y="977899"/>
                </a:moveTo>
                <a:lnTo>
                  <a:pt x="411073" y="977899"/>
                </a:lnTo>
                <a:lnTo>
                  <a:pt x="411632" y="990599"/>
                </a:lnTo>
                <a:lnTo>
                  <a:pt x="2107222" y="990599"/>
                </a:lnTo>
                <a:lnTo>
                  <a:pt x="2108644" y="977899"/>
                </a:lnTo>
                <a:close/>
              </a:path>
              <a:path w="2132965" h="2006600">
                <a:moveTo>
                  <a:pt x="2113622" y="965199"/>
                </a:moveTo>
                <a:lnTo>
                  <a:pt x="409054" y="965199"/>
                </a:lnTo>
                <a:lnTo>
                  <a:pt x="409422" y="977899"/>
                </a:lnTo>
                <a:lnTo>
                  <a:pt x="2111971" y="977899"/>
                </a:lnTo>
                <a:lnTo>
                  <a:pt x="2113622" y="965199"/>
                </a:lnTo>
                <a:close/>
              </a:path>
              <a:path w="2132965" h="2006600">
                <a:moveTo>
                  <a:pt x="2131187" y="952499"/>
                </a:moveTo>
                <a:lnTo>
                  <a:pt x="409447" y="952499"/>
                </a:lnTo>
                <a:lnTo>
                  <a:pt x="409333" y="965199"/>
                </a:lnTo>
                <a:lnTo>
                  <a:pt x="2130742" y="965199"/>
                </a:lnTo>
                <a:lnTo>
                  <a:pt x="2131187" y="952499"/>
                </a:lnTo>
                <a:close/>
              </a:path>
              <a:path w="2132965" h="2006600">
                <a:moveTo>
                  <a:pt x="1912861" y="939799"/>
                </a:moveTo>
                <a:lnTo>
                  <a:pt x="410273" y="939799"/>
                </a:lnTo>
                <a:lnTo>
                  <a:pt x="410095" y="952499"/>
                </a:lnTo>
                <a:lnTo>
                  <a:pt x="1913293" y="952499"/>
                </a:lnTo>
                <a:lnTo>
                  <a:pt x="1912861" y="939799"/>
                </a:lnTo>
                <a:close/>
              </a:path>
              <a:path w="2132965" h="2006600">
                <a:moveTo>
                  <a:pt x="2052586" y="939799"/>
                </a:moveTo>
                <a:lnTo>
                  <a:pt x="1918652" y="939799"/>
                </a:lnTo>
                <a:lnTo>
                  <a:pt x="1916874" y="952499"/>
                </a:lnTo>
                <a:lnTo>
                  <a:pt x="2058390" y="952499"/>
                </a:lnTo>
                <a:lnTo>
                  <a:pt x="2052586" y="939799"/>
                </a:lnTo>
                <a:close/>
              </a:path>
              <a:path w="2132965" h="2006600">
                <a:moveTo>
                  <a:pt x="2132787" y="939799"/>
                </a:moveTo>
                <a:lnTo>
                  <a:pt x="2065185" y="939799"/>
                </a:lnTo>
                <a:lnTo>
                  <a:pt x="2061298" y="952499"/>
                </a:lnTo>
                <a:lnTo>
                  <a:pt x="2132241" y="952499"/>
                </a:lnTo>
                <a:lnTo>
                  <a:pt x="2132787" y="939799"/>
                </a:lnTo>
                <a:close/>
              </a:path>
              <a:path w="2132965" h="2006600">
                <a:moveTo>
                  <a:pt x="1898980" y="927099"/>
                </a:moveTo>
                <a:lnTo>
                  <a:pt x="410248" y="927099"/>
                </a:lnTo>
                <a:lnTo>
                  <a:pt x="410717" y="939799"/>
                </a:lnTo>
                <a:lnTo>
                  <a:pt x="1899729" y="939799"/>
                </a:lnTo>
                <a:lnTo>
                  <a:pt x="1898980" y="927099"/>
                </a:lnTo>
                <a:close/>
              </a:path>
              <a:path w="2132965" h="2006600">
                <a:moveTo>
                  <a:pt x="1924723" y="927099"/>
                </a:moveTo>
                <a:lnTo>
                  <a:pt x="1905431" y="927099"/>
                </a:lnTo>
                <a:lnTo>
                  <a:pt x="1904542" y="939799"/>
                </a:lnTo>
                <a:lnTo>
                  <a:pt x="1922805" y="939799"/>
                </a:lnTo>
                <a:lnTo>
                  <a:pt x="1924723" y="927099"/>
                </a:lnTo>
                <a:close/>
              </a:path>
              <a:path w="2132965" h="2006600">
                <a:moveTo>
                  <a:pt x="2020887" y="914399"/>
                </a:moveTo>
                <a:lnTo>
                  <a:pt x="1951913" y="914399"/>
                </a:lnTo>
                <a:lnTo>
                  <a:pt x="1951621" y="927099"/>
                </a:lnTo>
                <a:lnTo>
                  <a:pt x="1944306" y="927099"/>
                </a:lnTo>
                <a:lnTo>
                  <a:pt x="1943671" y="939799"/>
                </a:lnTo>
                <a:lnTo>
                  <a:pt x="2036381" y="939799"/>
                </a:lnTo>
                <a:lnTo>
                  <a:pt x="2044547" y="927099"/>
                </a:lnTo>
                <a:lnTo>
                  <a:pt x="2020887" y="914399"/>
                </a:lnTo>
                <a:close/>
              </a:path>
              <a:path w="2132965" h="2006600">
                <a:moveTo>
                  <a:pt x="2115718" y="927099"/>
                </a:moveTo>
                <a:lnTo>
                  <a:pt x="2070366" y="927099"/>
                </a:lnTo>
                <a:lnTo>
                  <a:pt x="2066874" y="939799"/>
                </a:lnTo>
                <a:lnTo>
                  <a:pt x="2119376" y="939799"/>
                </a:lnTo>
                <a:lnTo>
                  <a:pt x="2115718" y="927099"/>
                </a:lnTo>
                <a:close/>
              </a:path>
              <a:path w="2132965" h="2006600">
                <a:moveTo>
                  <a:pt x="1885873" y="914399"/>
                </a:moveTo>
                <a:lnTo>
                  <a:pt x="408330" y="914399"/>
                </a:lnTo>
                <a:lnTo>
                  <a:pt x="408647" y="927099"/>
                </a:lnTo>
                <a:lnTo>
                  <a:pt x="1884133" y="927099"/>
                </a:lnTo>
                <a:lnTo>
                  <a:pt x="1885873" y="914399"/>
                </a:lnTo>
                <a:close/>
              </a:path>
              <a:path w="2132965" h="2006600">
                <a:moveTo>
                  <a:pt x="1893671" y="914399"/>
                </a:moveTo>
                <a:lnTo>
                  <a:pt x="1890928" y="914399"/>
                </a:lnTo>
                <a:lnTo>
                  <a:pt x="1891753" y="927099"/>
                </a:lnTo>
                <a:lnTo>
                  <a:pt x="1892376" y="927099"/>
                </a:lnTo>
                <a:lnTo>
                  <a:pt x="1893671" y="914399"/>
                </a:lnTo>
                <a:close/>
              </a:path>
              <a:path w="2132965" h="2006600">
                <a:moveTo>
                  <a:pt x="1902294" y="914399"/>
                </a:moveTo>
                <a:lnTo>
                  <a:pt x="1901189" y="914399"/>
                </a:lnTo>
                <a:lnTo>
                  <a:pt x="1901875" y="927099"/>
                </a:lnTo>
                <a:lnTo>
                  <a:pt x="1902294" y="914399"/>
                </a:lnTo>
                <a:close/>
              </a:path>
              <a:path w="2132965" h="2006600">
                <a:moveTo>
                  <a:pt x="1938667" y="914399"/>
                </a:moveTo>
                <a:lnTo>
                  <a:pt x="1921840" y="914399"/>
                </a:lnTo>
                <a:lnTo>
                  <a:pt x="1921751" y="927099"/>
                </a:lnTo>
                <a:lnTo>
                  <a:pt x="1938743" y="927099"/>
                </a:lnTo>
                <a:lnTo>
                  <a:pt x="1938667" y="914399"/>
                </a:lnTo>
                <a:close/>
              </a:path>
              <a:path w="2132965" h="2006600">
                <a:moveTo>
                  <a:pt x="2092375" y="914399"/>
                </a:moveTo>
                <a:lnTo>
                  <a:pt x="2077034" y="914399"/>
                </a:lnTo>
                <a:lnTo>
                  <a:pt x="2074951" y="927099"/>
                </a:lnTo>
                <a:lnTo>
                  <a:pt x="2094725" y="927099"/>
                </a:lnTo>
                <a:lnTo>
                  <a:pt x="2092375" y="914399"/>
                </a:lnTo>
                <a:close/>
              </a:path>
              <a:path w="2132965" h="2006600">
                <a:moveTo>
                  <a:pt x="1910791" y="901699"/>
                </a:moveTo>
                <a:lnTo>
                  <a:pt x="406717" y="901699"/>
                </a:lnTo>
                <a:lnTo>
                  <a:pt x="407174" y="914399"/>
                </a:lnTo>
                <a:lnTo>
                  <a:pt x="1909914" y="914399"/>
                </a:lnTo>
                <a:lnTo>
                  <a:pt x="1910791" y="901699"/>
                </a:lnTo>
                <a:close/>
              </a:path>
              <a:path w="2132965" h="2006600">
                <a:moveTo>
                  <a:pt x="1945322" y="901699"/>
                </a:moveTo>
                <a:lnTo>
                  <a:pt x="1933917" y="901699"/>
                </a:lnTo>
                <a:lnTo>
                  <a:pt x="1933460" y="914399"/>
                </a:lnTo>
                <a:lnTo>
                  <a:pt x="1945347" y="914399"/>
                </a:lnTo>
                <a:lnTo>
                  <a:pt x="1945322" y="901699"/>
                </a:lnTo>
                <a:close/>
              </a:path>
              <a:path w="2132965" h="2006600">
                <a:moveTo>
                  <a:pt x="2030933" y="888999"/>
                </a:moveTo>
                <a:lnTo>
                  <a:pt x="1967318" y="888999"/>
                </a:lnTo>
                <a:lnTo>
                  <a:pt x="1966175" y="901699"/>
                </a:lnTo>
                <a:lnTo>
                  <a:pt x="1957920" y="901699"/>
                </a:lnTo>
                <a:lnTo>
                  <a:pt x="1957743" y="914399"/>
                </a:lnTo>
                <a:lnTo>
                  <a:pt x="2024862" y="914399"/>
                </a:lnTo>
                <a:lnTo>
                  <a:pt x="2030933" y="888999"/>
                </a:lnTo>
                <a:close/>
              </a:path>
              <a:path w="2132965" h="2006600">
                <a:moveTo>
                  <a:pt x="1934781" y="888999"/>
                </a:moveTo>
                <a:lnTo>
                  <a:pt x="406768" y="888999"/>
                </a:lnTo>
                <a:lnTo>
                  <a:pt x="406704" y="901699"/>
                </a:lnTo>
                <a:lnTo>
                  <a:pt x="1933651" y="901699"/>
                </a:lnTo>
                <a:lnTo>
                  <a:pt x="1934781" y="888999"/>
                </a:lnTo>
                <a:close/>
              </a:path>
              <a:path w="2132965" h="2006600">
                <a:moveTo>
                  <a:pt x="1952383" y="888999"/>
                </a:moveTo>
                <a:lnTo>
                  <a:pt x="1941563" y="888999"/>
                </a:lnTo>
                <a:lnTo>
                  <a:pt x="1941131" y="901699"/>
                </a:lnTo>
                <a:lnTo>
                  <a:pt x="1950478" y="901699"/>
                </a:lnTo>
                <a:lnTo>
                  <a:pt x="1952383" y="888999"/>
                </a:lnTo>
                <a:close/>
              </a:path>
              <a:path w="2132965" h="2006600">
                <a:moveTo>
                  <a:pt x="1940763" y="876299"/>
                </a:moveTo>
                <a:lnTo>
                  <a:pt x="407073" y="876299"/>
                </a:lnTo>
                <a:lnTo>
                  <a:pt x="407161" y="888999"/>
                </a:lnTo>
                <a:lnTo>
                  <a:pt x="1941296" y="888999"/>
                </a:lnTo>
                <a:lnTo>
                  <a:pt x="1940763" y="876299"/>
                </a:lnTo>
                <a:close/>
              </a:path>
              <a:path w="2132965" h="2006600">
                <a:moveTo>
                  <a:pt x="2031834" y="863599"/>
                </a:moveTo>
                <a:lnTo>
                  <a:pt x="1984095" y="863599"/>
                </a:lnTo>
                <a:lnTo>
                  <a:pt x="1983524" y="876299"/>
                </a:lnTo>
                <a:lnTo>
                  <a:pt x="1969503" y="876299"/>
                </a:lnTo>
                <a:lnTo>
                  <a:pt x="1969655" y="888999"/>
                </a:lnTo>
                <a:lnTo>
                  <a:pt x="2028964" y="888999"/>
                </a:lnTo>
                <a:lnTo>
                  <a:pt x="2031834" y="863599"/>
                </a:lnTo>
                <a:close/>
              </a:path>
              <a:path w="2132965" h="2006600">
                <a:moveTo>
                  <a:pt x="1946033" y="863599"/>
                </a:moveTo>
                <a:lnTo>
                  <a:pt x="487565" y="863599"/>
                </a:lnTo>
                <a:lnTo>
                  <a:pt x="486600" y="876299"/>
                </a:lnTo>
                <a:lnTo>
                  <a:pt x="1943379" y="876299"/>
                </a:lnTo>
                <a:lnTo>
                  <a:pt x="1946033" y="863599"/>
                </a:lnTo>
                <a:close/>
              </a:path>
              <a:path w="2132965" h="2006600">
                <a:moveTo>
                  <a:pt x="1952828" y="850899"/>
                </a:moveTo>
                <a:lnTo>
                  <a:pt x="494169" y="850899"/>
                </a:lnTo>
                <a:lnTo>
                  <a:pt x="494588" y="863599"/>
                </a:lnTo>
                <a:lnTo>
                  <a:pt x="1951520" y="863599"/>
                </a:lnTo>
                <a:lnTo>
                  <a:pt x="1952828" y="850899"/>
                </a:lnTo>
                <a:close/>
              </a:path>
              <a:path w="2132965" h="2006600">
                <a:moveTo>
                  <a:pt x="2018283" y="850899"/>
                </a:moveTo>
                <a:lnTo>
                  <a:pt x="1998027" y="850899"/>
                </a:lnTo>
                <a:lnTo>
                  <a:pt x="1996998" y="863599"/>
                </a:lnTo>
                <a:lnTo>
                  <a:pt x="2022449" y="863599"/>
                </a:lnTo>
                <a:lnTo>
                  <a:pt x="2018283" y="850899"/>
                </a:lnTo>
                <a:close/>
              </a:path>
              <a:path w="2132965" h="2006600">
                <a:moveTo>
                  <a:pt x="1960765" y="838199"/>
                </a:moveTo>
                <a:lnTo>
                  <a:pt x="487857" y="838199"/>
                </a:lnTo>
                <a:lnTo>
                  <a:pt x="487438" y="850899"/>
                </a:lnTo>
                <a:lnTo>
                  <a:pt x="1959076" y="850899"/>
                </a:lnTo>
                <a:lnTo>
                  <a:pt x="1960765" y="838199"/>
                </a:lnTo>
                <a:close/>
              </a:path>
              <a:path w="2132965" h="2006600">
                <a:moveTo>
                  <a:pt x="2004263" y="838199"/>
                </a:moveTo>
                <a:lnTo>
                  <a:pt x="2003590" y="838199"/>
                </a:lnTo>
                <a:lnTo>
                  <a:pt x="2002942" y="850899"/>
                </a:lnTo>
                <a:lnTo>
                  <a:pt x="2010600" y="850899"/>
                </a:lnTo>
                <a:lnTo>
                  <a:pt x="2004263" y="838199"/>
                </a:lnTo>
                <a:close/>
              </a:path>
              <a:path w="2132965" h="2006600">
                <a:moveTo>
                  <a:pt x="1967280" y="825499"/>
                </a:moveTo>
                <a:lnTo>
                  <a:pt x="512889" y="825499"/>
                </a:lnTo>
                <a:lnTo>
                  <a:pt x="510286" y="838199"/>
                </a:lnTo>
                <a:lnTo>
                  <a:pt x="1967268" y="838199"/>
                </a:lnTo>
                <a:lnTo>
                  <a:pt x="1967280" y="825499"/>
                </a:lnTo>
                <a:close/>
              </a:path>
              <a:path w="2132965" h="2006600">
                <a:moveTo>
                  <a:pt x="1972233" y="812799"/>
                </a:moveTo>
                <a:lnTo>
                  <a:pt x="522757" y="812799"/>
                </a:lnTo>
                <a:lnTo>
                  <a:pt x="521652" y="825499"/>
                </a:lnTo>
                <a:lnTo>
                  <a:pt x="1971662" y="825499"/>
                </a:lnTo>
                <a:lnTo>
                  <a:pt x="1972233" y="812799"/>
                </a:lnTo>
                <a:close/>
              </a:path>
              <a:path w="2132965" h="2006600">
                <a:moveTo>
                  <a:pt x="1977364" y="800099"/>
                </a:moveTo>
                <a:lnTo>
                  <a:pt x="528332" y="800099"/>
                </a:lnTo>
                <a:lnTo>
                  <a:pt x="526224" y="812799"/>
                </a:lnTo>
                <a:lnTo>
                  <a:pt x="1979129" y="812799"/>
                </a:lnTo>
                <a:lnTo>
                  <a:pt x="1977364" y="800099"/>
                </a:lnTo>
                <a:close/>
              </a:path>
              <a:path w="2132965" h="2006600">
                <a:moveTo>
                  <a:pt x="1977555" y="787399"/>
                </a:moveTo>
                <a:lnTo>
                  <a:pt x="534568" y="787399"/>
                </a:lnTo>
                <a:lnTo>
                  <a:pt x="534416" y="800099"/>
                </a:lnTo>
                <a:lnTo>
                  <a:pt x="1977008" y="800099"/>
                </a:lnTo>
                <a:lnTo>
                  <a:pt x="1977555" y="787399"/>
                </a:lnTo>
                <a:close/>
              </a:path>
              <a:path w="2132965" h="2006600">
                <a:moveTo>
                  <a:pt x="1951672" y="774699"/>
                </a:moveTo>
                <a:lnTo>
                  <a:pt x="525564" y="774699"/>
                </a:lnTo>
                <a:lnTo>
                  <a:pt x="532206" y="787399"/>
                </a:lnTo>
                <a:lnTo>
                  <a:pt x="1952625" y="787399"/>
                </a:lnTo>
                <a:lnTo>
                  <a:pt x="1951672" y="774699"/>
                </a:lnTo>
                <a:close/>
              </a:path>
              <a:path w="2132965" h="2006600">
                <a:moveTo>
                  <a:pt x="1959102" y="761999"/>
                </a:moveTo>
                <a:lnTo>
                  <a:pt x="515835" y="761999"/>
                </a:lnTo>
                <a:lnTo>
                  <a:pt x="518922" y="774699"/>
                </a:lnTo>
                <a:lnTo>
                  <a:pt x="1960435" y="774699"/>
                </a:lnTo>
                <a:lnTo>
                  <a:pt x="1959102" y="761999"/>
                </a:lnTo>
                <a:close/>
              </a:path>
              <a:path w="2132965" h="2006600">
                <a:moveTo>
                  <a:pt x="1950453" y="749299"/>
                </a:moveTo>
                <a:lnTo>
                  <a:pt x="507199" y="749299"/>
                </a:lnTo>
                <a:lnTo>
                  <a:pt x="509269" y="761999"/>
                </a:lnTo>
                <a:lnTo>
                  <a:pt x="1954542" y="761999"/>
                </a:lnTo>
                <a:lnTo>
                  <a:pt x="1950453" y="749299"/>
                </a:lnTo>
                <a:close/>
              </a:path>
              <a:path w="2132965" h="2006600">
                <a:moveTo>
                  <a:pt x="1956828" y="736599"/>
                </a:moveTo>
                <a:lnTo>
                  <a:pt x="499579" y="736599"/>
                </a:lnTo>
                <a:lnTo>
                  <a:pt x="503643" y="749299"/>
                </a:lnTo>
                <a:lnTo>
                  <a:pt x="1952688" y="749299"/>
                </a:lnTo>
                <a:lnTo>
                  <a:pt x="1956828" y="736599"/>
                </a:lnTo>
                <a:close/>
              </a:path>
              <a:path w="2132965" h="2006600">
                <a:moveTo>
                  <a:pt x="1926082" y="723899"/>
                </a:moveTo>
                <a:lnTo>
                  <a:pt x="501853" y="723899"/>
                </a:lnTo>
                <a:lnTo>
                  <a:pt x="504609" y="736599"/>
                </a:lnTo>
                <a:lnTo>
                  <a:pt x="1923872" y="736599"/>
                </a:lnTo>
                <a:lnTo>
                  <a:pt x="1926082" y="723899"/>
                </a:lnTo>
                <a:close/>
              </a:path>
              <a:path w="2132965" h="2006600">
                <a:moveTo>
                  <a:pt x="1927466" y="711199"/>
                </a:moveTo>
                <a:lnTo>
                  <a:pt x="502500" y="711199"/>
                </a:lnTo>
                <a:lnTo>
                  <a:pt x="502018" y="723899"/>
                </a:lnTo>
                <a:lnTo>
                  <a:pt x="1926767" y="723899"/>
                </a:lnTo>
                <a:lnTo>
                  <a:pt x="1927466" y="711199"/>
                </a:lnTo>
                <a:close/>
              </a:path>
              <a:path w="2132965" h="2006600">
                <a:moveTo>
                  <a:pt x="1930844" y="698499"/>
                </a:moveTo>
                <a:lnTo>
                  <a:pt x="503859" y="698499"/>
                </a:lnTo>
                <a:lnTo>
                  <a:pt x="503034" y="711199"/>
                </a:lnTo>
                <a:lnTo>
                  <a:pt x="1929383" y="711199"/>
                </a:lnTo>
                <a:lnTo>
                  <a:pt x="1930844" y="698499"/>
                </a:lnTo>
                <a:close/>
              </a:path>
              <a:path w="2132965" h="2006600">
                <a:moveTo>
                  <a:pt x="1211808" y="685799"/>
                </a:moveTo>
                <a:lnTo>
                  <a:pt x="507263" y="685799"/>
                </a:lnTo>
                <a:lnTo>
                  <a:pt x="505904" y="698499"/>
                </a:lnTo>
                <a:lnTo>
                  <a:pt x="1208227" y="698499"/>
                </a:lnTo>
                <a:lnTo>
                  <a:pt x="1211808" y="685799"/>
                </a:lnTo>
                <a:close/>
              </a:path>
              <a:path w="2132965" h="2006600">
                <a:moveTo>
                  <a:pt x="1949069" y="685799"/>
                </a:moveTo>
                <a:lnTo>
                  <a:pt x="1229652" y="685799"/>
                </a:lnTo>
                <a:lnTo>
                  <a:pt x="1229055" y="698499"/>
                </a:lnTo>
                <a:lnTo>
                  <a:pt x="1949272" y="698499"/>
                </a:lnTo>
                <a:lnTo>
                  <a:pt x="1949069" y="685799"/>
                </a:lnTo>
                <a:close/>
              </a:path>
              <a:path w="2132965" h="2006600">
                <a:moveTo>
                  <a:pt x="1208874" y="673099"/>
                </a:moveTo>
                <a:lnTo>
                  <a:pt x="509968" y="673099"/>
                </a:lnTo>
                <a:lnTo>
                  <a:pt x="509511" y="685799"/>
                </a:lnTo>
                <a:lnTo>
                  <a:pt x="1210411" y="685799"/>
                </a:lnTo>
                <a:lnTo>
                  <a:pt x="1208874" y="673099"/>
                </a:lnTo>
                <a:close/>
              </a:path>
              <a:path w="2132965" h="2006600">
                <a:moveTo>
                  <a:pt x="1227645" y="673099"/>
                </a:moveTo>
                <a:lnTo>
                  <a:pt x="1227061" y="673099"/>
                </a:lnTo>
                <a:lnTo>
                  <a:pt x="1226489" y="685799"/>
                </a:lnTo>
                <a:lnTo>
                  <a:pt x="1227924" y="685799"/>
                </a:lnTo>
                <a:lnTo>
                  <a:pt x="1227645" y="673099"/>
                </a:lnTo>
                <a:close/>
              </a:path>
              <a:path w="2132965" h="2006600">
                <a:moveTo>
                  <a:pt x="1955139" y="673099"/>
                </a:moveTo>
                <a:lnTo>
                  <a:pt x="1232242" y="673099"/>
                </a:lnTo>
                <a:lnTo>
                  <a:pt x="1231963" y="685799"/>
                </a:lnTo>
                <a:lnTo>
                  <a:pt x="1954758" y="685799"/>
                </a:lnTo>
                <a:lnTo>
                  <a:pt x="1955139" y="673099"/>
                </a:lnTo>
                <a:close/>
              </a:path>
              <a:path w="2132965" h="2006600">
                <a:moveTo>
                  <a:pt x="1206487" y="660399"/>
                </a:moveTo>
                <a:lnTo>
                  <a:pt x="510374" y="660399"/>
                </a:lnTo>
                <a:lnTo>
                  <a:pt x="510438" y="673099"/>
                </a:lnTo>
                <a:lnTo>
                  <a:pt x="1206982" y="673099"/>
                </a:lnTo>
                <a:lnTo>
                  <a:pt x="1206487" y="660399"/>
                </a:lnTo>
                <a:close/>
              </a:path>
              <a:path w="2132965" h="2006600">
                <a:moveTo>
                  <a:pt x="1265072" y="660399"/>
                </a:moveTo>
                <a:lnTo>
                  <a:pt x="1264551" y="660399"/>
                </a:lnTo>
                <a:lnTo>
                  <a:pt x="1263700" y="673099"/>
                </a:lnTo>
                <a:lnTo>
                  <a:pt x="1265834" y="673099"/>
                </a:lnTo>
                <a:lnTo>
                  <a:pt x="1265072" y="660399"/>
                </a:lnTo>
                <a:close/>
              </a:path>
              <a:path w="2132965" h="2006600">
                <a:moveTo>
                  <a:pt x="1969020" y="660399"/>
                </a:moveTo>
                <a:lnTo>
                  <a:pt x="1290078" y="660399"/>
                </a:lnTo>
                <a:lnTo>
                  <a:pt x="1290701" y="673099"/>
                </a:lnTo>
                <a:lnTo>
                  <a:pt x="1968779" y="673099"/>
                </a:lnTo>
                <a:lnTo>
                  <a:pt x="1969020" y="660399"/>
                </a:lnTo>
                <a:close/>
              </a:path>
              <a:path w="2132965" h="2006600">
                <a:moveTo>
                  <a:pt x="1201089" y="647699"/>
                </a:moveTo>
                <a:lnTo>
                  <a:pt x="510730" y="647699"/>
                </a:lnTo>
                <a:lnTo>
                  <a:pt x="510628" y="660399"/>
                </a:lnTo>
                <a:lnTo>
                  <a:pt x="1203032" y="660399"/>
                </a:lnTo>
                <a:lnTo>
                  <a:pt x="1201089" y="647699"/>
                </a:lnTo>
                <a:close/>
              </a:path>
              <a:path w="2132965" h="2006600">
                <a:moveTo>
                  <a:pt x="1973376" y="647699"/>
                </a:moveTo>
                <a:lnTo>
                  <a:pt x="1290243" y="647699"/>
                </a:lnTo>
                <a:lnTo>
                  <a:pt x="1290231" y="660399"/>
                </a:lnTo>
                <a:lnTo>
                  <a:pt x="1971103" y="660399"/>
                </a:lnTo>
                <a:lnTo>
                  <a:pt x="1973376" y="647699"/>
                </a:lnTo>
                <a:close/>
              </a:path>
              <a:path w="2132965" h="2006600">
                <a:moveTo>
                  <a:pt x="1198587" y="634999"/>
                </a:moveTo>
                <a:lnTo>
                  <a:pt x="510743" y="634999"/>
                </a:lnTo>
                <a:lnTo>
                  <a:pt x="510895" y="647699"/>
                </a:lnTo>
                <a:lnTo>
                  <a:pt x="1198092" y="647699"/>
                </a:lnTo>
                <a:lnTo>
                  <a:pt x="1198587" y="634999"/>
                </a:lnTo>
                <a:close/>
              </a:path>
              <a:path w="2132965" h="2006600">
                <a:moveTo>
                  <a:pt x="1979866" y="634999"/>
                </a:moveTo>
                <a:lnTo>
                  <a:pt x="1305001" y="634999"/>
                </a:lnTo>
                <a:lnTo>
                  <a:pt x="1303464" y="647699"/>
                </a:lnTo>
                <a:lnTo>
                  <a:pt x="1979879" y="647699"/>
                </a:lnTo>
                <a:lnTo>
                  <a:pt x="1979866" y="634999"/>
                </a:lnTo>
                <a:close/>
              </a:path>
              <a:path w="2132965" h="2006600">
                <a:moveTo>
                  <a:pt x="1217206" y="622299"/>
                </a:moveTo>
                <a:lnTo>
                  <a:pt x="511924" y="622299"/>
                </a:lnTo>
                <a:lnTo>
                  <a:pt x="511695" y="634999"/>
                </a:lnTo>
                <a:lnTo>
                  <a:pt x="1219911" y="634999"/>
                </a:lnTo>
                <a:lnTo>
                  <a:pt x="1217206" y="622299"/>
                </a:lnTo>
                <a:close/>
              </a:path>
              <a:path w="2132965" h="2006600">
                <a:moveTo>
                  <a:pt x="1981301" y="622299"/>
                </a:moveTo>
                <a:lnTo>
                  <a:pt x="1321358" y="622299"/>
                </a:lnTo>
                <a:lnTo>
                  <a:pt x="1321574" y="634999"/>
                </a:lnTo>
                <a:lnTo>
                  <a:pt x="1981822" y="634999"/>
                </a:lnTo>
                <a:lnTo>
                  <a:pt x="1981301" y="622299"/>
                </a:lnTo>
                <a:close/>
              </a:path>
              <a:path w="2132965" h="2006600">
                <a:moveTo>
                  <a:pt x="1212723" y="609599"/>
                </a:moveTo>
                <a:lnTo>
                  <a:pt x="517258" y="609599"/>
                </a:lnTo>
                <a:lnTo>
                  <a:pt x="516966" y="622299"/>
                </a:lnTo>
                <a:lnTo>
                  <a:pt x="1214653" y="622299"/>
                </a:lnTo>
                <a:lnTo>
                  <a:pt x="1212723" y="609599"/>
                </a:lnTo>
                <a:close/>
              </a:path>
              <a:path w="2132965" h="2006600">
                <a:moveTo>
                  <a:pt x="1348346" y="609599"/>
                </a:moveTo>
                <a:lnTo>
                  <a:pt x="1343317" y="609599"/>
                </a:lnTo>
                <a:lnTo>
                  <a:pt x="1341234" y="622299"/>
                </a:lnTo>
                <a:lnTo>
                  <a:pt x="1348943" y="622299"/>
                </a:lnTo>
                <a:lnTo>
                  <a:pt x="1348346" y="609599"/>
                </a:lnTo>
                <a:close/>
              </a:path>
              <a:path w="2132965" h="2006600">
                <a:moveTo>
                  <a:pt x="1974481" y="609599"/>
                </a:moveTo>
                <a:lnTo>
                  <a:pt x="1350340" y="609599"/>
                </a:lnTo>
                <a:lnTo>
                  <a:pt x="1349476" y="622299"/>
                </a:lnTo>
                <a:lnTo>
                  <a:pt x="1975065" y="622299"/>
                </a:lnTo>
                <a:lnTo>
                  <a:pt x="1974481" y="609599"/>
                </a:lnTo>
                <a:close/>
              </a:path>
              <a:path w="2132965" h="2006600">
                <a:moveTo>
                  <a:pt x="1205839" y="596899"/>
                </a:moveTo>
                <a:lnTo>
                  <a:pt x="507326" y="596899"/>
                </a:lnTo>
                <a:lnTo>
                  <a:pt x="507542" y="609599"/>
                </a:lnTo>
                <a:lnTo>
                  <a:pt x="1206373" y="609599"/>
                </a:lnTo>
                <a:lnTo>
                  <a:pt x="1205839" y="596899"/>
                </a:lnTo>
                <a:close/>
              </a:path>
              <a:path w="2132965" h="2006600">
                <a:moveTo>
                  <a:pt x="1359319" y="596899"/>
                </a:moveTo>
                <a:lnTo>
                  <a:pt x="1350187" y="596899"/>
                </a:lnTo>
                <a:lnTo>
                  <a:pt x="1351495" y="609599"/>
                </a:lnTo>
                <a:lnTo>
                  <a:pt x="1360309" y="609599"/>
                </a:lnTo>
                <a:lnTo>
                  <a:pt x="1359319" y="596899"/>
                </a:lnTo>
                <a:close/>
              </a:path>
              <a:path w="2132965" h="2006600">
                <a:moveTo>
                  <a:pt x="1972094" y="596899"/>
                </a:moveTo>
                <a:lnTo>
                  <a:pt x="1360551" y="596899"/>
                </a:lnTo>
                <a:lnTo>
                  <a:pt x="1361313" y="609599"/>
                </a:lnTo>
                <a:lnTo>
                  <a:pt x="1972106" y="609599"/>
                </a:lnTo>
                <a:lnTo>
                  <a:pt x="1972094" y="596899"/>
                </a:lnTo>
                <a:close/>
              </a:path>
              <a:path w="2132965" h="2006600">
                <a:moveTo>
                  <a:pt x="1199756" y="584199"/>
                </a:moveTo>
                <a:lnTo>
                  <a:pt x="518642" y="584199"/>
                </a:lnTo>
                <a:lnTo>
                  <a:pt x="518579" y="596899"/>
                </a:lnTo>
                <a:lnTo>
                  <a:pt x="1200010" y="596899"/>
                </a:lnTo>
                <a:lnTo>
                  <a:pt x="1199756" y="584199"/>
                </a:lnTo>
                <a:close/>
              </a:path>
              <a:path w="2132965" h="2006600">
                <a:moveTo>
                  <a:pt x="1956879" y="571499"/>
                </a:moveTo>
                <a:lnTo>
                  <a:pt x="1353273" y="571499"/>
                </a:lnTo>
                <a:lnTo>
                  <a:pt x="1359293" y="596899"/>
                </a:lnTo>
                <a:lnTo>
                  <a:pt x="1961248" y="596899"/>
                </a:lnTo>
                <a:lnTo>
                  <a:pt x="1961019" y="584199"/>
                </a:lnTo>
                <a:lnTo>
                  <a:pt x="1956155" y="584199"/>
                </a:lnTo>
                <a:lnTo>
                  <a:pt x="1956879" y="571499"/>
                </a:lnTo>
                <a:close/>
              </a:path>
              <a:path w="2132965" h="2006600">
                <a:moveTo>
                  <a:pt x="1192923" y="571499"/>
                </a:moveTo>
                <a:lnTo>
                  <a:pt x="540499" y="571499"/>
                </a:lnTo>
                <a:lnTo>
                  <a:pt x="537375" y="584199"/>
                </a:lnTo>
                <a:lnTo>
                  <a:pt x="1193533" y="584199"/>
                </a:lnTo>
                <a:lnTo>
                  <a:pt x="1192923" y="571499"/>
                </a:lnTo>
                <a:close/>
              </a:path>
              <a:path w="2132965" h="2006600">
                <a:moveTo>
                  <a:pt x="1195933" y="558799"/>
                </a:moveTo>
                <a:lnTo>
                  <a:pt x="536790" y="558799"/>
                </a:lnTo>
                <a:lnTo>
                  <a:pt x="536524" y="571499"/>
                </a:lnTo>
                <a:lnTo>
                  <a:pt x="1194269" y="571499"/>
                </a:lnTo>
                <a:lnTo>
                  <a:pt x="1195933" y="558799"/>
                </a:lnTo>
                <a:close/>
              </a:path>
              <a:path w="2132965" h="2006600">
                <a:moveTo>
                  <a:pt x="1959470" y="558799"/>
                </a:moveTo>
                <a:lnTo>
                  <a:pt x="1363218" y="558799"/>
                </a:lnTo>
                <a:lnTo>
                  <a:pt x="1361020" y="571499"/>
                </a:lnTo>
                <a:lnTo>
                  <a:pt x="1961032" y="571499"/>
                </a:lnTo>
                <a:lnTo>
                  <a:pt x="1959470" y="558799"/>
                </a:lnTo>
                <a:close/>
              </a:path>
              <a:path w="2132965" h="2006600">
                <a:moveTo>
                  <a:pt x="1212049" y="546099"/>
                </a:moveTo>
                <a:lnTo>
                  <a:pt x="538530" y="546099"/>
                </a:lnTo>
                <a:lnTo>
                  <a:pt x="540575" y="558799"/>
                </a:lnTo>
                <a:lnTo>
                  <a:pt x="1217117" y="558799"/>
                </a:lnTo>
                <a:lnTo>
                  <a:pt x="1212049" y="546099"/>
                </a:lnTo>
                <a:close/>
              </a:path>
              <a:path w="2132965" h="2006600">
                <a:moveTo>
                  <a:pt x="1969236" y="546099"/>
                </a:moveTo>
                <a:lnTo>
                  <a:pt x="1365643" y="546099"/>
                </a:lnTo>
                <a:lnTo>
                  <a:pt x="1366012" y="558799"/>
                </a:lnTo>
                <a:lnTo>
                  <a:pt x="1967179" y="558799"/>
                </a:lnTo>
                <a:lnTo>
                  <a:pt x="1969236" y="546099"/>
                </a:lnTo>
                <a:close/>
              </a:path>
              <a:path w="2132965" h="2006600">
                <a:moveTo>
                  <a:pt x="1973211" y="546099"/>
                </a:moveTo>
                <a:lnTo>
                  <a:pt x="1970265" y="546099"/>
                </a:lnTo>
                <a:lnTo>
                  <a:pt x="1970697" y="558799"/>
                </a:lnTo>
                <a:lnTo>
                  <a:pt x="1973211" y="546099"/>
                </a:lnTo>
                <a:close/>
              </a:path>
              <a:path w="2132965" h="2006600">
                <a:moveTo>
                  <a:pt x="773061" y="533399"/>
                </a:moveTo>
                <a:lnTo>
                  <a:pt x="544296" y="533399"/>
                </a:lnTo>
                <a:lnTo>
                  <a:pt x="543648" y="546099"/>
                </a:lnTo>
                <a:lnTo>
                  <a:pt x="771601" y="546099"/>
                </a:lnTo>
                <a:lnTo>
                  <a:pt x="773061" y="533399"/>
                </a:lnTo>
                <a:close/>
              </a:path>
              <a:path w="2132965" h="2006600">
                <a:moveTo>
                  <a:pt x="1210437" y="533399"/>
                </a:moveTo>
                <a:lnTo>
                  <a:pt x="803351" y="533399"/>
                </a:lnTo>
                <a:lnTo>
                  <a:pt x="801128" y="546099"/>
                </a:lnTo>
                <a:lnTo>
                  <a:pt x="1210208" y="546099"/>
                </a:lnTo>
                <a:lnTo>
                  <a:pt x="1210437" y="533399"/>
                </a:lnTo>
                <a:close/>
              </a:path>
              <a:path w="2132965" h="2006600">
                <a:moveTo>
                  <a:pt x="1982647" y="533399"/>
                </a:moveTo>
                <a:lnTo>
                  <a:pt x="1363370" y="533399"/>
                </a:lnTo>
                <a:lnTo>
                  <a:pt x="1364056" y="546099"/>
                </a:lnTo>
                <a:lnTo>
                  <a:pt x="1980869" y="546099"/>
                </a:lnTo>
                <a:lnTo>
                  <a:pt x="1982647" y="533399"/>
                </a:lnTo>
                <a:close/>
              </a:path>
              <a:path w="2132965" h="2006600">
                <a:moveTo>
                  <a:pt x="767676" y="520699"/>
                </a:moveTo>
                <a:lnTo>
                  <a:pt x="543699" y="520699"/>
                </a:lnTo>
                <a:lnTo>
                  <a:pt x="542188" y="533399"/>
                </a:lnTo>
                <a:lnTo>
                  <a:pt x="765187" y="533399"/>
                </a:lnTo>
                <a:lnTo>
                  <a:pt x="767676" y="520699"/>
                </a:lnTo>
                <a:close/>
              </a:path>
              <a:path w="2132965" h="2006600">
                <a:moveTo>
                  <a:pt x="1205877" y="520699"/>
                </a:moveTo>
                <a:lnTo>
                  <a:pt x="829195" y="520699"/>
                </a:lnTo>
                <a:lnTo>
                  <a:pt x="823087" y="533399"/>
                </a:lnTo>
                <a:lnTo>
                  <a:pt x="1206957" y="533399"/>
                </a:lnTo>
                <a:lnTo>
                  <a:pt x="1205877" y="520699"/>
                </a:lnTo>
                <a:close/>
              </a:path>
              <a:path w="2132965" h="2006600">
                <a:moveTo>
                  <a:pt x="1976526" y="520699"/>
                </a:moveTo>
                <a:lnTo>
                  <a:pt x="1361173" y="520699"/>
                </a:lnTo>
                <a:lnTo>
                  <a:pt x="1361236" y="533399"/>
                </a:lnTo>
                <a:lnTo>
                  <a:pt x="1985733" y="533399"/>
                </a:lnTo>
                <a:lnTo>
                  <a:pt x="1976526" y="520699"/>
                </a:lnTo>
                <a:close/>
              </a:path>
              <a:path w="2132965" h="2006600">
                <a:moveTo>
                  <a:pt x="688746" y="495299"/>
                </a:moveTo>
                <a:lnTo>
                  <a:pt x="545934" y="495299"/>
                </a:lnTo>
                <a:lnTo>
                  <a:pt x="545592" y="507999"/>
                </a:lnTo>
                <a:lnTo>
                  <a:pt x="542493" y="520699"/>
                </a:lnTo>
                <a:lnTo>
                  <a:pt x="699198" y="520699"/>
                </a:lnTo>
                <a:lnTo>
                  <a:pt x="697179" y="507999"/>
                </a:lnTo>
                <a:lnTo>
                  <a:pt x="688543" y="507999"/>
                </a:lnTo>
                <a:lnTo>
                  <a:pt x="688746" y="495299"/>
                </a:lnTo>
                <a:close/>
              </a:path>
              <a:path w="2132965" h="2006600">
                <a:moveTo>
                  <a:pt x="1214348" y="507999"/>
                </a:moveTo>
                <a:lnTo>
                  <a:pt x="855726" y="507999"/>
                </a:lnTo>
                <a:lnTo>
                  <a:pt x="852766" y="520699"/>
                </a:lnTo>
                <a:lnTo>
                  <a:pt x="1213688" y="520699"/>
                </a:lnTo>
                <a:lnTo>
                  <a:pt x="1214348" y="507999"/>
                </a:lnTo>
                <a:close/>
              </a:path>
              <a:path w="2132965" h="2006600">
                <a:moveTo>
                  <a:pt x="1220901" y="507999"/>
                </a:moveTo>
                <a:lnTo>
                  <a:pt x="1220495" y="507999"/>
                </a:lnTo>
                <a:lnTo>
                  <a:pt x="1213688" y="520699"/>
                </a:lnTo>
                <a:lnTo>
                  <a:pt x="1220000" y="520699"/>
                </a:lnTo>
                <a:lnTo>
                  <a:pt x="1220901" y="507999"/>
                </a:lnTo>
                <a:close/>
              </a:path>
              <a:path w="2132965" h="2006600">
                <a:moveTo>
                  <a:pt x="1960321" y="507999"/>
                </a:moveTo>
                <a:lnTo>
                  <a:pt x="1361922" y="507999"/>
                </a:lnTo>
                <a:lnTo>
                  <a:pt x="1363903" y="520699"/>
                </a:lnTo>
                <a:lnTo>
                  <a:pt x="1961565" y="520699"/>
                </a:lnTo>
                <a:lnTo>
                  <a:pt x="1960321" y="507999"/>
                </a:lnTo>
                <a:close/>
              </a:path>
              <a:path w="2132965" h="2006600">
                <a:moveTo>
                  <a:pt x="1064704" y="495299"/>
                </a:moveTo>
                <a:lnTo>
                  <a:pt x="877951" y="495299"/>
                </a:lnTo>
                <a:lnTo>
                  <a:pt x="872312" y="507999"/>
                </a:lnTo>
                <a:lnTo>
                  <a:pt x="1065618" y="507999"/>
                </a:lnTo>
                <a:lnTo>
                  <a:pt x="1064704" y="495299"/>
                </a:lnTo>
                <a:close/>
              </a:path>
              <a:path w="2132965" h="2006600">
                <a:moveTo>
                  <a:pt x="1199451" y="482599"/>
                </a:moveTo>
                <a:lnTo>
                  <a:pt x="1102372" y="482599"/>
                </a:lnTo>
                <a:lnTo>
                  <a:pt x="1101509" y="495299"/>
                </a:lnTo>
                <a:lnTo>
                  <a:pt x="1093597" y="495299"/>
                </a:lnTo>
                <a:lnTo>
                  <a:pt x="1092974" y="507999"/>
                </a:lnTo>
                <a:lnTo>
                  <a:pt x="1197825" y="507999"/>
                </a:lnTo>
                <a:lnTo>
                  <a:pt x="1199451" y="482599"/>
                </a:lnTo>
                <a:close/>
              </a:path>
              <a:path w="2132965" h="2006600">
                <a:moveTo>
                  <a:pt x="1373936" y="495299"/>
                </a:moveTo>
                <a:lnTo>
                  <a:pt x="1357147" y="495299"/>
                </a:lnTo>
                <a:lnTo>
                  <a:pt x="1358480" y="507999"/>
                </a:lnTo>
                <a:lnTo>
                  <a:pt x="1374559" y="507999"/>
                </a:lnTo>
                <a:lnTo>
                  <a:pt x="1373936" y="495299"/>
                </a:lnTo>
                <a:close/>
              </a:path>
              <a:path w="2132965" h="2006600">
                <a:moveTo>
                  <a:pt x="1958505" y="495299"/>
                </a:moveTo>
                <a:lnTo>
                  <a:pt x="1388503" y="495299"/>
                </a:lnTo>
                <a:lnTo>
                  <a:pt x="1388821" y="507999"/>
                </a:lnTo>
                <a:lnTo>
                  <a:pt x="1956993" y="507999"/>
                </a:lnTo>
                <a:lnTo>
                  <a:pt x="1958505" y="495299"/>
                </a:lnTo>
                <a:close/>
              </a:path>
              <a:path w="2132965" h="2006600">
                <a:moveTo>
                  <a:pt x="561860" y="482599"/>
                </a:moveTo>
                <a:lnTo>
                  <a:pt x="541401" y="482599"/>
                </a:lnTo>
                <a:lnTo>
                  <a:pt x="542137" y="495299"/>
                </a:lnTo>
                <a:lnTo>
                  <a:pt x="563486" y="495299"/>
                </a:lnTo>
                <a:lnTo>
                  <a:pt x="561860" y="482599"/>
                </a:lnTo>
                <a:close/>
              </a:path>
              <a:path w="2132965" h="2006600">
                <a:moveTo>
                  <a:pt x="569569" y="482599"/>
                </a:moveTo>
                <a:lnTo>
                  <a:pt x="567410" y="482599"/>
                </a:lnTo>
                <a:lnTo>
                  <a:pt x="566356" y="495299"/>
                </a:lnTo>
                <a:lnTo>
                  <a:pt x="575233" y="495299"/>
                </a:lnTo>
                <a:lnTo>
                  <a:pt x="569569" y="482599"/>
                </a:lnTo>
                <a:close/>
              </a:path>
              <a:path w="2132965" h="2006600">
                <a:moveTo>
                  <a:pt x="686396" y="482599"/>
                </a:moveTo>
                <a:lnTo>
                  <a:pt x="577494" y="482599"/>
                </a:lnTo>
                <a:lnTo>
                  <a:pt x="575233" y="495299"/>
                </a:lnTo>
                <a:lnTo>
                  <a:pt x="688060" y="495299"/>
                </a:lnTo>
                <a:lnTo>
                  <a:pt x="686396" y="482599"/>
                </a:lnTo>
                <a:close/>
              </a:path>
              <a:path w="2132965" h="2006600">
                <a:moveTo>
                  <a:pt x="1048689" y="482599"/>
                </a:moveTo>
                <a:lnTo>
                  <a:pt x="892682" y="482599"/>
                </a:lnTo>
                <a:lnTo>
                  <a:pt x="891603" y="495299"/>
                </a:lnTo>
                <a:lnTo>
                  <a:pt x="1049502" y="495299"/>
                </a:lnTo>
                <a:lnTo>
                  <a:pt x="1048689" y="482599"/>
                </a:lnTo>
                <a:close/>
              </a:path>
              <a:path w="2132965" h="2006600">
                <a:moveTo>
                  <a:pt x="1365504" y="482599"/>
                </a:moveTo>
                <a:lnTo>
                  <a:pt x="1352448" y="495299"/>
                </a:lnTo>
                <a:lnTo>
                  <a:pt x="1364780" y="495299"/>
                </a:lnTo>
                <a:lnTo>
                  <a:pt x="1365504" y="482599"/>
                </a:lnTo>
                <a:close/>
              </a:path>
              <a:path w="2132965" h="2006600">
                <a:moveTo>
                  <a:pt x="1951901" y="469899"/>
                </a:moveTo>
                <a:lnTo>
                  <a:pt x="1374101" y="469899"/>
                </a:lnTo>
                <a:lnTo>
                  <a:pt x="1377010" y="482599"/>
                </a:lnTo>
                <a:lnTo>
                  <a:pt x="1386306" y="482599"/>
                </a:lnTo>
                <a:lnTo>
                  <a:pt x="1386319" y="495299"/>
                </a:lnTo>
                <a:lnTo>
                  <a:pt x="1948954" y="495299"/>
                </a:lnTo>
                <a:lnTo>
                  <a:pt x="1951901" y="469899"/>
                </a:lnTo>
                <a:close/>
              </a:path>
              <a:path w="2132965" h="2006600">
                <a:moveTo>
                  <a:pt x="684098" y="469899"/>
                </a:moveTo>
                <a:lnTo>
                  <a:pt x="574154" y="469899"/>
                </a:lnTo>
                <a:lnTo>
                  <a:pt x="570230" y="482599"/>
                </a:lnTo>
                <a:lnTo>
                  <a:pt x="685380" y="482599"/>
                </a:lnTo>
                <a:lnTo>
                  <a:pt x="684098" y="469899"/>
                </a:lnTo>
                <a:close/>
              </a:path>
              <a:path w="2132965" h="2006600">
                <a:moveTo>
                  <a:pt x="1032852" y="469899"/>
                </a:moveTo>
                <a:lnTo>
                  <a:pt x="909447" y="469899"/>
                </a:lnTo>
                <a:lnTo>
                  <a:pt x="908392" y="482599"/>
                </a:lnTo>
                <a:lnTo>
                  <a:pt x="1033386" y="482599"/>
                </a:lnTo>
                <a:lnTo>
                  <a:pt x="1032852" y="469899"/>
                </a:lnTo>
                <a:close/>
              </a:path>
              <a:path w="2132965" h="2006600">
                <a:moveTo>
                  <a:pt x="1108252" y="469899"/>
                </a:moveTo>
                <a:lnTo>
                  <a:pt x="1104747" y="482599"/>
                </a:lnTo>
                <a:lnTo>
                  <a:pt x="1110627" y="482599"/>
                </a:lnTo>
                <a:lnTo>
                  <a:pt x="1108252" y="469899"/>
                </a:lnTo>
                <a:close/>
              </a:path>
              <a:path w="2132965" h="2006600">
                <a:moveTo>
                  <a:pt x="1139825" y="469899"/>
                </a:moveTo>
                <a:lnTo>
                  <a:pt x="1113586" y="469899"/>
                </a:lnTo>
                <a:lnTo>
                  <a:pt x="1110627" y="482599"/>
                </a:lnTo>
                <a:lnTo>
                  <a:pt x="1141577" y="482599"/>
                </a:lnTo>
                <a:lnTo>
                  <a:pt x="1139825" y="469899"/>
                </a:lnTo>
                <a:close/>
              </a:path>
              <a:path w="2132965" h="2006600">
                <a:moveTo>
                  <a:pt x="1198372" y="469899"/>
                </a:moveTo>
                <a:lnTo>
                  <a:pt x="1142263" y="469899"/>
                </a:lnTo>
                <a:lnTo>
                  <a:pt x="1141577" y="482599"/>
                </a:lnTo>
                <a:lnTo>
                  <a:pt x="1198816" y="482599"/>
                </a:lnTo>
                <a:lnTo>
                  <a:pt x="1198372" y="469899"/>
                </a:lnTo>
                <a:close/>
              </a:path>
              <a:path w="2132965" h="2006600">
                <a:moveTo>
                  <a:pt x="671436" y="457199"/>
                </a:moveTo>
                <a:lnTo>
                  <a:pt x="568490" y="457199"/>
                </a:lnTo>
                <a:lnTo>
                  <a:pt x="567270" y="469899"/>
                </a:lnTo>
                <a:lnTo>
                  <a:pt x="677278" y="469899"/>
                </a:lnTo>
                <a:lnTo>
                  <a:pt x="671436" y="457199"/>
                </a:lnTo>
                <a:close/>
              </a:path>
              <a:path w="2132965" h="2006600">
                <a:moveTo>
                  <a:pt x="1014818" y="457199"/>
                </a:moveTo>
                <a:lnTo>
                  <a:pt x="939736" y="457199"/>
                </a:lnTo>
                <a:lnTo>
                  <a:pt x="938568" y="469899"/>
                </a:lnTo>
                <a:lnTo>
                  <a:pt x="1017358" y="469899"/>
                </a:lnTo>
                <a:lnTo>
                  <a:pt x="1014818" y="457199"/>
                </a:lnTo>
                <a:close/>
              </a:path>
              <a:path w="2132965" h="2006600">
                <a:moveTo>
                  <a:pt x="1197838" y="457199"/>
                </a:moveTo>
                <a:lnTo>
                  <a:pt x="1147978" y="457199"/>
                </a:lnTo>
                <a:lnTo>
                  <a:pt x="1152740" y="469899"/>
                </a:lnTo>
                <a:lnTo>
                  <a:pt x="1197825" y="469899"/>
                </a:lnTo>
                <a:lnTo>
                  <a:pt x="1197838" y="457199"/>
                </a:lnTo>
                <a:close/>
              </a:path>
              <a:path w="2132965" h="2006600">
                <a:moveTo>
                  <a:pt x="1959178" y="457199"/>
                </a:moveTo>
                <a:lnTo>
                  <a:pt x="1378191" y="457199"/>
                </a:lnTo>
                <a:lnTo>
                  <a:pt x="1377238" y="469899"/>
                </a:lnTo>
                <a:lnTo>
                  <a:pt x="1958327" y="469899"/>
                </a:lnTo>
                <a:lnTo>
                  <a:pt x="1959178" y="457199"/>
                </a:lnTo>
                <a:close/>
              </a:path>
              <a:path w="2132965" h="2006600">
                <a:moveTo>
                  <a:pt x="661695" y="444499"/>
                </a:moveTo>
                <a:lnTo>
                  <a:pt x="574840" y="444499"/>
                </a:lnTo>
                <a:lnTo>
                  <a:pt x="574344" y="457199"/>
                </a:lnTo>
                <a:lnTo>
                  <a:pt x="662787" y="457199"/>
                </a:lnTo>
                <a:lnTo>
                  <a:pt x="661695" y="444499"/>
                </a:lnTo>
                <a:close/>
              </a:path>
              <a:path w="2132965" h="2006600">
                <a:moveTo>
                  <a:pt x="1005878" y="444499"/>
                </a:moveTo>
                <a:lnTo>
                  <a:pt x="964145" y="444499"/>
                </a:lnTo>
                <a:lnTo>
                  <a:pt x="957935" y="457199"/>
                </a:lnTo>
                <a:lnTo>
                  <a:pt x="1005878" y="457199"/>
                </a:lnTo>
                <a:lnTo>
                  <a:pt x="1005878" y="444499"/>
                </a:lnTo>
                <a:close/>
              </a:path>
              <a:path w="2132965" h="2006600">
                <a:moveTo>
                  <a:pt x="1196238" y="444499"/>
                </a:moveTo>
                <a:lnTo>
                  <a:pt x="1147876" y="444499"/>
                </a:lnTo>
                <a:lnTo>
                  <a:pt x="1147025" y="457199"/>
                </a:lnTo>
                <a:lnTo>
                  <a:pt x="1195400" y="457199"/>
                </a:lnTo>
                <a:lnTo>
                  <a:pt x="1196238" y="444499"/>
                </a:lnTo>
                <a:close/>
              </a:path>
              <a:path w="2132965" h="2006600">
                <a:moveTo>
                  <a:pt x="1197381" y="444499"/>
                </a:moveTo>
                <a:lnTo>
                  <a:pt x="1195438" y="457199"/>
                </a:lnTo>
                <a:lnTo>
                  <a:pt x="1199591" y="457199"/>
                </a:lnTo>
                <a:lnTo>
                  <a:pt x="1197381" y="444499"/>
                </a:lnTo>
                <a:close/>
              </a:path>
              <a:path w="2132965" h="2006600">
                <a:moveTo>
                  <a:pt x="1958238" y="444499"/>
                </a:moveTo>
                <a:lnTo>
                  <a:pt x="1384998" y="444499"/>
                </a:lnTo>
                <a:lnTo>
                  <a:pt x="1382585" y="457199"/>
                </a:lnTo>
                <a:lnTo>
                  <a:pt x="1959279" y="457199"/>
                </a:lnTo>
                <a:lnTo>
                  <a:pt x="1958238" y="444499"/>
                </a:lnTo>
                <a:close/>
              </a:path>
              <a:path w="2132965" h="2006600">
                <a:moveTo>
                  <a:pt x="580999" y="431799"/>
                </a:moveTo>
                <a:lnTo>
                  <a:pt x="579577" y="431799"/>
                </a:lnTo>
                <a:lnTo>
                  <a:pt x="578954" y="444499"/>
                </a:lnTo>
                <a:lnTo>
                  <a:pt x="583514" y="444499"/>
                </a:lnTo>
                <a:lnTo>
                  <a:pt x="580999" y="431799"/>
                </a:lnTo>
                <a:close/>
              </a:path>
              <a:path w="2132965" h="2006600">
                <a:moveTo>
                  <a:pt x="640765" y="431799"/>
                </a:moveTo>
                <a:lnTo>
                  <a:pt x="606132" y="431799"/>
                </a:lnTo>
                <a:lnTo>
                  <a:pt x="606805" y="444499"/>
                </a:lnTo>
                <a:lnTo>
                  <a:pt x="638771" y="444499"/>
                </a:lnTo>
                <a:lnTo>
                  <a:pt x="640765" y="431799"/>
                </a:lnTo>
                <a:close/>
              </a:path>
              <a:path w="2132965" h="2006600">
                <a:moveTo>
                  <a:pt x="1963915" y="431799"/>
                </a:moveTo>
                <a:lnTo>
                  <a:pt x="1382674" y="431799"/>
                </a:lnTo>
                <a:lnTo>
                  <a:pt x="1382255" y="444499"/>
                </a:lnTo>
                <a:lnTo>
                  <a:pt x="1962581" y="444499"/>
                </a:lnTo>
                <a:lnTo>
                  <a:pt x="1963915" y="431799"/>
                </a:lnTo>
                <a:close/>
              </a:path>
              <a:path w="2132965" h="2006600">
                <a:moveTo>
                  <a:pt x="631609" y="419099"/>
                </a:moveTo>
                <a:lnTo>
                  <a:pt x="618210" y="419099"/>
                </a:lnTo>
                <a:lnTo>
                  <a:pt x="619747" y="431799"/>
                </a:lnTo>
                <a:lnTo>
                  <a:pt x="632383" y="431799"/>
                </a:lnTo>
                <a:lnTo>
                  <a:pt x="631609" y="419099"/>
                </a:lnTo>
                <a:close/>
              </a:path>
              <a:path w="2132965" h="2006600">
                <a:moveTo>
                  <a:pt x="1994293" y="419099"/>
                </a:moveTo>
                <a:lnTo>
                  <a:pt x="1388300" y="419099"/>
                </a:lnTo>
                <a:lnTo>
                  <a:pt x="1386789" y="431799"/>
                </a:lnTo>
                <a:lnTo>
                  <a:pt x="1989099" y="431799"/>
                </a:lnTo>
                <a:lnTo>
                  <a:pt x="1994293" y="419099"/>
                </a:lnTo>
                <a:close/>
              </a:path>
              <a:path w="2132965" h="2006600">
                <a:moveTo>
                  <a:pt x="2016429" y="419099"/>
                </a:moveTo>
                <a:lnTo>
                  <a:pt x="1997811" y="419099"/>
                </a:lnTo>
                <a:lnTo>
                  <a:pt x="1998764" y="431799"/>
                </a:lnTo>
                <a:lnTo>
                  <a:pt x="2016760" y="431799"/>
                </a:lnTo>
                <a:lnTo>
                  <a:pt x="2016429" y="419099"/>
                </a:lnTo>
                <a:close/>
              </a:path>
              <a:path w="2132965" h="2006600">
                <a:moveTo>
                  <a:pt x="2020785" y="406399"/>
                </a:moveTo>
                <a:lnTo>
                  <a:pt x="1409509" y="406399"/>
                </a:lnTo>
                <a:lnTo>
                  <a:pt x="1410576" y="419099"/>
                </a:lnTo>
                <a:lnTo>
                  <a:pt x="2020062" y="419099"/>
                </a:lnTo>
                <a:lnTo>
                  <a:pt x="2020785" y="406399"/>
                </a:lnTo>
                <a:close/>
              </a:path>
              <a:path w="2132965" h="2006600">
                <a:moveTo>
                  <a:pt x="2016315" y="393699"/>
                </a:moveTo>
                <a:lnTo>
                  <a:pt x="1430870" y="393699"/>
                </a:lnTo>
                <a:lnTo>
                  <a:pt x="1429410" y="406399"/>
                </a:lnTo>
                <a:lnTo>
                  <a:pt x="2015528" y="406399"/>
                </a:lnTo>
                <a:lnTo>
                  <a:pt x="2016315" y="393699"/>
                </a:lnTo>
                <a:close/>
              </a:path>
              <a:path w="2132965" h="2006600">
                <a:moveTo>
                  <a:pt x="2024532" y="380999"/>
                </a:moveTo>
                <a:lnTo>
                  <a:pt x="1433042" y="380999"/>
                </a:lnTo>
                <a:lnTo>
                  <a:pt x="1432953" y="393699"/>
                </a:lnTo>
                <a:lnTo>
                  <a:pt x="2024519" y="393699"/>
                </a:lnTo>
                <a:lnTo>
                  <a:pt x="2024532" y="380999"/>
                </a:lnTo>
                <a:close/>
              </a:path>
              <a:path w="2132965" h="2006600">
                <a:moveTo>
                  <a:pt x="2025548" y="368299"/>
                </a:moveTo>
                <a:lnTo>
                  <a:pt x="1436801" y="368299"/>
                </a:lnTo>
                <a:lnTo>
                  <a:pt x="1436649" y="380999"/>
                </a:lnTo>
                <a:lnTo>
                  <a:pt x="2025319" y="380999"/>
                </a:lnTo>
                <a:lnTo>
                  <a:pt x="2025548" y="368299"/>
                </a:lnTo>
                <a:close/>
              </a:path>
              <a:path w="2132965" h="2006600">
                <a:moveTo>
                  <a:pt x="2032266" y="355599"/>
                </a:moveTo>
                <a:lnTo>
                  <a:pt x="1435087" y="355599"/>
                </a:lnTo>
                <a:lnTo>
                  <a:pt x="1435658" y="368299"/>
                </a:lnTo>
                <a:lnTo>
                  <a:pt x="2031873" y="368299"/>
                </a:lnTo>
                <a:lnTo>
                  <a:pt x="2032266" y="355599"/>
                </a:lnTo>
                <a:close/>
              </a:path>
              <a:path w="2132965" h="2006600">
                <a:moveTo>
                  <a:pt x="2027339" y="342899"/>
                </a:moveTo>
                <a:lnTo>
                  <a:pt x="1432801" y="342899"/>
                </a:lnTo>
                <a:lnTo>
                  <a:pt x="1433525" y="355599"/>
                </a:lnTo>
                <a:lnTo>
                  <a:pt x="2027250" y="355599"/>
                </a:lnTo>
                <a:lnTo>
                  <a:pt x="2027339" y="342899"/>
                </a:lnTo>
                <a:close/>
              </a:path>
              <a:path w="2132965" h="2006600">
                <a:moveTo>
                  <a:pt x="2021674" y="330199"/>
                </a:moveTo>
                <a:lnTo>
                  <a:pt x="1443482" y="330199"/>
                </a:lnTo>
                <a:lnTo>
                  <a:pt x="1443443" y="342899"/>
                </a:lnTo>
                <a:lnTo>
                  <a:pt x="2021763" y="342899"/>
                </a:lnTo>
                <a:lnTo>
                  <a:pt x="2021674" y="330199"/>
                </a:lnTo>
                <a:close/>
              </a:path>
              <a:path w="2132965" h="2006600">
                <a:moveTo>
                  <a:pt x="2039124" y="317499"/>
                </a:moveTo>
                <a:lnTo>
                  <a:pt x="1415034" y="317499"/>
                </a:lnTo>
                <a:lnTo>
                  <a:pt x="1414411" y="330199"/>
                </a:lnTo>
                <a:lnTo>
                  <a:pt x="2039213" y="330199"/>
                </a:lnTo>
                <a:lnTo>
                  <a:pt x="2039124" y="317499"/>
                </a:lnTo>
                <a:close/>
              </a:path>
              <a:path w="2132965" h="2006600">
                <a:moveTo>
                  <a:pt x="2032177" y="304799"/>
                </a:moveTo>
                <a:lnTo>
                  <a:pt x="1428318" y="304799"/>
                </a:lnTo>
                <a:lnTo>
                  <a:pt x="1428432" y="317499"/>
                </a:lnTo>
                <a:lnTo>
                  <a:pt x="2032127" y="317499"/>
                </a:lnTo>
                <a:lnTo>
                  <a:pt x="2032177" y="304799"/>
                </a:lnTo>
                <a:close/>
              </a:path>
              <a:path w="2132965" h="2006600">
                <a:moveTo>
                  <a:pt x="2027758" y="292099"/>
                </a:moveTo>
                <a:lnTo>
                  <a:pt x="1430820" y="292099"/>
                </a:lnTo>
                <a:lnTo>
                  <a:pt x="1428165" y="304799"/>
                </a:lnTo>
                <a:lnTo>
                  <a:pt x="2027542" y="304799"/>
                </a:lnTo>
                <a:lnTo>
                  <a:pt x="2027758" y="292099"/>
                </a:lnTo>
                <a:close/>
              </a:path>
              <a:path w="2132965" h="2006600">
                <a:moveTo>
                  <a:pt x="2025142" y="279399"/>
                </a:moveTo>
                <a:lnTo>
                  <a:pt x="1429245" y="279399"/>
                </a:lnTo>
                <a:lnTo>
                  <a:pt x="1428699" y="292099"/>
                </a:lnTo>
                <a:lnTo>
                  <a:pt x="2025319" y="292099"/>
                </a:lnTo>
                <a:lnTo>
                  <a:pt x="2025142" y="279399"/>
                </a:lnTo>
                <a:close/>
              </a:path>
              <a:path w="2132965" h="2006600">
                <a:moveTo>
                  <a:pt x="2024151" y="266699"/>
                </a:moveTo>
                <a:lnTo>
                  <a:pt x="1435557" y="266699"/>
                </a:lnTo>
                <a:lnTo>
                  <a:pt x="1434795" y="279399"/>
                </a:lnTo>
                <a:lnTo>
                  <a:pt x="2025167" y="279399"/>
                </a:lnTo>
                <a:lnTo>
                  <a:pt x="2024151" y="266699"/>
                </a:lnTo>
                <a:close/>
              </a:path>
              <a:path w="2132965" h="2006600">
                <a:moveTo>
                  <a:pt x="2023808" y="253999"/>
                </a:moveTo>
                <a:lnTo>
                  <a:pt x="1427708" y="253999"/>
                </a:lnTo>
                <a:lnTo>
                  <a:pt x="1429156" y="266699"/>
                </a:lnTo>
                <a:lnTo>
                  <a:pt x="2022767" y="266699"/>
                </a:lnTo>
                <a:lnTo>
                  <a:pt x="2023808" y="253999"/>
                </a:lnTo>
                <a:close/>
              </a:path>
              <a:path w="2132965" h="2006600">
                <a:moveTo>
                  <a:pt x="1867319" y="241299"/>
                </a:moveTo>
                <a:lnTo>
                  <a:pt x="1423250" y="241299"/>
                </a:lnTo>
                <a:lnTo>
                  <a:pt x="1425740" y="253999"/>
                </a:lnTo>
                <a:lnTo>
                  <a:pt x="1868589" y="253999"/>
                </a:lnTo>
                <a:lnTo>
                  <a:pt x="1867319" y="241299"/>
                </a:lnTo>
                <a:close/>
              </a:path>
              <a:path w="2132965" h="2006600">
                <a:moveTo>
                  <a:pt x="2026031" y="241299"/>
                </a:moveTo>
                <a:lnTo>
                  <a:pt x="1874926" y="241299"/>
                </a:lnTo>
                <a:lnTo>
                  <a:pt x="1872691" y="253999"/>
                </a:lnTo>
                <a:lnTo>
                  <a:pt x="2029587" y="253999"/>
                </a:lnTo>
                <a:lnTo>
                  <a:pt x="2026031" y="241299"/>
                </a:lnTo>
                <a:close/>
              </a:path>
              <a:path w="2132965" h="2006600">
                <a:moveTo>
                  <a:pt x="1465414" y="228599"/>
                </a:moveTo>
                <a:lnTo>
                  <a:pt x="1432699" y="228599"/>
                </a:lnTo>
                <a:lnTo>
                  <a:pt x="1433779" y="241299"/>
                </a:lnTo>
                <a:lnTo>
                  <a:pt x="1464627" y="241299"/>
                </a:lnTo>
                <a:lnTo>
                  <a:pt x="1465414" y="228599"/>
                </a:lnTo>
                <a:close/>
              </a:path>
              <a:path w="2132965" h="2006600">
                <a:moveTo>
                  <a:pt x="1857565" y="228599"/>
                </a:moveTo>
                <a:lnTo>
                  <a:pt x="1488440" y="228599"/>
                </a:lnTo>
                <a:lnTo>
                  <a:pt x="1483067" y="241299"/>
                </a:lnTo>
                <a:lnTo>
                  <a:pt x="1858213" y="241299"/>
                </a:lnTo>
                <a:lnTo>
                  <a:pt x="1857565" y="228599"/>
                </a:lnTo>
                <a:close/>
              </a:path>
              <a:path w="2132965" h="2006600">
                <a:moveTo>
                  <a:pt x="1950859" y="228599"/>
                </a:moveTo>
                <a:lnTo>
                  <a:pt x="1875967" y="228599"/>
                </a:lnTo>
                <a:lnTo>
                  <a:pt x="1875739" y="241299"/>
                </a:lnTo>
                <a:lnTo>
                  <a:pt x="1955457" y="241299"/>
                </a:lnTo>
                <a:lnTo>
                  <a:pt x="1950859" y="228599"/>
                </a:lnTo>
                <a:close/>
              </a:path>
              <a:path w="2132965" h="2006600">
                <a:moveTo>
                  <a:pt x="2007908" y="228599"/>
                </a:moveTo>
                <a:lnTo>
                  <a:pt x="1975129" y="228599"/>
                </a:lnTo>
                <a:lnTo>
                  <a:pt x="1974684" y="241299"/>
                </a:lnTo>
                <a:lnTo>
                  <a:pt x="2010473" y="241299"/>
                </a:lnTo>
                <a:lnTo>
                  <a:pt x="2007908" y="228599"/>
                </a:lnTo>
                <a:close/>
              </a:path>
              <a:path w="2132965" h="2006600">
                <a:moveTo>
                  <a:pt x="1861235" y="215899"/>
                </a:moveTo>
                <a:lnTo>
                  <a:pt x="1497228" y="215899"/>
                </a:lnTo>
                <a:lnTo>
                  <a:pt x="1494624" y="228599"/>
                </a:lnTo>
                <a:lnTo>
                  <a:pt x="1859991" y="228599"/>
                </a:lnTo>
                <a:lnTo>
                  <a:pt x="1861235" y="215899"/>
                </a:lnTo>
                <a:close/>
              </a:path>
              <a:path w="2132965" h="2006600">
                <a:moveTo>
                  <a:pt x="1999970" y="203199"/>
                </a:moveTo>
                <a:lnTo>
                  <a:pt x="1979015" y="203199"/>
                </a:lnTo>
                <a:lnTo>
                  <a:pt x="1981200" y="215899"/>
                </a:lnTo>
                <a:lnTo>
                  <a:pt x="1976691" y="215899"/>
                </a:lnTo>
                <a:lnTo>
                  <a:pt x="1975853" y="228599"/>
                </a:lnTo>
                <a:lnTo>
                  <a:pt x="1998116" y="228599"/>
                </a:lnTo>
                <a:lnTo>
                  <a:pt x="1998992" y="215899"/>
                </a:lnTo>
                <a:lnTo>
                  <a:pt x="1999970" y="203199"/>
                </a:lnTo>
                <a:close/>
              </a:path>
              <a:path w="2132965" h="2006600">
                <a:moveTo>
                  <a:pt x="1861197" y="203199"/>
                </a:moveTo>
                <a:lnTo>
                  <a:pt x="1509610" y="203199"/>
                </a:lnTo>
                <a:lnTo>
                  <a:pt x="1511198" y="215899"/>
                </a:lnTo>
                <a:lnTo>
                  <a:pt x="1861248" y="215899"/>
                </a:lnTo>
                <a:lnTo>
                  <a:pt x="1861197" y="203199"/>
                </a:lnTo>
                <a:close/>
              </a:path>
              <a:path w="2132965" h="2006600">
                <a:moveTo>
                  <a:pt x="1858556" y="190499"/>
                </a:moveTo>
                <a:lnTo>
                  <a:pt x="1501851" y="190499"/>
                </a:lnTo>
                <a:lnTo>
                  <a:pt x="1501876" y="203199"/>
                </a:lnTo>
                <a:lnTo>
                  <a:pt x="1858606" y="203199"/>
                </a:lnTo>
                <a:lnTo>
                  <a:pt x="1858556" y="190499"/>
                </a:lnTo>
                <a:close/>
              </a:path>
              <a:path w="2132965" h="2006600">
                <a:moveTo>
                  <a:pt x="1995881" y="190499"/>
                </a:moveTo>
                <a:lnTo>
                  <a:pt x="1980196" y="190499"/>
                </a:lnTo>
                <a:lnTo>
                  <a:pt x="1979853" y="203199"/>
                </a:lnTo>
                <a:lnTo>
                  <a:pt x="1995017" y="203199"/>
                </a:lnTo>
                <a:lnTo>
                  <a:pt x="1995881" y="190499"/>
                </a:lnTo>
                <a:close/>
              </a:path>
              <a:path w="2132965" h="2006600">
                <a:moveTo>
                  <a:pt x="1856346" y="177799"/>
                </a:moveTo>
                <a:lnTo>
                  <a:pt x="1487525" y="177799"/>
                </a:lnTo>
                <a:lnTo>
                  <a:pt x="1487766" y="190499"/>
                </a:lnTo>
                <a:lnTo>
                  <a:pt x="1856384" y="190499"/>
                </a:lnTo>
                <a:lnTo>
                  <a:pt x="1856346" y="177799"/>
                </a:lnTo>
                <a:close/>
              </a:path>
              <a:path w="2132965" h="2006600">
                <a:moveTo>
                  <a:pt x="1850885" y="165099"/>
                </a:moveTo>
                <a:lnTo>
                  <a:pt x="1479524" y="165099"/>
                </a:lnTo>
                <a:lnTo>
                  <a:pt x="1479918" y="177799"/>
                </a:lnTo>
                <a:lnTo>
                  <a:pt x="1852256" y="177799"/>
                </a:lnTo>
                <a:lnTo>
                  <a:pt x="1850885" y="165099"/>
                </a:lnTo>
                <a:close/>
              </a:path>
              <a:path w="2132965" h="2006600">
                <a:moveTo>
                  <a:pt x="1850580" y="152399"/>
                </a:moveTo>
                <a:lnTo>
                  <a:pt x="1478737" y="152399"/>
                </a:lnTo>
                <a:lnTo>
                  <a:pt x="1478826" y="165099"/>
                </a:lnTo>
                <a:lnTo>
                  <a:pt x="1850821" y="165099"/>
                </a:lnTo>
                <a:lnTo>
                  <a:pt x="1850580" y="152399"/>
                </a:lnTo>
                <a:close/>
              </a:path>
              <a:path w="2132965" h="2006600">
                <a:moveTo>
                  <a:pt x="1848053" y="139699"/>
                </a:moveTo>
                <a:lnTo>
                  <a:pt x="1486420" y="139699"/>
                </a:lnTo>
                <a:lnTo>
                  <a:pt x="1479943" y="152399"/>
                </a:lnTo>
                <a:lnTo>
                  <a:pt x="1849259" y="152399"/>
                </a:lnTo>
                <a:lnTo>
                  <a:pt x="1848053" y="139699"/>
                </a:lnTo>
                <a:close/>
              </a:path>
              <a:path w="2132965" h="2006600">
                <a:moveTo>
                  <a:pt x="1841906" y="126999"/>
                </a:moveTo>
                <a:lnTo>
                  <a:pt x="1490560" y="126999"/>
                </a:lnTo>
                <a:lnTo>
                  <a:pt x="1486700" y="139699"/>
                </a:lnTo>
                <a:lnTo>
                  <a:pt x="1842833" y="139699"/>
                </a:lnTo>
                <a:lnTo>
                  <a:pt x="1841906" y="126999"/>
                </a:lnTo>
                <a:close/>
              </a:path>
              <a:path w="2132965" h="2006600">
                <a:moveTo>
                  <a:pt x="1844459" y="114299"/>
                </a:moveTo>
                <a:lnTo>
                  <a:pt x="1492783" y="114299"/>
                </a:lnTo>
                <a:lnTo>
                  <a:pt x="1492097" y="126999"/>
                </a:lnTo>
                <a:lnTo>
                  <a:pt x="1842414" y="126999"/>
                </a:lnTo>
                <a:lnTo>
                  <a:pt x="1844459" y="114299"/>
                </a:lnTo>
                <a:close/>
              </a:path>
              <a:path w="2132965" h="2006600">
                <a:moveTo>
                  <a:pt x="1846122" y="101599"/>
                </a:moveTo>
                <a:lnTo>
                  <a:pt x="1498968" y="101599"/>
                </a:lnTo>
                <a:lnTo>
                  <a:pt x="1495513" y="114299"/>
                </a:lnTo>
                <a:lnTo>
                  <a:pt x="1845068" y="114299"/>
                </a:lnTo>
                <a:lnTo>
                  <a:pt x="1846122" y="101599"/>
                </a:lnTo>
                <a:close/>
              </a:path>
              <a:path w="2132965" h="2006600">
                <a:moveTo>
                  <a:pt x="1849602" y="88899"/>
                </a:moveTo>
                <a:lnTo>
                  <a:pt x="1511134" y="88899"/>
                </a:lnTo>
                <a:lnTo>
                  <a:pt x="1508582" y="101599"/>
                </a:lnTo>
                <a:lnTo>
                  <a:pt x="1849742" y="101599"/>
                </a:lnTo>
                <a:lnTo>
                  <a:pt x="1849602" y="88899"/>
                </a:lnTo>
                <a:close/>
              </a:path>
              <a:path w="2132965" h="2006600">
                <a:moveTo>
                  <a:pt x="1849945" y="76199"/>
                </a:moveTo>
                <a:lnTo>
                  <a:pt x="1530032" y="76199"/>
                </a:lnTo>
                <a:lnTo>
                  <a:pt x="1527403" y="88899"/>
                </a:lnTo>
                <a:lnTo>
                  <a:pt x="1849488" y="88899"/>
                </a:lnTo>
                <a:lnTo>
                  <a:pt x="1849945" y="76199"/>
                </a:lnTo>
                <a:close/>
              </a:path>
              <a:path w="2132965" h="2006600">
                <a:moveTo>
                  <a:pt x="1546999" y="38099"/>
                </a:moveTo>
                <a:lnTo>
                  <a:pt x="1538617" y="38099"/>
                </a:lnTo>
                <a:lnTo>
                  <a:pt x="1536674" y="50799"/>
                </a:lnTo>
                <a:lnTo>
                  <a:pt x="1531518" y="63499"/>
                </a:lnTo>
                <a:lnTo>
                  <a:pt x="1530692" y="76199"/>
                </a:lnTo>
                <a:lnTo>
                  <a:pt x="1679663" y="76199"/>
                </a:lnTo>
                <a:lnTo>
                  <a:pt x="1678025" y="63499"/>
                </a:lnTo>
                <a:lnTo>
                  <a:pt x="1599806" y="63499"/>
                </a:lnTo>
                <a:lnTo>
                  <a:pt x="1600339" y="50799"/>
                </a:lnTo>
                <a:lnTo>
                  <a:pt x="1546987" y="50799"/>
                </a:lnTo>
                <a:lnTo>
                  <a:pt x="1546999" y="38099"/>
                </a:lnTo>
                <a:close/>
              </a:path>
              <a:path w="2132965" h="2006600">
                <a:moveTo>
                  <a:pt x="1797570" y="63499"/>
                </a:moveTo>
                <a:lnTo>
                  <a:pt x="1679270" y="63499"/>
                </a:lnTo>
                <a:lnTo>
                  <a:pt x="1679663" y="76199"/>
                </a:lnTo>
                <a:lnTo>
                  <a:pt x="1797710" y="76199"/>
                </a:lnTo>
                <a:lnTo>
                  <a:pt x="1797570" y="63499"/>
                </a:lnTo>
                <a:close/>
              </a:path>
              <a:path w="2132965" h="2006600">
                <a:moveTo>
                  <a:pt x="1845843" y="63499"/>
                </a:moveTo>
                <a:lnTo>
                  <a:pt x="1820887" y="63499"/>
                </a:lnTo>
                <a:lnTo>
                  <a:pt x="1819579" y="76199"/>
                </a:lnTo>
                <a:lnTo>
                  <a:pt x="1848040" y="76199"/>
                </a:lnTo>
                <a:lnTo>
                  <a:pt x="1845843" y="63499"/>
                </a:lnTo>
                <a:close/>
              </a:path>
              <a:path w="2132965" h="2006600">
                <a:moveTo>
                  <a:pt x="1670558" y="50799"/>
                </a:moveTo>
                <a:lnTo>
                  <a:pt x="1611744" y="50799"/>
                </a:lnTo>
                <a:lnTo>
                  <a:pt x="1611769" y="63499"/>
                </a:lnTo>
                <a:lnTo>
                  <a:pt x="1671281" y="63499"/>
                </a:lnTo>
                <a:lnTo>
                  <a:pt x="1670558" y="50799"/>
                </a:lnTo>
                <a:close/>
              </a:path>
              <a:path w="2132965" h="2006600">
                <a:moveTo>
                  <a:pt x="1678749" y="50799"/>
                </a:moveTo>
                <a:lnTo>
                  <a:pt x="1678292" y="63499"/>
                </a:lnTo>
                <a:lnTo>
                  <a:pt x="1696224" y="63499"/>
                </a:lnTo>
                <a:lnTo>
                  <a:pt x="1678749" y="50799"/>
                </a:lnTo>
                <a:close/>
              </a:path>
              <a:path w="2132965" h="2006600">
                <a:moveTo>
                  <a:pt x="1788172" y="50799"/>
                </a:moveTo>
                <a:lnTo>
                  <a:pt x="1698091" y="50799"/>
                </a:lnTo>
                <a:lnTo>
                  <a:pt x="1696529" y="63499"/>
                </a:lnTo>
                <a:lnTo>
                  <a:pt x="1788236" y="63499"/>
                </a:lnTo>
                <a:lnTo>
                  <a:pt x="1788172" y="50799"/>
                </a:lnTo>
                <a:close/>
              </a:path>
              <a:path w="2132965" h="2006600">
                <a:moveTo>
                  <a:pt x="1660575" y="38099"/>
                </a:moveTo>
                <a:lnTo>
                  <a:pt x="1613319" y="38099"/>
                </a:lnTo>
                <a:lnTo>
                  <a:pt x="1614398" y="50799"/>
                </a:lnTo>
                <a:lnTo>
                  <a:pt x="1660779" y="50799"/>
                </a:lnTo>
                <a:lnTo>
                  <a:pt x="1660575" y="38099"/>
                </a:lnTo>
                <a:close/>
              </a:path>
              <a:path w="2132965" h="2006600">
                <a:moveTo>
                  <a:pt x="1770100" y="38099"/>
                </a:moveTo>
                <a:lnTo>
                  <a:pt x="1702790" y="38099"/>
                </a:lnTo>
                <a:lnTo>
                  <a:pt x="1703171" y="50799"/>
                </a:lnTo>
                <a:lnTo>
                  <a:pt x="1771142" y="50799"/>
                </a:lnTo>
                <a:lnTo>
                  <a:pt x="1770100" y="38099"/>
                </a:lnTo>
                <a:close/>
              </a:path>
              <a:path w="2132965" h="2006600">
                <a:moveTo>
                  <a:pt x="1546263" y="25399"/>
                </a:moveTo>
                <a:lnTo>
                  <a:pt x="1541005" y="25399"/>
                </a:lnTo>
                <a:lnTo>
                  <a:pt x="1540154" y="38099"/>
                </a:lnTo>
                <a:lnTo>
                  <a:pt x="1552397" y="38099"/>
                </a:lnTo>
                <a:lnTo>
                  <a:pt x="1546263" y="25399"/>
                </a:lnTo>
                <a:close/>
              </a:path>
              <a:path w="2132965" h="2006600">
                <a:moveTo>
                  <a:pt x="1642186" y="25399"/>
                </a:moveTo>
                <a:lnTo>
                  <a:pt x="1610855" y="25399"/>
                </a:lnTo>
                <a:lnTo>
                  <a:pt x="1610398" y="38099"/>
                </a:lnTo>
                <a:lnTo>
                  <a:pt x="1641678" y="38099"/>
                </a:lnTo>
                <a:lnTo>
                  <a:pt x="1642186" y="25399"/>
                </a:lnTo>
                <a:close/>
              </a:path>
              <a:path w="2132965" h="2006600">
                <a:moveTo>
                  <a:pt x="1759381" y="25399"/>
                </a:moveTo>
                <a:lnTo>
                  <a:pt x="1704568" y="25399"/>
                </a:lnTo>
                <a:lnTo>
                  <a:pt x="1704619" y="38099"/>
                </a:lnTo>
                <a:lnTo>
                  <a:pt x="1761274" y="38099"/>
                </a:lnTo>
                <a:lnTo>
                  <a:pt x="1759381" y="25399"/>
                </a:lnTo>
                <a:close/>
              </a:path>
              <a:path w="2132965" h="2006600">
                <a:moveTo>
                  <a:pt x="1750568" y="12699"/>
                </a:moveTo>
                <a:lnTo>
                  <a:pt x="1711871" y="12699"/>
                </a:lnTo>
                <a:lnTo>
                  <a:pt x="1711566" y="25399"/>
                </a:lnTo>
                <a:lnTo>
                  <a:pt x="1752066" y="25399"/>
                </a:lnTo>
                <a:lnTo>
                  <a:pt x="1750568" y="12699"/>
                </a:lnTo>
                <a:close/>
              </a:path>
              <a:path w="2132965" h="2006600">
                <a:moveTo>
                  <a:pt x="1739125" y="0"/>
                </a:moveTo>
                <a:lnTo>
                  <a:pt x="1718957" y="0"/>
                </a:lnTo>
                <a:lnTo>
                  <a:pt x="1718398" y="12699"/>
                </a:lnTo>
                <a:lnTo>
                  <a:pt x="1739607" y="12699"/>
                </a:lnTo>
                <a:lnTo>
                  <a:pt x="1739125" y="0"/>
                </a:lnTo>
                <a:close/>
              </a:path>
            </a:pathLst>
          </a:custGeom>
          <a:solidFill>
            <a:srgbClr val="8FB1DD"/>
          </a:solidFill>
        </p:spPr>
        <p:txBody>
          <a:bodyPr wrap="square" lIns="0" tIns="0" rIns="0" bIns="0" rtlCol="0"/>
          <a:lstStyle/>
          <a:p>
            <a:endParaRPr lang="pl-PL" dirty="0"/>
          </a:p>
        </p:txBody>
      </p:sp>
      <p:pic>
        <p:nvPicPr>
          <p:cNvPr id="125" name="object 20">
            <a:extLst>
              <a:ext uri="{FF2B5EF4-FFF2-40B4-BE49-F238E27FC236}">
                <a16:creationId xmlns:a16="http://schemas.microsoft.com/office/drawing/2014/main" id="{40365F2E-4BD9-C727-1E2C-C8939F6B89F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4219" y="1516888"/>
            <a:ext cx="3479473" cy="3381238"/>
          </a:xfrm>
          <a:prstGeom prst="rect">
            <a:avLst/>
          </a:prstGeom>
        </p:spPr>
      </p:pic>
      <p:pic>
        <p:nvPicPr>
          <p:cNvPr id="126" name="object 21">
            <a:extLst>
              <a:ext uri="{FF2B5EF4-FFF2-40B4-BE49-F238E27FC236}">
                <a16:creationId xmlns:a16="http://schemas.microsoft.com/office/drawing/2014/main" id="{26F00876-CDA5-F4DF-4D0F-B3D1036674D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46721" y="3928405"/>
            <a:ext cx="2172143" cy="1680857"/>
          </a:xfrm>
          <a:prstGeom prst="rect">
            <a:avLst/>
          </a:prstGeom>
        </p:spPr>
      </p:pic>
      <p:sp>
        <p:nvSpPr>
          <p:cNvPr id="127" name="object 22">
            <a:extLst>
              <a:ext uri="{FF2B5EF4-FFF2-40B4-BE49-F238E27FC236}">
                <a16:creationId xmlns:a16="http://schemas.microsoft.com/office/drawing/2014/main" id="{9949BD67-BCD1-1F5D-A873-282886FB7007}"/>
              </a:ext>
            </a:extLst>
          </p:cNvPr>
          <p:cNvSpPr/>
          <p:nvPr/>
        </p:nvSpPr>
        <p:spPr>
          <a:xfrm>
            <a:off x="4175354" y="2457336"/>
            <a:ext cx="6387" cy="5755"/>
          </a:xfrm>
          <a:custGeom>
            <a:avLst/>
            <a:gdLst/>
            <a:ahLst/>
            <a:cxnLst/>
            <a:rect l="l" t="t" r="r" b="b"/>
            <a:pathLst>
              <a:path w="6350" h="5714">
                <a:moveTo>
                  <a:pt x="5803" y="0"/>
                </a:moveTo>
                <a:lnTo>
                  <a:pt x="3340" y="1968"/>
                </a:lnTo>
                <a:lnTo>
                  <a:pt x="88" y="4546"/>
                </a:lnTo>
                <a:lnTo>
                  <a:pt x="0" y="5461"/>
                </a:lnTo>
                <a:lnTo>
                  <a:pt x="469" y="5092"/>
                </a:lnTo>
                <a:lnTo>
                  <a:pt x="4292" y="1981"/>
                </a:lnTo>
                <a:lnTo>
                  <a:pt x="6197" y="533"/>
                </a:lnTo>
                <a:lnTo>
                  <a:pt x="5803" y="0"/>
                </a:lnTo>
                <a:close/>
              </a:path>
            </a:pathLst>
          </a:custGeom>
          <a:solidFill>
            <a:srgbClr val="9DBDDE"/>
          </a:solidFill>
        </p:spPr>
        <p:txBody>
          <a:bodyPr wrap="square" lIns="0" tIns="0" rIns="0" bIns="0" rtlCol="0"/>
          <a:lstStyle/>
          <a:p>
            <a:endParaRPr lang="pl-PL" dirty="0"/>
          </a:p>
        </p:txBody>
      </p:sp>
      <p:sp>
        <p:nvSpPr>
          <p:cNvPr id="128" name="object 23">
            <a:extLst>
              <a:ext uri="{FF2B5EF4-FFF2-40B4-BE49-F238E27FC236}">
                <a16:creationId xmlns:a16="http://schemas.microsoft.com/office/drawing/2014/main" id="{C44D50CA-7E7C-3570-E242-6825D62A9062}"/>
              </a:ext>
            </a:extLst>
          </p:cNvPr>
          <p:cNvSpPr/>
          <p:nvPr/>
        </p:nvSpPr>
        <p:spPr>
          <a:xfrm>
            <a:off x="4175977" y="2457960"/>
            <a:ext cx="6387" cy="5755"/>
          </a:xfrm>
          <a:custGeom>
            <a:avLst/>
            <a:gdLst/>
            <a:ahLst/>
            <a:cxnLst/>
            <a:rect l="l" t="t" r="r" b="b"/>
            <a:pathLst>
              <a:path w="6350" h="5714">
                <a:moveTo>
                  <a:pt x="88" y="4546"/>
                </a:moveTo>
                <a:lnTo>
                  <a:pt x="3340" y="1968"/>
                </a:lnTo>
                <a:lnTo>
                  <a:pt x="5803" y="0"/>
                </a:lnTo>
                <a:lnTo>
                  <a:pt x="5892" y="127"/>
                </a:lnTo>
                <a:lnTo>
                  <a:pt x="6184" y="533"/>
                </a:lnTo>
                <a:lnTo>
                  <a:pt x="4292" y="1981"/>
                </a:lnTo>
                <a:lnTo>
                  <a:pt x="469" y="5092"/>
                </a:lnTo>
                <a:lnTo>
                  <a:pt x="0" y="5473"/>
                </a:lnTo>
                <a:lnTo>
                  <a:pt x="88" y="4546"/>
                </a:lnTo>
                <a:close/>
              </a:path>
            </a:pathLst>
          </a:custGeom>
          <a:ln w="3175">
            <a:solidFill>
              <a:srgbClr val="6D8483"/>
            </a:solidFill>
          </a:ln>
        </p:spPr>
        <p:txBody>
          <a:bodyPr wrap="square" lIns="0" tIns="0" rIns="0" bIns="0" rtlCol="0"/>
          <a:lstStyle/>
          <a:p>
            <a:endParaRPr lang="pl-PL" dirty="0"/>
          </a:p>
        </p:txBody>
      </p:sp>
      <p:pic>
        <p:nvPicPr>
          <p:cNvPr id="129" name="object 24">
            <a:extLst>
              <a:ext uri="{FF2B5EF4-FFF2-40B4-BE49-F238E27FC236}">
                <a16:creationId xmlns:a16="http://schemas.microsoft.com/office/drawing/2014/main" id="{0DA4BF4D-25B3-B2C4-8A68-F151ED62AE6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75354" y="2457336"/>
            <a:ext cx="6233" cy="5499"/>
          </a:xfrm>
          <a:prstGeom prst="rect">
            <a:avLst/>
          </a:prstGeom>
        </p:spPr>
      </p:pic>
      <p:pic>
        <p:nvPicPr>
          <p:cNvPr id="130" name="object 25">
            <a:extLst>
              <a:ext uri="{FF2B5EF4-FFF2-40B4-BE49-F238E27FC236}">
                <a16:creationId xmlns:a16="http://schemas.microsoft.com/office/drawing/2014/main" id="{394D008C-DD8C-1A13-5A1E-20AD63847C0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8823" y="1615152"/>
            <a:ext cx="5456252" cy="4551334"/>
          </a:xfrm>
          <a:prstGeom prst="rect">
            <a:avLst/>
          </a:prstGeom>
        </p:spPr>
      </p:pic>
      <p:pic>
        <p:nvPicPr>
          <p:cNvPr id="131" name="object 77">
            <a:extLst>
              <a:ext uri="{FF2B5EF4-FFF2-40B4-BE49-F238E27FC236}">
                <a16:creationId xmlns:a16="http://schemas.microsoft.com/office/drawing/2014/main" id="{7A0C0BB1-DEE3-7F64-D565-DEB690679504}"/>
              </a:ext>
            </a:extLst>
          </p:cNvPr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72817" y="2577132"/>
            <a:ext cx="1436912" cy="380474"/>
          </a:xfrm>
          <a:prstGeom prst="rect">
            <a:avLst/>
          </a:prstGeom>
        </p:spPr>
      </p:pic>
      <p:pic>
        <p:nvPicPr>
          <p:cNvPr id="142" name="object 77">
            <a:extLst>
              <a:ext uri="{FF2B5EF4-FFF2-40B4-BE49-F238E27FC236}">
                <a16:creationId xmlns:a16="http://schemas.microsoft.com/office/drawing/2014/main" id="{231D4A92-E823-A5F1-2EA5-8DD2A6CE60C1}"/>
              </a:ext>
            </a:extLst>
          </p:cNvPr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48061" y="2931397"/>
            <a:ext cx="1454626" cy="380474"/>
          </a:xfrm>
          <a:prstGeom prst="rect">
            <a:avLst/>
          </a:prstGeom>
        </p:spPr>
      </p:pic>
      <p:pic>
        <p:nvPicPr>
          <p:cNvPr id="143" name="object 77">
            <a:extLst>
              <a:ext uri="{FF2B5EF4-FFF2-40B4-BE49-F238E27FC236}">
                <a16:creationId xmlns:a16="http://schemas.microsoft.com/office/drawing/2014/main" id="{56E644D7-8908-E842-9AB5-A50EC78B36BC}"/>
              </a:ext>
            </a:extLst>
          </p:cNvPr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97607" y="5393861"/>
            <a:ext cx="1642510" cy="380474"/>
          </a:xfrm>
          <a:prstGeom prst="rect">
            <a:avLst/>
          </a:prstGeom>
        </p:spPr>
      </p:pic>
      <p:pic>
        <p:nvPicPr>
          <p:cNvPr id="144" name="object 77">
            <a:extLst>
              <a:ext uri="{FF2B5EF4-FFF2-40B4-BE49-F238E27FC236}">
                <a16:creationId xmlns:a16="http://schemas.microsoft.com/office/drawing/2014/main" id="{6C657610-F6C2-EAB0-35A3-6C597C58B815}"/>
              </a:ext>
            </a:extLst>
          </p:cNvPr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78496" y="2440466"/>
            <a:ext cx="1143538" cy="391343"/>
          </a:xfrm>
          <a:prstGeom prst="rect">
            <a:avLst/>
          </a:prstGeom>
        </p:spPr>
      </p:pic>
      <p:pic>
        <p:nvPicPr>
          <p:cNvPr id="145" name="object 77">
            <a:extLst>
              <a:ext uri="{FF2B5EF4-FFF2-40B4-BE49-F238E27FC236}">
                <a16:creationId xmlns:a16="http://schemas.microsoft.com/office/drawing/2014/main" id="{241168D3-1514-E1EB-ACB6-B1AFC9BE51A7}"/>
              </a:ext>
            </a:extLst>
          </p:cNvPr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92658" y="1486336"/>
            <a:ext cx="2659039" cy="359307"/>
          </a:xfrm>
          <a:prstGeom prst="rect">
            <a:avLst/>
          </a:prstGeom>
        </p:spPr>
      </p:pic>
      <p:pic>
        <p:nvPicPr>
          <p:cNvPr id="146" name="object 77">
            <a:extLst>
              <a:ext uri="{FF2B5EF4-FFF2-40B4-BE49-F238E27FC236}">
                <a16:creationId xmlns:a16="http://schemas.microsoft.com/office/drawing/2014/main" id="{DB352A2E-2CF0-ABD5-546D-89C361EB6FFD}"/>
              </a:ext>
            </a:extLst>
          </p:cNvPr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1982" y="2660487"/>
            <a:ext cx="1125625" cy="380474"/>
          </a:xfrm>
          <a:prstGeom prst="rect">
            <a:avLst/>
          </a:prstGeom>
        </p:spPr>
      </p:pic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0C217121-63D6-C801-A2EC-1AF3A3B2C934}"/>
              </a:ext>
            </a:extLst>
          </p:cNvPr>
          <p:cNvSpPr txBox="1"/>
          <p:nvPr/>
        </p:nvSpPr>
        <p:spPr>
          <a:xfrm>
            <a:off x="4577353" y="2907271"/>
            <a:ext cx="1225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1" spc="70" dirty="0">
                <a:solidFill>
                  <a:srgbClr val="FFFFFF"/>
                </a:solidFill>
                <a:latin typeface="Futura Bold"/>
                <a:cs typeface="Futura Bold"/>
              </a:rPr>
              <a:t>GDAŃSK</a:t>
            </a:r>
            <a:endParaRPr lang="pl-PL" dirty="0"/>
          </a:p>
        </p:txBody>
      </p:sp>
      <p:sp>
        <p:nvSpPr>
          <p:cNvPr id="150" name="pole tekstowe 149">
            <a:extLst>
              <a:ext uri="{FF2B5EF4-FFF2-40B4-BE49-F238E27FC236}">
                <a16:creationId xmlns:a16="http://schemas.microsoft.com/office/drawing/2014/main" id="{563B1CE4-79A4-9FB1-266C-CBDF1728CE49}"/>
              </a:ext>
            </a:extLst>
          </p:cNvPr>
          <p:cNvSpPr txBox="1"/>
          <p:nvPr/>
        </p:nvSpPr>
        <p:spPr>
          <a:xfrm>
            <a:off x="4481791" y="2547845"/>
            <a:ext cx="1137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1" spc="70" dirty="0">
                <a:solidFill>
                  <a:srgbClr val="FFFFFF"/>
                </a:solidFill>
                <a:latin typeface="Futura Bold"/>
                <a:cs typeface="Futura Bold"/>
              </a:rPr>
              <a:t>G</a:t>
            </a:r>
            <a:r>
              <a:rPr lang="pl-PL" b="1" spc="70" dirty="0">
                <a:solidFill>
                  <a:srgbClr val="FFFFFF"/>
                </a:solidFill>
                <a:latin typeface="Futura Bold"/>
                <a:cs typeface="Futura Bold"/>
              </a:rPr>
              <a:t>DYNIA</a:t>
            </a:r>
            <a:r>
              <a:rPr lang="pl-PL" sz="1800" b="1" spc="70" dirty="0">
                <a:solidFill>
                  <a:srgbClr val="FFFFFF"/>
                </a:solidFill>
                <a:latin typeface="Futura Bold"/>
                <a:cs typeface="Futura Bold"/>
              </a:rPr>
              <a:t> </a:t>
            </a:r>
            <a:endParaRPr lang="pl-PL" dirty="0"/>
          </a:p>
        </p:txBody>
      </p:sp>
      <p:sp>
        <p:nvSpPr>
          <p:cNvPr id="152" name="pole tekstowe 151">
            <a:extLst>
              <a:ext uri="{FF2B5EF4-FFF2-40B4-BE49-F238E27FC236}">
                <a16:creationId xmlns:a16="http://schemas.microsoft.com/office/drawing/2014/main" id="{8217DC76-3693-B0F1-FA4C-A1BDFA011E69}"/>
              </a:ext>
            </a:extLst>
          </p:cNvPr>
          <p:cNvSpPr txBox="1"/>
          <p:nvPr/>
        </p:nvSpPr>
        <p:spPr>
          <a:xfrm>
            <a:off x="4181984" y="1446381"/>
            <a:ext cx="2479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spc="70" dirty="0">
                <a:solidFill>
                  <a:srgbClr val="FFFFFF"/>
                </a:solidFill>
                <a:latin typeface="Futura Bold"/>
              </a:rPr>
              <a:t>WŁADYSŁAWOWO</a:t>
            </a:r>
            <a:endParaRPr lang="pl-PL" dirty="0"/>
          </a:p>
        </p:txBody>
      </p:sp>
      <p:sp>
        <p:nvSpPr>
          <p:cNvPr id="154" name="pole tekstowe 153">
            <a:extLst>
              <a:ext uri="{FF2B5EF4-FFF2-40B4-BE49-F238E27FC236}">
                <a16:creationId xmlns:a16="http://schemas.microsoft.com/office/drawing/2014/main" id="{531FC87A-C9B7-ECE3-81AE-5A584844891C}"/>
              </a:ext>
            </a:extLst>
          </p:cNvPr>
          <p:cNvSpPr txBox="1"/>
          <p:nvPr/>
        </p:nvSpPr>
        <p:spPr>
          <a:xfrm>
            <a:off x="2700571" y="2403049"/>
            <a:ext cx="1086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spc="70" dirty="0">
                <a:solidFill>
                  <a:srgbClr val="FFFFFF"/>
                </a:solidFill>
                <a:latin typeface="Futura Bold"/>
              </a:rPr>
              <a:t>LĘBORK</a:t>
            </a:r>
            <a:endParaRPr lang="pl-PL" dirty="0"/>
          </a:p>
        </p:txBody>
      </p:sp>
      <p:sp>
        <p:nvSpPr>
          <p:cNvPr id="156" name="pole tekstowe 155">
            <a:extLst>
              <a:ext uri="{FF2B5EF4-FFF2-40B4-BE49-F238E27FC236}">
                <a16:creationId xmlns:a16="http://schemas.microsoft.com/office/drawing/2014/main" id="{3691575E-6FD7-5328-5747-DB13345378FD}"/>
              </a:ext>
            </a:extLst>
          </p:cNvPr>
          <p:cNvSpPr txBox="1"/>
          <p:nvPr/>
        </p:nvSpPr>
        <p:spPr>
          <a:xfrm>
            <a:off x="2317538" y="5360384"/>
            <a:ext cx="1591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spc="70" dirty="0">
                <a:solidFill>
                  <a:srgbClr val="FFFFFF"/>
                </a:solidFill>
                <a:latin typeface="Futura Bold"/>
              </a:rPr>
              <a:t>CHOJNICE</a:t>
            </a:r>
            <a:endParaRPr lang="pl-PL" dirty="0"/>
          </a:p>
        </p:txBody>
      </p:sp>
      <p:sp>
        <p:nvSpPr>
          <p:cNvPr id="158" name="pole tekstowe 157">
            <a:extLst>
              <a:ext uri="{FF2B5EF4-FFF2-40B4-BE49-F238E27FC236}">
                <a16:creationId xmlns:a16="http://schemas.microsoft.com/office/drawing/2014/main" id="{BCF301EA-D4E4-EE07-7705-4DE1CDB8BFE7}"/>
              </a:ext>
            </a:extLst>
          </p:cNvPr>
          <p:cNvSpPr txBox="1"/>
          <p:nvPr/>
        </p:nvSpPr>
        <p:spPr>
          <a:xfrm>
            <a:off x="1099840" y="2631295"/>
            <a:ext cx="1170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spc="70" dirty="0">
                <a:solidFill>
                  <a:srgbClr val="FFFFFF"/>
                </a:solidFill>
                <a:latin typeface="Futura Bold"/>
              </a:rPr>
              <a:t>SŁUPSK</a:t>
            </a:r>
            <a:endParaRPr lang="pl-PL" dirty="0"/>
          </a:p>
        </p:txBody>
      </p:sp>
      <p:sp>
        <p:nvSpPr>
          <p:cNvPr id="159" name="object 110">
            <a:extLst>
              <a:ext uri="{FF2B5EF4-FFF2-40B4-BE49-F238E27FC236}">
                <a16:creationId xmlns:a16="http://schemas.microsoft.com/office/drawing/2014/main" id="{7513625E-2119-4A60-0CD0-290992BE35CE}"/>
              </a:ext>
            </a:extLst>
          </p:cNvPr>
          <p:cNvSpPr/>
          <p:nvPr/>
        </p:nvSpPr>
        <p:spPr>
          <a:xfrm>
            <a:off x="7236445" y="2483787"/>
            <a:ext cx="79375" cy="3164840"/>
          </a:xfrm>
          <a:custGeom>
            <a:avLst/>
            <a:gdLst/>
            <a:ahLst/>
            <a:cxnLst/>
            <a:rect l="l" t="t" r="r" b="b"/>
            <a:pathLst>
              <a:path w="79375" h="3164840">
                <a:moveTo>
                  <a:pt x="78917" y="0"/>
                </a:moveTo>
                <a:lnTo>
                  <a:pt x="0" y="0"/>
                </a:lnTo>
                <a:lnTo>
                  <a:pt x="0" y="3164814"/>
                </a:lnTo>
                <a:lnTo>
                  <a:pt x="78917" y="3164814"/>
                </a:lnTo>
                <a:lnTo>
                  <a:pt x="78917" y="0"/>
                </a:lnTo>
                <a:close/>
              </a:path>
            </a:pathLst>
          </a:custGeom>
          <a:solidFill>
            <a:srgbClr val="131B40"/>
          </a:solidFill>
        </p:spPr>
        <p:txBody>
          <a:bodyPr wrap="square" lIns="0" tIns="0" rIns="0" bIns="0" rtlCol="0"/>
          <a:lstStyle/>
          <a:p>
            <a:endParaRPr lang="pl-PL" dirty="0"/>
          </a:p>
        </p:txBody>
      </p:sp>
      <p:pic>
        <p:nvPicPr>
          <p:cNvPr id="2" name="object 77">
            <a:extLst>
              <a:ext uri="{FF2B5EF4-FFF2-40B4-BE49-F238E27FC236}">
                <a16:creationId xmlns:a16="http://schemas.microsoft.com/office/drawing/2014/main" id="{1196B292-E22B-406F-453C-E12CFBE923C8}"/>
              </a:ext>
            </a:extLst>
          </p:cNvPr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92659" y="1819265"/>
            <a:ext cx="1060134" cy="380474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BE4EBA4-4640-139A-92CD-FFB3BF0C4D68}"/>
              </a:ext>
            </a:extLst>
          </p:cNvPr>
          <p:cNvSpPr txBox="1"/>
          <p:nvPr/>
        </p:nvSpPr>
        <p:spPr>
          <a:xfrm>
            <a:off x="4184059" y="1787081"/>
            <a:ext cx="881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spc="70" dirty="0">
                <a:solidFill>
                  <a:srgbClr val="FFFFFF"/>
                </a:solidFill>
                <a:latin typeface="Futura Bold"/>
                <a:cs typeface="Futura Bold"/>
              </a:rPr>
              <a:t>PUCK</a:t>
            </a:r>
            <a:endParaRPr lang="pl-PL" dirty="0"/>
          </a:p>
        </p:txBody>
      </p:sp>
      <p:pic>
        <p:nvPicPr>
          <p:cNvPr id="15" name="object 77">
            <a:extLst>
              <a:ext uri="{FF2B5EF4-FFF2-40B4-BE49-F238E27FC236}">
                <a16:creationId xmlns:a16="http://schemas.microsoft.com/office/drawing/2014/main" id="{3014A0DA-EDE5-7E8D-ABC1-B3D14FD4758B}"/>
              </a:ext>
            </a:extLst>
          </p:cNvPr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72728" y="3982203"/>
            <a:ext cx="1454626" cy="380474"/>
          </a:xfrm>
          <a:prstGeom prst="rect">
            <a:avLst/>
          </a:prstGeom>
        </p:spPr>
      </p:pic>
      <p:pic>
        <p:nvPicPr>
          <p:cNvPr id="17" name="object 77">
            <a:extLst>
              <a:ext uri="{FF2B5EF4-FFF2-40B4-BE49-F238E27FC236}">
                <a16:creationId xmlns:a16="http://schemas.microsoft.com/office/drawing/2014/main" id="{9D867C03-3072-DC7B-8AD3-309CFF6459E6}"/>
              </a:ext>
            </a:extLst>
          </p:cNvPr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92161" y="2161194"/>
            <a:ext cx="2062739" cy="466159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4C705C3A-1790-B373-322B-FB7144C9307F}"/>
              </a:ext>
            </a:extLst>
          </p:cNvPr>
          <p:cNvSpPr txBox="1"/>
          <p:nvPr/>
        </p:nvSpPr>
        <p:spPr>
          <a:xfrm>
            <a:off x="4997629" y="3958097"/>
            <a:ext cx="1077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spc="70" dirty="0">
                <a:solidFill>
                  <a:srgbClr val="FFFFFF"/>
                </a:solidFill>
                <a:latin typeface="Futura Bold"/>
              </a:rPr>
              <a:t>TCZEW</a:t>
            </a:r>
            <a:endParaRPr lang="pl-PL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8BDB9B2D-9BEE-FCDB-87BD-50565A79762F}"/>
              </a:ext>
            </a:extLst>
          </p:cNvPr>
          <p:cNvSpPr txBox="1"/>
          <p:nvPr/>
        </p:nvSpPr>
        <p:spPr>
          <a:xfrm>
            <a:off x="3841518" y="2174812"/>
            <a:ext cx="1955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bg1"/>
                </a:solidFill>
              </a:rPr>
              <a:t>WEJHEROWO</a:t>
            </a:r>
          </a:p>
        </p:txBody>
      </p:sp>
      <p:grpSp>
        <p:nvGrpSpPr>
          <p:cNvPr id="24" name="object 2">
            <a:extLst>
              <a:ext uri="{FF2B5EF4-FFF2-40B4-BE49-F238E27FC236}">
                <a16:creationId xmlns:a16="http://schemas.microsoft.com/office/drawing/2014/main" id="{06C08072-3B28-4E0C-5F57-CD9249988190}"/>
              </a:ext>
            </a:extLst>
          </p:cNvPr>
          <p:cNvGrpSpPr/>
          <p:nvPr/>
        </p:nvGrpSpPr>
        <p:grpSpPr>
          <a:xfrm>
            <a:off x="851910" y="6544188"/>
            <a:ext cx="1294130" cy="131445"/>
            <a:chOff x="851910" y="6544188"/>
            <a:chExt cx="1294130" cy="131445"/>
          </a:xfrm>
        </p:grpSpPr>
        <p:sp>
          <p:nvSpPr>
            <p:cNvPr id="25" name="object 3">
              <a:extLst>
                <a:ext uri="{FF2B5EF4-FFF2-40B4-BE49-F238E27FC236}">
                  <a16:creationId xmlns:a16="http://schemas.microsoft.com/office/drawing/2014/main" id="{9186B83E-B647-F898-7699-38928C7691DC}"/>
                </a:ext>
              </a:extLst>
            </p:cNvPr>
            <p:cNvSpPr/>
            <p:nvPr/>
          </p:nvSpPr>
          <p:spPr>
            <a:xfrm>
              <a:off x="1252715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pic>
          <p:nvPicPr>
            <p:cNvPr id="26" name="object 4">
              <a:extLst>
                <a:ext uri="{FF2B5EF4-FFF2-40B4-BE49-F238E27FC236}">
                  <a16:creationId xmlns:a16="http://schemas.microsoft.com/office/drawing/2014/main" id="{A08C1A7B-330D-8AB3-7B9E-8463EE02D40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2164" y="6544188"/>
              <a:ext cx="313368" cy="131152"/>
            </a:xfrm>
            <a:prstGeom prst="rect">
              <a:avLst/>
            </a:prstGeom>
          </p:spPr>
        </p:pic>
        <p:sp>
          <p:nvSpPr>
            <p:cNvPr id="27" name="object 5">
              <a:extLst>
                <a:ext uri="{FF2B5EF4-FFF2-40B4-BE49-F238E27FC236}">
                  <a16:creationId xmlns:a16="http://schemas.microsoft.com/office/drawing/2014/main" id="{C2A4ED39-643C-21CD-1ED0-A1A3A0BBB8D4}"/>
                </a:ext>
              </a:extLst>
            </p:cNvPr>
            <p:cNvSpPr/>
            <p:nvPr/>
          </p:nvSpPr>
          <p:spPr>
            <a:xfrm>
              <a:off x="879830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CED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pic>
          <p:nvPicPr>
            <p:cNvPr id="28" name="object 6">
              <a:extLst>
                <a:ext uri="{FF2B5EF4-FFF2-40B4-BE49-F238E27FC236}">
                  <a16:creationId xmlns:a16="http://schemas.microsoft.com/office/drawing/2014/main" id="{2A21700C-C838-AE28-B070-ADF2819C3520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5921" y="6568497"/>
              <a:ext cx="330033" cy="85648"/>
            </a:xfrm>
            <a:prstGeom prst="rect">
              <a:avLst/>
            </a:prstGeom>
          </p:spPr>
        </p:pic>
        <p:sp>
          <p:nvSpPr>
            <p:cNvPr id="29" name="object 7">
              <a:extLst>
                <a:ext uri="{FF2B5EF4-FFF2-40B4-BE49-F238E27FC236}">
                  <a16:creationId xmlns:a16="http://schemas.microsoft.com/office/drawing/2014/main" id="{476DB285-6C62-2F54-D8F5-1B4BE131040A}"/>
                </a:ext>
              </a:extLst>
            </p:cNvPr>
            <p:cNvSpPr/>
            <p:nvPr/>
          </p:nvSpPr>
          <p:spPr>
            <a:xfrm>
              <a:off x="851910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</p:grpSp>
      <p:pic>
        <p:nvPicPr>
          <p:cNvPr id="30" name="object 8">
            <a:extLst>
              <a:ext uri="{FF2B5EF4-FFF2-40B4-BE49-F238E27FC236}">
                <a16:creationId xmlns:a16="http://schemas.microsoft.com/office/drawing/2014/main" id="{1D3F9A00-0AC1-E19C-4AFF-C911F58C1D7F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grpSp>
        <p:nvGrpSpPr>
          <p:cNvPr id="31" name="object 9">
            <a:extLst>
              <a:ext uri="{FF2B5EF4-FFF2-40B4-BE49-F238E27FC236}">
                <a16:creationId xmlns:a16="http://schemas.microsoft.com/office/drawing/2014/main" id="{EF36C992-EB8B-E9C7-1B5E-E19C7530BDB3}"/>
              </a:ext>
            </a:extLst>
          </p:cNvPr>
          <p:cNvGrpSpPr/>
          <p:nvPr/>
        </p:nvGrpSpPr>
        <p:grpSpPr>
          <a:xfrm>
            <a:off x="8980220" y="6499859"/>
            <a:ext cx="362585" cy="240665"/>
            <a:chOff x="8980220" y="6499859"/>
            <a:chExt cx="362585" cy="240665"/>
          </a:xfrm>
        </p:grpSpPr>
        <p:sp>
          <p:nvSpPr>
            <p:cNvPr id="32" name="object 10">
              <a:extLst>
                <a:ext uri="{FF2B5EF4-FFF2-40B4-BE49-F238E27FC236}">
                  <a16:creationId xmlns:a16="http://schemas.microsoft.com/office/drawing/2014/main" id="{49C8A99A-28C2-E312-327C-9E219F37729D}"/>
                </a:ext>
              </a:extLst>
            </p:cNvPr>
            <p:cNvSpPr/>
            <p:nvPr/>
          </p:nvSpPr>
          <p:spPr>
            <a:xfrm>
              <a:off x="8980220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33" name="object 11">
              <a:extLst>
                <a:ext uri="{FF2B5EF4-FFF2-40B4-BE49-F238E27FC236}">
                  <a16:creationId xmlns:a16="http://schemas.microsoft.com/office/drawing/2014/main" id="{86D2C711-FAF7-749F-2165-24F4DE2F9D04}"/>
                </a:ext>
              </a:extLst>
            </p:cNvPr>
            <p:cNvSpPr/>
            <p:nvPr/>
          </p:nvSpPr>
          <p:spPr>
            <a:xfrm>
              <a:off x="8980220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51F2A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34" name="object 12">
              <a:extLst>
                <a:ext uri="{FF2B5EF4-FFF2-40B4-BE49-F238E27FC236}">
                  <a16:creationId xmlns:a16="http://schemas.microsoft.com/office/drawing/2014/main" id="{5C1C0392-0E0A-06CC-3BC9-9D42A1D3D274}"/>
                </a:ext>
              </a:extLst>
            </p:cNvPr>
            <p:cNvSpPr/>
            <p:nvPr/>
          </p:nvSpPr>
          <p:spPr>
            <a:xfrm>
              <a:off x="8980221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78786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</p:grpSp>
      <p:grpSp>
        <p:nvGrpSpPr>
          <p:cNvPr id="35" name="object 13">
            <a:extLst>
              <a:ext uri="{FF2B5EF4-FFF2-40B4-BE49-F238E27FC236}">
                <a16:creationId xmlns:a16="http://schemas.microsoft.com/office/drawing/2014/main" id="{E729AE89-08DD-3C18-832C-EDAEA89302A1}"/>
              </a:ext>
            </a:extLst>
          </p:cNvPr>
          <p:cNvGrpSpPr/>
          <p:nvPr/>
        </p:nvGrpSpPr>
        <p:grpSpPr>
          <a:xfrm>
            <a:off x="7806980" y="6449953"/>
            <a:ext cx="160655" cy="320040"/>
            <a:chOff x="7806980" y="6449953"/>
            <a:chExt cx="160655" cy="320040"/>
          </a:xfrm>
        </p:grpSpPr>
        <p:sp>
          <p:nvSpPr>
            <p:cNvPr id="36" name="object 14">
              <a:extLst>
                <a:ext uri="{FF2B5EF4-FFF2-40B4-BE49-F238E27FC236}">
                  <a16:creationId xmlns:a16="http://schemas.microsoft.com/office/drawing/2014/main" id="{0FCC4919-E744-01F8-BC33-0682521C8A8D}"/>
                </a:ext>
              </a:extLst>
            </p:cNvPr>
            <p:cNvSpPr/>
            <p:nvPr/>
          </p:nvSpPr>
          <p:spPr>
            <a:xfrm>
              <a:off x="7806980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pic>
          <p:nvPicPr>
            <p:cNvPr id="37" name="object 15">
              <a:extLst>
                <a:ext uri="{FF2B5EF4-FFF2-40B4-BE49-F238E27FC236}">
                  <a16:creationId xmlns:a16="http://schemas.microsoft.com/office/drawing/2014/main" id="{2FEECBE9-6A4D-9A71-B73A-090FF076AA8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06997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38" name="object 16">
            <a:extLst>
              <a:ext uri="{FF2B5EF4-FFF2-40B4-BE49-F238E27FC236}">
                <a16:creationId xmlns:a16="http://schemas.microsoft.com/office/drawing/2014/main" id="{6C44C3C8-4B85-CCC1-C95F-1ADDB75EB9B5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grpSp>
        <p:nvGrpSpPr>
          <p:cNvPr id="39" name="object 17">
            <a:extLst>
              <a:ext uri="{FF2B5EF4-FFF2-40B4-BE49-F238E27FC236}">
                <a16:creationId xmlns:a16="http://schemas.microsoft.com/office/drawing/2014/main" id="{77797332-F4AF-B748-E96E-011EDEFA545C}"/>
              </a:ext>
            </a:extLst>
          </p:cNvPr>
          <p:cNvGrpSpPr/>
          <p:nvPr/>
        </p:nvGrpSpPr>
        <p:grpSpPr>
          <a:xfrm>
            <a:off x="10978654" y="6499898"/>
            <a:ext cx="361950" cy="240029"/>
            <a:chOff x="10978654" y="6499898"/>
            <a:chExt cx="361950" cy="240029"/>
          </a:xfrm>
        </p:grpSpPr>
        <p:sp>
          <p:nvSpPr>
            <p:cNvPr id="40" name="object 18">
              <a:extLst>
                <a:ext uri="{FF2B5EF4-FFF2-40B4-BE49-F238E27FC236}">
                  <a16:creationId xmlns:a16="http://schemas.microsoft.com/office/drawing/2014/main" id="{2AA5FBB0-5E94-F12B-41D3-BEC4CC876ECD}"/>
                </a:ext>
              </a:extLst>
            </p:cNvPr>
            <p:cNvSpPr/>
            <p:nvPr/>
          </p:nvSpPr>
          <p:spPr>
            <a:xfrm>
              <a:off x="10978654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pic>
          <p:nvPicPr>
            <p:cNvPr id="41" name="object 19">
              <a:extLst>
                <a:ext uri="{FF2B5EF4-FFF2-40B4-BE49-F238E27FC236}">
                  <a16:creationId xmlns:a16="http://schemas.microsoft.com/office/drawing/2014/main" id="{4BA2BD84-98CC-0CE6-C631-08497E62C0E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067869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42" name="object 20">
            <a:extLst>
              <a:ext uri="{FF2B5EF4-FFF2-40B4-BE49-F238E27FC236}">
                <a16:creationId xmlns:a16="http://schemas.microsoft.com/office/drawing/2014/main" id="{3EA4DD4B-54B1-AAD5-FC9C-1EFAFE8E72F9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  <p:grpSp>
        <p:nvGrpSpPr>
          <p:cNvPr id="20" name="Grupa 19">
            <a:extLst>
              <a:ext uri="{FF2B5EF4-FFF2-40B4-BE49-F238E27FC236}">
                <a16:creationId xmlns:a16="http://schemas.microsoft.com/office/drawing/2014/main" id="{F6787683-0586-28F2-C818-1B12E3F1FAF4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22" name="object 66">
              <a:extLst>
                <a:ext uri="{FF2B5EF4-FFF2-40B4-BE49-F238E27FC236}">
                  <a16:creationId xmlns:a16="http://schemas.microsoft.com/office/drawing/2014/main" id="{BA69DF7B-1DD8-7701-279A-F6434CCD6C72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23" name="object 61">
              <a:extLst>
                <a:ext uri="{FF2B5EF4-FFF2-40B4-BE49-F238E27FC236}">
                  <a16:creationId xmlns:a16="http://schemas.microsoft.com/office/drawing/2014/main" id="{C0145E03-8346-D307-0B6F-ACC53CD299B1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3" name="object 62">
              <a:extLst>
                <a:ext uri="{FF2B5EF4-FFF2-40B4-BE49-F238E27FC236}">
                  <a16:creationId xmlns:a16="http://schemas.microsoft.com/office/drawing/2014/main" id="{CE9911A8-AA9A-8206-D60B-F1D823EDF0A1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4" name="object 63">
              <a:extLst>
                <a:ext uri="{FF2B5EF4-FFF2-40B4-BE49-F238E27FC236}">
                  <a16:creationId xmlns:a16="http://schemas.microsoft.com/office/drawing/2014/main" id="{03D5D4C3-3B2F-7FE2-BCB0-EC2960E4FCFA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5" name="object 64">
              <a:extLst>
                <a:ext uri="{FF2B5EF4-FFF2-40B4-BE49-F238E27FC236}">
                  <a16:creationId xmlns:a16="http://schemas.microsoft.com/office/drawing/2014/main" id="{91C37606-F048-DC12-8FCD-EA4D35429650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46" name="object 65">
              <a:extLst>
                <a:ext uri="{FF2B5EF4-FFF2-40B4-BE49-F238E27FC236}">
                  <a16:creationId xmlns:a16="http://schemas.microsoft.com/office/drawing/2014/main" id="{CAEE1157-7EF4-E351-9F37-26DD2FDC7B31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49" name="object 2">
            <a:extLst>
              <a:ext uri="{FF2B5EF4-FFF2-40B4-BE49-F238E27FC236}">
                <a16:creationId xmlns:a16="http://schemas.microsoft.com/office/drawing/2014/main" id="{16832B22-CBE0-4328-9C9B-211244A609B5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ZASIĘG TERYTORIALNY</a:t>
            </a:r>
          </a:p>
        </p:txBody>
      </p:sp>
      <p:cxnSp>
        <p:nvCxnSpPr>
          <p:cNvPr id="50" name="Łącznik prosty 49">
            <a:extLst>
              <a:ext uri="{FF2B5EF4-FFF2-40B4-BE49-F238E27FC236}">
                <a16:creationId xmlns:a16="http://schemas.microsoft.com/office/drawing/2014/main" id="{EFC370F5-3D12-E153-B66A-672D5B6BA2D1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54" name="Grupa 53">
            <a:extLst>
              <a:ext uri="{FF2B5EF4-FFF2-40B4-BE49-F238E27FC236}">
                <a16:creationId xmlns:a16="http://schemas.microsoft.com/office/drawing/2014/main" id="{AFBCBEB8-E2EF-990D-BE60-39F37BA2FC88}"/>
              </a:ext>
            </a:extLst>
          </p:cNvPr>
          <p:cNvGrpSpPr/>
          <p:nvPr/>
        </p:nvGrpSpPr>
        <p:grpSpPr>
          <a:xfrm>
            <a:off x="8056716" y="2780001"/>
            <a:ext cx="2319910" cy="2548868"/>
            <a:chOff x="7736041" y="2780001"/>
            <a:chExt cx="2319910" cy="2548868"/>
          </a:xfrm>
        </p:grpSpPr>
        <p:sp>
          <p:nvSpPr>
            <p:cNvPr id="176" name="object 113">
              <a:extLst>
                <a:ext uri="{FF2B5EF4-FFF2-40B4-BE49-F238E27FC236}">
                  <a16:creationId xmlns:a16="http://schemas.microsoft.com/office/drawing/2014/main" id="{B8E1FC24-E930-F4A3-AF97-20265E8391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89137" y="2780001"/>
              <a:ext cx="866814" cy="1097967"/>
            </a:xfrm>
            <a:custGeom>
              <a:avLst/>
              <a:gdLst/>
              <a:ahLst/>
              <a:cxnLst/>
              <a:rect l="l" t="t" r="r" b="b"/>
              <a:pathLst>
                <a:path w="209550" h="265429">
                  <a:moveTo>
                    <a:pt x="74955" y="176301"/>
                  </a:moveTo>
                  <a:lnTo>
                    <a:pt x="70815" y="172161"/>
                  </a:lnTo>
                  <a:lnTo>
                    <a:pt x="43675" y="172161"/>
                  </a:lnTo>
                  <a:lnTo>
                    <a:pt x="38569" y="172161"/>
                  </a:lnTo>
                  <a:lnTo>
                    <a:pt x="34429" y="176301"/>
                  </a:lnTo>
                  <a:lnTo>
                    <a:pt x="34429" y="186512"/>
                  </a:lnTo>
                  <a:lnTo>
                    <a:pt x="38569" y="190652"/>
                  </a:lnTo>
                  <a:lnTo>
                    <a:pt x="70815" y="190652"/>
                  </a:lnTo>
                  <a:lnTo>
                    <a:pt x="74955" y="186512"/>
                  </a:lnTo>
                  <a:lnTo>
                    <a:pt x="74955" y="176301"/>
                  </a:lnTo>
                  <a:close/>
                </a:path>
                <a:path w="209550" h="265429">
                  <a:moveTo>
                    <a:pt x="174574" y="176301"/>
                  </a:moveTo>
                  <a:lnTo>
                    <a:pt x="170434" y="172161"/>
                  </a:lnTo>
                  <a:lnTo>
                    <a:pt x="143294" y="172161"/>
                  </a:lnTo>
                  <a:lnTo>
                    <a:pt x="138188" y="172161"/>
                  </a:lnTo>
                  <a:lnTo>
                    <a:pt x="134048" y="176301"/>
                  </a:lnTo>
                  <a:lnTo>
                    <a:pt x="134048" y="186512"/>
                  </a:lnTo>
                  <a:lnTo>
                    <a:pt x="138188" y="190652"/>
                  </a:lnTo>
                  <a:lnTo>
                    <a:pt x="170434" y="190652"/>
                  </a:lnTo>
                  <a:lnTo>
                    <a:pt x="174574" y="186512"/>
                  </a:lnTo>
                  <a:lnTo>
                    <a:pt x="174574" y="176301"/>
                  </a:lnTo>
                  <a:close/>
                </a:path>
                <a:path w="209550" h="265429">
                  <a:moveTo>
                    <a:pt x="209003" y="51142"/>
                  </a:moveTo>
                  <a:lnTo>
                    <a:pt x="204978" y="31254"/>
                  </a:lnTo>
                  <a:lnTo>
                    <a:pt x="196367" y="18491"/>
                  </a:lnTo>
                  <a:lnTo>
                    <a:pt x="194005" y="14986"/>
                  </a:lnTo>
                  <a:lnTo>
                    <a:pt x="190512" y="12636"/>
                  </a:lnTo>
                  <a:lnTo>
                    <a:pt x="190512" y="51142"/>
                  </a:lnTo>
                  <a:lnTo>
                    <a:pt x="190512" y="137820"/>
                  </a:lnTo>
                  <a:lnTo>
                    <a:pt x="190512" y="156311"/>
                  </a:lnTo>
                  <a:lnTo>
                    <a:pt x="190512" y="179857"/>
                  </a:lnTo>
                  <a:lnTo>
                    <a:pt x="187947" y="192557"/>
                  </a:lnTo>
                  <a:lnTo>
                    <a:pt x="180936" y="202933"/>
                  </a:lnTo>
                  <a:lnTo>
                    <a:pt x="170561" y="209931"/>
                  </a:lnTo>
                  <a:lnTo>
                    <a:pt x="169341" y="210185"/>
                  </a:lnTo>
                  <a:lnTo>
                    <a:pt x="169341" y="231000"/>
                  </a:lnTo>
                  <a:lnTo>
                    <a:pt x="169341" y="243090"/>
                  </a:lnTo>
                  <a:lnTo>
                    <a:pt x="165925" y="246507"/>
                  </a:lnTo>
                  <a:lnTo>
                    <a:pt x="157518" y="246507"/>
                  </a:lnTo>
                  <a:lnTo>
                    <a:pt x="154101" y="243090"/>
                  </a:lnTo>
                  <a:lnTo>
                    <a:pt x="154101" y="231000"/>
                  </a:lnTo>
                  <a:lnTo>
                    <a:pt x="169341" y="231000"/>
                  </a:lnTo>
                  <a:lnTo>
                    <a:pt x="169341" y="210185"/>
                  </a:lnTo>
                  <a:lnTo>
                    <a:pt x="157861" y="212509"/>
                  </a:lnTo>
                  <a:lnTo>
                    <a:pt x="54902" y="212509"/>
                  </a:lnTo>
                  <a:lnTo>
                    <a:pt x="54902" y="231000"/>
                  </a:lnTo>
                  <a:lnTo>
                    <a:pt x="54902" y="243090"/>
                  </a:lnTo>
                  <a:lnTo>
                    <a:pt x="51485" y="246507"/>
                  </a:lnTo>
                  <a:lnTo>
                    <a:pt x="43078" y="246507"/>
                  </a:lnTo>
                  <a:lnTo>
                    <a:pt x="39662" y="243090"/>
                  </a:lnTo>
                  <a:lnTo>
                    <a:pt x="39662" y="231000"/>
                  </a:lnTo>
                  <a:lnTo>
                    <a:pt x="54902" y="231000"/>
                  </a:lnTo>
                  <a:lnTo>
                    <a:pt x="54902" y="212509"/>
                  </a:lnTo>
                  <a:lnTo>
                    <a:pt x="51142" y="212509"/>
                  </a:lnTo>
                  <a:lnTo>
                    <a:pt x="38442" y="209931"/>
                  </a:lnTo>
                  <a:lnTo>
                    <a:pt x="28067" y="202933"/>
                  </a:lnTo>
                  <a:lnTo>
                    <a:pt x="21056" y="192557"/>
                  </a:lnTo>
                  <a:lnTo>
                    <a:pt x="18491" y="179857"/>
                  </a:lnTo>
                  <a:lnTo>
                    <a:pt x="18491" y="156311"/>
                  </a:lnTo>
                  <a:lnTo>
                    <a:pt x="190512" y="156311"/>
                  </a:lnTo>
                  <a:lnTo>
                    <a:pt x="190512" y="137820"/>
                  </a:lnTo>
                  <a:lnTo>
                    <a:pt x="18491" y="137820"/>
                  </a:lnTo>
                  <a:lnTo>
                    <a:pt x="18491" y="51142"/>
                  </a:lnTo>
                  <a:lnTo>
                    <a:pt x="21056" y="38442"/>
                  </a:lnTo>
                  <a:lnTo>
                    <a:pt x="28067" y="28067"/>
                  </a:lnTo>
                  <a:lnTo>
                    <a:pt x="38442" y="21056"/>
                  </a:lnTo>
                  <a:lnTo>
                    <a:pt x="51142" y="18491"/>
                  </a:lnTo>
                  <a:lnTo>
                    <a:pt x="157861" y="18491"/>
                  </a:lnTo>
                  <a:lnTo>
                    <a:pt x="170561" y="21056"/>
                  </a:lnTo>
                  <a:lnTo>
                    <a:pt x="180936" y="28067"/>
                  </a:lnTo>
                  <a:lnTo>
                    <a:pt x="187947" y="38442"/>
                  </a:lnTo>
                  <a:lnTo>
                    <a:pt x="190512" y="51142"/>
                  </a:lnTo>
                  <a:lnTo>
                    <a:pt x="190512" y="12636"/>
                  </a:lnTo>
                  <a:lnTo>
                    <a:pt x="177749" y="4025"/>
                  </a:lnTo>
                  <a:lnTo>
                    <a:pt x="157861" y="0"/>
                  </a:lnTo>
                  <a:lnTo>
                    <a:pt x="51142" y="0"/>
                  </a:lnTo>
                  <a:lnTo>
                    <a:pt x="31254" y="4025"/>
                  </a:lnTo>
                  <a:lnTo>
                    <a:pt x="14998" y="14986"/>
                  </a:lnTo>
                  <a:lnTo>
                    <a:pt x="4025" y="31254"/>
                  </a:lnTo>
                  <a:lnTo>
                    <a:pt x="0" y="51142"/>
                  </a:lnTo>
                  <a:lnTo>
                    <a:pt x="0" y="179857"/>
                  </a:lnTo>
                  <a:lnTo>
                    <a:pt x="1511" y="192214"/>
                  </a:lnTo>
                  <a:lnTo>
                    <a:pt x="5816" y="203466"/>
                  </a:lnTo>
                  <a:lnTo>
                    <a:pt x="12522" y="213271"/>
                  </a:lnTo>
                  <a:lnTo>
                    <a:pt x="21272" y="221272"/>
                  </a:lnTo>
                  <a:lnTo>
                    <a:pt x="21170" y="238887"/>
                  </a:lnTo>
                  <a:lnTo>
                    <a:pt x="23228" y="249034"/>
                  </a:lnTo>
                  <a:lnTo>
                    <a:pt x="28829" y="257340"/>
                  </a:lnTo>
                  <a:lnTo>
                    <a:pt x="37122" y="262940"/>
                  </a:lnTo>
                  <a:lnTo>
                    <a:pt x="47282" y="264998"/>
                  </a:lnTo>
                  <a:lnTo>
                    <a:pt x="57442" y="262940"/>
                  </a:lnTo>
                  <a:lnTo>
                    <a:pt x="65735" y="257340"/>
                  </a:lnTo>
                  <a:lnTo>
                    <a:pt x="71335" y="249034"/>
                  </a:lnTo>
                  <a:lnTo>
                    <a:pt x="71856" y="246507"/>
                  </a:lnTo>
                  <a:lnTo>
                    <a:pt x="73393" y="238887"/>
                  </a:lnTo>
                  <a:lnTo>
                    <a:pt x="73393" y="231000"/>
                  </a:lnTo>
                  <a:lnTo>
                    <a:pt x="135610" y="231000"/>
                  </a:lnTo>
                  <a:lnTo>
                    <a:pt x="135610" y="238887"/>
                  </a:lnTo>
                  <a:lnTo>
                    <a:pt x="137668" y="249034"/>
                  </a:lnTo>
                  <a:lnTo>
                    <a:pt x="143268" y="257340"/>
                  </a:lnTo>
                  <a:lnTo>
                    <a:pt x="151561" y="262940"/>
                  </a:lnTo>
                  <a:lnTo>
                    <a:pt x="161721" y="264998"/>
                  </a:lnTo>
                  <a:lnTo>
                    <a:pt x="171869" y="262940"/>
                  </a:lnTo>
                  <a:lnTo>
                    <a:pt x="180174" y="257340"/>
                  </a:lnTo>
                  <a:lnTo>
                    <a:pt x="185775" y="249034"/>
                  </a:lnTo>
                  <a:lnTo>
                    <a:pt x="186296" y="246507"/>
                  </a:lnTo>
                  <a:lnTo>
                    <a:pt x="187833" y="238887"/>
                  </a:lnTo>
                  <a:lnTo>
                    <a:pt x="187833" y="231000"/>
                  </a:lnTo>
                  <a:lnTo>
                    <a:pt x="187731" y="221272"/>
                  </a:lnTo>
                  <a:lnTo>
                    <a:pt x="196481" y="213271"/>
                  </a:lnTo>
                  <a:lnTo>
                    <a:pt x="197002" y="212509"/>
                  </a:lnTo>
                  <a:lnTo>
                    <a:pt x="203187" y="203466"/>
                  </a:lnTo>
                  <a:lnTo>
                    <a:pt x="207492" y="192214"/>
                  </a:lnTo>
                  <a:lnTo>
                    <a:pt x="209003" y="179857"/>
                  </a:lnTo>
                  <a:lnTo>
                    <a:pt x="209003" y="156311"/>
                  </a:lnTo>
                  <a:lnTo>
                    <a:pt x="209003" y="137820"/>
                  </a:lnTo>
                  <a:lnTo>
                    <a:pt x="209003" y="51142"/>
                  </a:lnTo>
                  <a:close/>
                </a:path>
              </a:pathLst>
            </a:custGeom>
            <a:solidFill>
              <a:srgbClr val="EA524D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178" name="object 115">
              <a:extLst>
                <a:ext uri="{FF2B5EF4-FFF2-40B4-BE49-F238E27FC236}">
                  <a16:creationId xmlns:a16="http://schemas.microsoft.com/office/drawing/2014/main" id="{3F75FE12-8A13-1122-C915-EFBAFC78B6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45373" y="4066207"/>
              <a:ext cx="797231" cy="1262662"/>
            </a:xfrm>
            <a:custGeom>
              <a:avLst/>
              <a:gdLst/>
              <a:ahLst/>
              <a:cxnLst/>
              <a:rect l="l" t="t" r="r" b="b"/>
              <a:pathLst>
                <a:path w="212090" h="335914">
                  <a:moveTo>
                    <a:pt x="76250" y="218363"/>
                  </a:moveTo>
                  <a:lnTo>
                    <a:pt x="72110" y="214223"/>
                  </a:lnTo>
                  <a:lnTo>
                    <a:pt x="39878" y="214223"/>
                  </a:lnTo>
                  <a:lnTo>
                    <a:pt x="35750" y="218363"/>
                  </a:lnTo>
                  <a:lnTo>
                    <a:pt x="35750" y="228561"/>
                  </a:lnTo>
                  <a:lnTo>
                    <a:pt x="39878" y="232702"/>
                  </a:lnTo>
                  <a:lnTo>
                    <a:pt x="44983" y="232702"/>
                  </a:lnTo>
                  <a:lnTo>
                    <a:pt x="72110" y="232702"/>
                  </a:lnTo>
                  <a:lnTo>
                    <a:pt x="76250" y="228561"/>
                  </a:lnTo>
                  <a:lnTo>
                    <a:pt x="76250" y="218363"/>
                  </a:lnTo>
                  <a:close/>
                </a:path>
                <a:path w="212090" h="335914">
                  <a:moveTo>
                    <a:pt x="175806" y="218363"/>
                  </a:moveTo>
                  <a:lnTo>
                    <a:pt x="171665" y="214223"/>
                  </a:lnTo>
                  <a:lnTo>
                    <a:pt x="139433" y="214223"/>
                  </a:lnTo>
                  <a:lnTo>
                    <a:pt x="135293" y="218363"/>
                  </a:lnTo>
                  <a:lnTo>
                    <a:pt x="135293" y="228561"/>
                  </a:lnTo>
                  <a:lnTo>
                    <a:pt x="139433" y="232702"/>
                  </a:lnTo>
                  <a:lnTo>
                    <a:pt x="144538" y="232702"/>
                  </a:lnTo>
                  <a:lnTo>
                    <a:pt x="171665" y="232702"/>
                  </a:lnTo>
                  <a:lnTo>
                    <a:pt x="175806" y="228561"/>
                  </a:lnTo>
                  <a:lnTo>
                    <a:pt x="175806" y="218363"/>
                  </a:lnTo>
                  <a:close/>
                </a:path>
                <a:path w="212090" h="335914">
                  <a:moveTo>
                    <a:pt x="210210" y="93345"/>
                  </a:moveTo>
                  <a:lnTo>
                    <a:pt x="206273" y="73685"/>
                  </a:lnTo>
                  <a:lnTo>
                    <a:pt x="197637" y="60718"/>
                  </a:lnTo>
                  <a:lnTo>
                    <a:pt x="195529" y="57543"/>
                  </a:lnTo>
                  <a:lnTo>
                    <a:pt x="191731" y="54927"/>
                  </a:lnTo>
                  <a:lnTo>
                    <a:pt x="191731" y="93345"/>
                  </a:lnTo>
                  <a:lnTo>
                    <a:pt x="191731" y="179971"/>
                  </a:lnTo>
                  <a:lnTo>
                    <a:pt x="191731" y="198450"/>
                  </a:lnTo>
                  <a:lnTo>
                    <a:pt x="191731" y="221983"/>
                  </a:lnTo>
                  <a:lnTo>
                    <a:pt x="189166" y="234670"/>
                  </a:lnTo>
                  <a:lnTo>
                    <a:pt x="182168" y="245046"/>
                  </a:lnTo>
                  <a:lnTo>
                    <a:pt x="171792" y="252044"/>
                  </a:lnTo>
                  <a:lnTo>
                    <a:pt x="159105" y="254609"/>
                  </a:lnTo>
                  <a:lnTo>
                    <a:pt x="52451" y="254609"/>
                  </a:lnTo>
                  <a:lnTo>
                    <a:pt x="39751" y="252044"/>
                  </a:lnTo>
                  <a:lnTo>
                    <a:pt x="29387" y="245046"/>
                  </a:lnTo>
                  <a:lnTo>
                    <a:pt x="22390" y="234670"/>
                  </a:lnTo>
                  <a:lnTo>
                    <a:pt x="19824" y="221983"/>
                  </a:lnTo>
                  <a:lnTo>
                    <a:pt x="19824" y="198450"/>
                  </a:lnTo>
                  <a:lnTo>
                    <a:pt x="191731" y="198450"/>
                  </a:lnTo>
                  <a:lnTo>
                    <a:pt x="191731" y="179971"/>
                  </a:lnTo>
                  <a:lnTo>
                    <a:pt x="19824" y="179971"/>
                  </a:lnTo>
                  <a:lnTo>
                    <a:pt x="19824" y="93345"/>
                  </a:lnTo>
                  <a:lnTo>
                    <a:pt x="22390" y="80657"/>
                  </a:lnTo>
                  <a:lnTo>
                    <a:pt x="29387" y="70281"/>
                  </a:lnTo>
                  <a:lnTo>
                    <a:pt x="39751" y="63284"/>
                  </a:lnTo>
                  <a:lnTo>
                    <a:pt x="52451" y="60718"/>
                  </a:lnTo>
                  <a:lnTo>
                    <a:pt x="159105" y="60718"/>
                  </a:lnTo>
                  <a:lnTo>
                    <a:pt x="171792" y="63284"/>
                  </a:lnTo>
                  <a:lnTo>
                    <a:pt x="182168" y="70281"/>
                  </a:lnTo>
                  <a:lnTo>
                    <a:pt x="189166" y="80657"/>
                  </a:lnTo>
                  <a:lnTo>
                    <a:pt x="191731" y="93345"/>
                  </a:lnTo>
                  <a:lnTo>
                    <a:pt x="191731" y="54927"/>
                  </a:lnTo>
                  <a:lnTo>
                    <a:pt x="179590" y="46545"/>
                  </a:lnTo>
                  <a:lnTo>
                    <a:pt x="160058" y="42265"/>
                  </a:lnTo>
                  <a:lnTo>
                    <a:pt x="189115" y="13208"/>
                  </a:lnTo>
                  <a:lnTo>
                    <a:pt x="188988" y="7226"/>
                  </a:lnTo>
                  <a:lnTo>
                    <a:pt x="181889" y="127"/>
                  </a:lnTo>
                  <a:lnTo>
                    <a:pt x="176034" y="127"/>
                  </a:lnTo>
                  <a:lnTo>
                    <a:pt x="133921" y="42240"/>
                  </a:lnTo>
                  <a:lnTo>
                    <a:pt x="99415" y="42240"/>
                  </a:lnTo>
                  <a:lnTo>
                    <a:pt x="128574" y="13081"/>
                  </a:lnTo>
                  <a:lnTo>
                    <a:pt x="128574" y="7226"/>
                  </a:lnTo>
                  <a:lnTo>
                    <a:pt x="121348" y="0"/>
                  </a:lnTo>
                  <a:lnTo>
                    <a:pt x="115506" y="0"/>
                  </a:lnTo>
                  <a:lnTo>
                    <a:pt x="73266" y="42240"/>
                  </a:lnTo>
                  <a:lnTo>
                    <a:pt x="52451" y="42240"/>
                  </a:lnTo>
                  <a:lnTo>
                    <a:pt x="32575" y="46266"/>
                  </a:lnTo>
                  <a:lnTo>
                    <a:pt x="16332" y="57226"/>
                  </a:lnTo>
                  <a:lnTo>
                    <a:pt x="5359" y="73469"/>
                  </a:lnTo>
                  <a:lnTo>
                    <a:pt x="1346" y="93345"/>
                  </a:lnTo>
                  <a:lnTo>
                    <a:pt x="1346" y="221983"/>
                  </a:lnTo>
                  <a:lnTo>
                    <a:pt x="5359" y="241858"/>
                  </a:lnTo>
                  <a:lnTo>
                    <a:pt x="16332" y="258102"/>
                  </a:lnTo>
                  <a:lnTo>
                    <a:pt x="32575" y="269062"/>
                  </a:lnTo>
                  <a:lnTo>
                    <a:pt x="52451" y="273088"/>
                  </a:lnTo>
                  <a:lnTo>
                    <a:pt x="159105" y="273088"/>
                  </a:lnTo>
                  <a:lnTo>
                    <a:pt x="178981" y="269062"/>
                  </a:lnTo>
                  <a:lnTo>
                    <a:pt x="195224" y="258102"/>
                  </a:lnTo>
                  <a:lnTo>
                    <a:pt x="197573" y="254609"/>
                  </a:lnTo>
                  <a:lnTo>
                    <a:pt x="206184" y="241858"/>
                  </a:lnTo>
                  <a:lnTo>
                    <a:pt x="210210" y="221983"/>
                  </a:lnTo>
                  <a:lnTo>
                    <a:pt x="210210" y="198450"/>
                  </a:lnTo>
                  <a:lnTo>
                    <a:pt x="210210" y="179971"/>
                  </a:lnTo>
                  <a:lnTo>
                    <a:pt x="210210" y="93345"/>
                  </a:lnTo>
                  <a:close/>
                </a:path>
                <a:path w="212090" h="335914">
                  <a:moveTo>
                    <a:pt x="211543" y="325272"/>
                  </a:moveTo>
                  <a:lnTo>
                    <a:pt x="208686" y="321043"/>
                  </a:lnTo>
                  <a:lnTo>
                    <a:pt x="180301" y="278980"/>
                  </a:lnTo>
                  <a:lnTo>
                    <a:pt x="174561" y="277850"/>
                  </a:lnTo>
                  <a:lnTo>
                    <a:pt x="166090" y="283565"/>
                  </a:lnTo>
                  <a:lnTo>
                    <a:pt x="164985" y="289306"/>
                  </a:lnTo>
                  <a:lnTo>
                    <a:pt x="172186" y="299986"/>
                  </a:lnTo>
                  <a:lnTo>
                    <a:pt x="39357" y="299986"/>
                  </a:lnTo>
                  <a:lnTo>
                    <a:pt x="46558" y="289306"/>
                  </a:lnTo>
                  <a:lnTo>
                    <a:pt x="45453" y="283565"/>
                  </a:lnTo>
                  <a:lnTo>
                    <a:pt x="36995" y="277850"/>
                  </a:lnTo>
                  <a:lnTo>
                    <a:pt x="31242" y="278980"/>
                  </a:lnTo>
                  <a:lnTo>
                    <a:pt x="0" y="325272"/>
                  </a:lnTo>
                  <a:lnTo>
                    <a:pt x="1117" y="331012"/>
                  </a:lnTo>
                  <a:lnTo>
                    <a:pt x="6934" y="334937"/>
                  </a:lnTo>
                  <a:lnTo>
                    <a:pt x="8724" y="335445"/>
                  </a:lnTo>
                  <a:lnTo>
                    <a:pt x="13474" y="335445"/>
                  </a:lnTo>
                  <a:lnTo>
                    <a:pt x="16383" y="334022"/>
                  </a:lnTo>
                  <a:lnTo>
                    <a:pt x="26885" y="318465"/>
                  </a:lnTo>
                  <a:lnTo>
                    <a:pt x="184658" y="318465"/>
                  </a:lnTo>
                  <a:lnTo>
                    <a:pt x="195160" y="334022"/>
                  </a:lnTo>
                  <a:lnTo>
                    <a:pt x="198069" y="335445"/>
                  </a:lnTo>
                  <a:lnTo>
                    <a:pt x="202819" y="335445"/>
                  </a:lnTo>
                  <a:lnTo>
                    <a:pt x="204609" y="334937"/>
                  </a:lnTo>
                  <a:lnTo>
                    <a:pt x="210426" y="331012"/>
                  </a:lnTo>
                  <a:lnTo>
                    <a:pt x="211543" y="325272"/>
                  </a:lnTo>
                  <a:close/>
                </a:path>
              </a:pathLst>
            </a:custGeom>
            <a:solidFill>
              <a:srgbClr val="84C06E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18" name="object 114">
              <a:extLst>
                <a:ext uri="{FF2B5EF4-FFF2-40B4-BE49-F238E27FC236}">
                  <a16:creationId xmlns:a16="http://schemas.microsoft.com/office/drawing/2014/main" id="{DE972335-FB14-3FA5-F02D-326AEB6CE9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89137" y="4066207"/>
              <a:ext cx="852086" cy="1262662"/>
            </a:xfrm>
            <a:custGeom>
              <a:avLst/>
              <a:gdLst/>
              <a:ahLst/>
              <a:cxnLst/>
              <a:rect l="l" t="t" r="r" b="b"/>
              <a:pathLst>
                <a:path w="209550" h="310514">
                  <a:moveTo>
                    <a:pt x="74955" y="219964"/>
                  </a:moveTo>
                  <a:lnTo>
                    <a:pt x="70815" y="215671"/>
                  </a:lnTo>
                  <a:lnTo>
                    <a:pt x="65709" y="215671"/>
                  </a:lnTo>
                  <a:lnTo>
                    <a:pt x="38569" y="215671"/>
                  </a:lnTo>
                  <a:lnTo>
                    <a:pt x="34429" y="219964"/>
                  </a:lnTo>
                  <a:lnTo>
                    <a:pt x="34429" y="230568"/>
                  </a:lnTo>
                  <a:lnTo>
                    <a:pt x="38569" y="234861"/>
                  </a:lnTo>
                  <a:lnTo>
                    <a:pt x="70815" y="234861"/>
                  </a:lnTo>
                  <a:lnTo>
                    <a:pt x="74955" y="230568"/>
                  </a:lnTo>
                  <a:lnTo>
                    <a:pt x="74955" y="219964"/>
                  </a:lnTo>
                  <a:close/>
                </a:path>
                <a:path w="209550" h="310514">
                  <a:moveTo>
                    <a:pt x="174586" y="219964"/>
                  </a:moveTo>
                  <a:lnTo>
                    <a:pt x="170446" y="215671"/>
                  </a:lnTo>
                  <a:lnTo>
                    <a:pt x="165341" y="215671"/>
                  </a:lnTo>
                  <a:lnTo>
                    <a:pt x="138188" y="215671"/>
                  </a:lnTo>
                  <a:lnTo>
                    <a:pt x="134061" y="219964"/>
                  </a:lnTo>
                  <a:lnTo>
                    <a:pt x="134061" y="230568"/>
                  </a:lnTo>
                  <a:lnTo>
                    <a:pt x="138188" y="234861"/>
                  </a:lnTo>
                  <a:lnTo>
                    <a:pt x="170446" y="234861"/>
                  </a:lnTo>
                  <a:lnTo>
                    <a:pt x="174586" y="230568"/>
                  </a:lnTo>
                  <a:lnTo>
                    <a:pt x="174586" y="219964"/>
                  </a:lnTo>
                  <a:close/>
                </a:path>
                <a:path w="209550" h="310514">
                  <a:moveTo>
                    <a:pt x="209016" y="97091"/>
                  </a:moveTo>
                  <a:lnTo>
                    <a:pt x="204990" y="76454"/>
                  </a:lnTo>
                  <a:lnTo>
                    <a:pt x="196380" y="63207"/>
                  </a:lnTo>
                  <a:lnTo>
                    <a:pt x="194017" y="59575"/>
                  </a:lnTo>
                  <a:lnTo>
                    <a:pt x="190525" y="57137"/>
                  </a:lnTo>
                  <a:lnTo>
                    <a:pt x="190525" y="97091"/>
                  </a:lnTo>
                  <a:lnTo>
                    <a:pt x="190525" y="178206"/>
                  </a:lnTo>
                  <a:lnTo>
                    <a:pt x="190525" y="197408"/>
                  </a:lnTo>
                  <a:lnTo>
                    <a:pt x="190525" y="221843"/>
                  </a:lnTo>
                  <a:lnTo>
                    <a:pt x="187960" y="235026"/>
                  </a:lnTo>
                  <a:lnTo>
                    <a:pt x="180962" y="245795"/>
                  </a:lnTo>
                  <a:lnTo>
                    <a:pt x="170573" y="253072"/>
                  </a:lnTo>
                  <a:lnTo>
                    <a:pt x="169354" y="253339"/>
                  </a:lnTo>
                  <a:lnTo>
                    <a:pt x="169354" y="274929"/>
                  </a:lnTo>
                  <a:lnTo>
                    <a:pt x="169354" y="287489"/>
                  </a:lnTo>
                  <a:lnTo>
                    <a:pt x="165925" y="291033"/>
                  </a:lnTo>
                  <a:lnTo>
                    <a:pt x="157530" y="291033"/>
                  </a:lnTo>
                  <a:lnTo>
                    <a:pt x="154114" y="287489"/>
                  </a:lnTo>
                  <a:lnTo>
                    <a:pt x="154114" y="274929"/>
                  </a:lnTo>
                  <a:lnTo>
                    <a:pt x="169354" y="274929"/>
                  </a:lnTo>
                  <a:lnTo>
                    <a:pt x="169354" y="253339"/>
                  </a:lnTo>
                  <a:lnTo>
                    <a:pt x="157873" y="255739"/>
                  </a:lnTo>
                  <a:lnTo>
                    <a:pt x="54902" y="255739"/>
                  </a:lnTo>
                  <a:lnTo>
                    <a:pt x="54902" y="274929"/>
                  </a:lnTo>
                  <a:lnTo>
                    <a:pt x="54902" y="287489"/>
                  </a:lnTo>
                  <a:lnTo>
                    <a:pt x="51485" y="291033"/>
                  </a:lnTo>
                  <a:lnTo>
                    <a:pt x="43078" y="291033"/>
                  </a:lnTo>
                  <a:lnTo>
                    <a:pt x="39662" y="287489"/>
                  </a:lnTo>
                  <a:lnTo>
                    <a:pt x="39662" y="274929"/>
                  </a:lnTo>
                  <a:lnTo>
                    <a:pt x="54902" y="274929"/>
                  </a:lnTo>
                  <a:lnTo>
                    <a:pt x="54902" y="255739"/>
                  </a:lnTo>
                  <a:lnTo>
                    <a:pt x="51142" y="255739"/>
                  </a:lnTo>
                  <a:lnTo>
                    <a:pt x="38442" y="253072"/>
                  </a:lnTo>
                  <a:lnTo>
                    <a:pt x="28067" y="245795"/>
                  </a:lnTo>
                  <a:lnTo>
                    <a:pt x="21069" y="235026"/>
                  </a:lnTo>
                  <a:lnTo>
                    <a:pt x="18491" y="221843"/>
                  </a:lnTo>
                  <a:lnTo>
                    <a:pt x="18491" y="197408"/>
                  </a:lnTo>
                  <a:lnTo>
                    <a:pt x="190525" y="197408"/>
                  </a:lnTo>
                  <a:lnTo>
                    <a:pt x="190525" y="178206"/>
                  </a:lnTo>
                  <a:lnTo>
                    <a:pt x="18491" y="178206"/>
                  </a:lnTo>
                  <a:lnTo>
                    <a:pt x="18491" y="97091"/>
                  </a:lnTo>
                  <a:lnTo>
                    <a:pt x="21069" y="83908"/>
                  </a:lnTo>
                  <a:lnTo>
                    <a:pt x="28067" y="73139"/>
                  </a:lnTo>
                  <a:lnTo>
                    <a:pt x="38442" y="65874"/>
                  </a:lnTo>
                  <a:lnTo>
                    <a:pt x="51142" y="63207"/>
                  </a:lnTo>
                  <a:lnTo>
                    <a:pt x="157873" y="63207"/>
                  </a:lnTo>
                  <a:lnTo>
                    <a:pt x="170573" y="65874"/>
                  </a:lnTo>
                  <a:lnTo>
                    <a:pt x="180962" y="73139"/>
                  </a:lnTo>
                  <a:lnTo>
                    <a:pt x="187960" y="83908"/>
                  </a:lnTo>
                  <a:lnTo>
                    <a:pt x="190525" y="97091"/>
                  </a:lnTo>
                  <a:lnTo>
                    <a:pt x="190525" y="57137"/>
                  </a:lnTo>
                  <a:lnTo>
                    <a:pt x="177761" y="48183"/>
                  </a:lnTo>
                  <a:lnTo>
                    <a:pt x="157873" y="44005"/>
                  </a:lnTo>
                  <a:lnTo>
                    <a:pt x="154038" y="44005"/>
                  </a:lnTo>
                  <a:lnTo>
                    <a:pt x="183362" y="13576"/>
                  </a:lnTo>
                  <a:lnTo>
                    <a:pt x="183362" y="7493"/>
                  </a:lnTo>
                  <a:lnTo>
                    <a:pt x="176136" y="0"/>
                  </a:lnTo>
                  <a:lnTo>
                    <a:pt x="170294" y="0"/>
                  </a:lnTo>
                  <a:lnTo>
                    <a:pt x="128257" y="43624"/>
                  </a:lnTo>
                  <a:lnTo>
                    <a:pt x="128206" y="43840"/>
                  </a:lnTo>
                  <a:lnTo>
                    <a:pt x="128066" y="44005"/>
                  </a:lnTo>
                  <a:lnTo>
                    <a:pt x="93154" y="44005"/>
                  </a:lnTo>
                  <a:lnTo>
                    <a:pt x="122478" y="13576"/>
                  </a:lnTo>
                  <a:lnTo>
                    <a:pt x="122478" y="7493"/>
                  </a:lnTo>
                  <a:lnTo>
                    <a:pt x="115252" y="0"/>
                  </a:lnTo>
                  <a:lnTo>
                    <a:pt x="109397" y="0"/>
                  </a:lnTo>
                  <a:lnTo>
                    <a:pt x="67373" y="43624"/>
                  </a:lnTo>
                  <a:lnTo>
                    <a:pt x="67322" y="43840"/>
                  </a:lnTo>
                  <a:lnTo>
                    <a:pt x="67183" y="44005"/>
                  </a:lnTo>
                  <a:lnTo>
                    <a:pt x="51142" y="44005"/>
                  </a:lnTo>
                  <a:lnTo>
                    <a:pt x="31267" y="48183"/>
                  </a:lnTo>
                  <a:lnTo>
                    <a:pt x="14998" y="59575"/>
                  </a:lnTo>
                  <a:lnTo>
                    <a:pt x="4025" y="76454"/>
                  </a:lnTo>
                  <a:lnTo>
                    <a:pt x="0" y="97091"/>
                  </a:lnTo>
                  <a:lnTo>
                    <a:pt x="0" y="221843"/>
                  </a:lnTo>
                  <a:lnTo>
                    <a:pt x="1524" y="234670"/>
                  </a:lnTo>
                  <a:lnTo>
                    <a:pt x="5816" y="246354"/>
                  </a:lnTo>
                  <a:lnTo>
                    <a:pt x="12534" y="256540"/>
                  </a:lnTo>
                  <a:lnTo>
                    <a:pt x="21272" y="264845"/>
                  </a:lnTo>
                  <a:lnTo>
                    <a:pt x="21170" y="283133"/>
                  </a:lnTo>
                  <a:lnTo>
                    <a:pt x="23228" y="293662"/>
                  </a:lnTo>
                  <a:lnTo>
                    <a:pt x="28829" y="302285"/>
                  </a:lnTo>
                  <a:lnTo>
                    <a:pt x="37134" y="308102"/>
                  </a:lnTo>
                  <a:lnTo>
                    <a:pt x="47282" y="310235"/>
                  </a:lnTo>
                  <a:lnTo>
                    <a:pt x="57442" y="308102"/>
                  </a:lnTo>
                  <a:lnTo>
                    <a:pt x="65747" y="302285"/>
                  </a:lnTo>
                  <a:lnTo>
                    <a:pt x="71348" y="293662"/>
                  </a:lnTo>
                  <a:lnTo>
                    <a:pt x="71856" y="291033"/>
                  </a:lnTo>
                  <a:lnTo>
                    <a:pt x="73393" y="283133"/>
                  </a:lnTo>
                  <a:lnTo>
                    <a:pt x="73393" y="274929"/>
                  </a:lnTo>
                  <a:lnTo>
                    <a:pt x="135623" y="274929"/>
                  </a:lnTo>
                  <a:lnTo>
                    <a:pt x="135623" y="283133"/>
                  </a:lnTo>
                  <a:lnTo>
                    <a:pt x="137680" y="293662"/>
                  </a:lnTo>
                  <a:lnTo>
                    <a:pt x="143281" y="302285"/>
                  </a:lnTo>
                  <a:lnTo>
                    <a:pt x="151587" y="308102"/>
                  </a:lnTo>
                  <a:lnTo>
                    <a:pt x="161734" y="310235"/>
                  </a:lnTo>
                  <a:lnTo>
                    <a:pt x="171894" y="308102"/>
                  </a:lnTo>
                  <a:lnTo>
                    <a:pt x="180187" y="302285"/>
                  </a:lnTo>
                  <a:lnTo>
                    <a:pt x="185788" y="293662"/>
                  </a:lnTo>
                  <a:lnTo>
                    <a:pt x="186309" y="291033"/>
                  </a:lnTo>
                  <a:lnTo>
                    <a:pt x="187845" y="283133"/>
                  </a:lnTo>
                  <a:lnTo>
                    <a:pt x="187845" y="274929"/>
                  </a:lnTo>
                  <a:lnTo>
                    <a:pt x="187744" y="264845"/>
                  </a:lnTo>
                  <a:lnTo>
                    <a:pt x="196494" y="256540"/>
                  </a:lnTo>
                  <a:lnTo>
                    <a:pt x="197027" y="255739"/>
                  </a:lnTo>
                  <a:lnTo>
                    <a:pt x="203200" y="246354"/>
                  </a:lnTo>
                  <a:lnTo>
                    <a:pt x="207505" y="234670"/>
                  </a:lnTo>
                  <a:lnTo>
                    <a:pt x="209016" y="221843"/>
                  </a:lnTo>
                  <a:lnTo>
                    <a:pt x="209016" y="197408"/>
                  </a:lnTo>
                  <a:lnTo>
                    <a:pt x="209016" y="178206"/>
                  </a:lnTo>
                  <a:lnTo>
                    <a:pt x="209016" y="97091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sp>
          <p:nvSpPr>
            <p:cNvPr id="53" name="object 53">
              <a:extLst>
                <a:ext uri="{FF2B5EF4-FFF2-40B4-BE49-F238E27FC236}">
                  <a16:creationId xmlns:a16="http://schemas.microsoft.com/office/drawing/2014/main" id="{21EE0442-9D33-40C5-53DB-353047F8D0F3}"/>
                </a:ext>
              </a:extLst>
            </p:cNvPr>
            <p:cNvSpPr/>
            <p:nvPr/>
          </p:nvSpPr>
          <p:spPr>
            <a:xfrm>
              <a:off x="7736041" y="2781862"/>
              <a:ext cx="815896" cy="1096838"/>
            </a:xfrm>
            <a:custGeom>
              <a:avLst/>
              <a:gdLst/>
              <a:ahLst/>
              <a:cxnLst/>
              <a:rect l="l" t="t" r="r" b="b"/>
              <a:pathLst>
                <a:path w="681355" h="956945">
                  <a:moveTo>
                    <a:pt x="244335" y="591756"/>
                  </a:moveTo>
                  <a:lnTo>
                    <a:pt x="241960" y="580021"/>
                  </a:lnTo>
                  <a:lnTo>
                    <a:pt x="235508" y="570445"/>
                  </a:lnTo>
                  <a:lnTo>
                    <a:pt x="225920" y="563981"/>
                  </a:lnTo>
                  <a:lnTo>
                    <a:pt x="214198" y="561619"/>
                  </a:lnTo>
                  <a:lnTo>
                    <a:pt x="142354" y="561619"/>
                  </a:lnTo>
                  <a:lnTo>
                    <a:pt x="130619" y="563981"/>
                  </a:lnTo>
                  <a:lnTo>
                    <a:pt x="121043" y="570445"/>
                  </a:lnTo>
                  <a:lnTo>
                    <a:pt x="114579" y="580021"/>
                  </a:lnTo>
                  <a:lnTo>
                    <a:pt x="112217" y="591756"/>
                  </a:lnTo>
                  <a:lnTo>
                    <a:pt x="114579" y="603491"/>
                  </a:lnTo>
                  <a:lnTo>
                    <a:pt x="121043" y="613067"/>
                  </a:lnTo>
                  <a:lnTo>
                    <a:pt x="130619" y="619531"/>
                  </a:lnTo>
                  <a:lnTo>
                    <a:pt x="142354" y="621906"/>
                  </a:lnTo>
                  <a:lnTo>
                    <a:pt x="214198" y="621906"/>
                  </a:lnTo>
                  <a:lnTo>
                    <a:pt x="225920" y="619531"/>
                  </a:lnTo>
                  <a:lnTo>
                    <a:pt x="235508" y="613067"/>
                  </a:lnTo>
                  <a:lnTo>
                    <a:pt x="241960" y="603491"/>
                  </a:lnTo>
                  <a:lnTo>
                    <a:pt x="244335" y="591756"/>
                  </a:lnTo>
                  <a:close/>
                </a:path>
                <a:path w="681355" h="956945">
                  <a:moveTo>
                    <a:pt x="569112" y="591756"/>
                  </a:moveTo>
                  <a:lnTo>
                    <a:pt x="566737" y="580021"/>
                  </a:lnTo>
                  <a:lnTo>
                    <a:pt x="560285" y="570445"/>
                  </a:lnTo>
                  <a:lnTo>
                    <a:pt x="550710" y="563981"/>
                  </a:lnTo>
                  <a:lnTo>
                    <a:pt x="538975" y="561619"/>
                  </a:lnTo>
                  <a:lnTo>
                    <a:pt x="467131" y="561619"/>
                  </a:lnTo>
                  <a:lnTo>
                    <a:pt x="455396" y="563981"/>
                  </a:lnTo>
                  <a:lnTo>
                    <a:pt x="445820" y="570445"/>
                  </a:lnTo>
                  <a:lnTo>
                    <a:pt x="439356" y="580021"/>
                  </a:lnTo>
                  <a:lnTo>
                    <a:pt x="436994" y="591756"/>
                  </a:lnTo>
                  <a:lnTo>
                    <a:pt x="439356" y="603491"/>
                  </a:lnTo>
                  <a:lnTo>
                    <a:pt x="445820" y="613067"/>
                  </a:lnTo>
                  <a:lnTo>
                    <a:pt x="455396" y="619531"/>
                  </a:lnTo>
                  <a:lnTo>
                    <a:pt x="467131" y="621906"/>
                  </a:lnTo>
                  <a:lnTo>
                    <a:pt x="538975" y="621906"/>
                  </a:lnTo>
                  <a:lnTo>
                    <a:pt x="550710" y="619531"/>
                  </a:lnTo>
                  <a:lnTo>
                    <a:pt x="560285" y="613067"/>
                  </a:lnTo>
                  <a:lnTo>
                    <a:pt x="566737" y="603491"/>
                  </a:lnTo>
                  <a:lnTo>
                    <a:pt x="569112" y="591756"/>
                  </a:lnTo>
                  <a:close/>
                </a:path>
                <a:path w="681355" h="956945">
                  <a:moveTo>
                    <a:pt x="680986" y="920546"/>
                  </a:moveTo>
                  <a:lnTo>
                    <a:pt x="676389" y="909497"/>
                  </a:lnTo>
                  <a:lnTo>
                    <a:pt x="593090" y="786066"/>
                  </a:lnTo>
                  <a:lnTo>
                    <a:pt x="584568" y="777659"/>
                  </a:lnTo>
                  <a:lnTo>
                    <a:pt x="573862" y="773328"/>
                  </a:lnTo>
                  <a:lnTo>
                    <a:pt x="562305" y="773341"/>
                  </a:lnTo>
                  <a:lnTo>
                    <a:pt x="551256" y="777938"/>
                  </a:lnTo>
                  <a:lnTo>
                    <a:pt x="542848" y="786460"/>
                  </a:lnTo>
                  <a:lnTo>
                    <a:pt x="538518" y="797179"/>
                  </a:lnTo>
                  <a:lnTo>
                    <a:pt x="538530" y="808723"/>
                  </a:lnTo>
                  <a:lnTo>
                    <a:pt x="543128" y="819772"/>
                  </a:lnTo>
                  <a:lnTo>
                    <a:pt x="557326" y="840803"/>
                  </a:lnTo>
                  <a:lnTo>
                    <a:pt x="124015" y="840803"/>
                  </a:lnTo>
                  <a:lnTo>
                    <a:pt x="138214" y="819785"/>
                  </a:lnTo>
                  <a:lnTo>
                    <a:pt x="142811" y="808736"/>
                  </a:lnTo>
                  <a:lnTo>
                    <a:pt x="142811" y="797179"/>
                  </a:lnTo>
                  <a:lnTo>
                    <a:pt x="138493" y="786460"/>
                  </a:lnTo>
                  <a:lnTo>
                    <a:pt x="130098" y="777938"/>
                  </a:lnTo>
                  <a:lnTo>
                    <a:pt x="119037" y="773341"/>
                  </a:lnTo>
                  <a:lnTo>
                    <a:pt x="107480" y="773328"/>
                  </a:lnTo>
                  <a:lnTo>
                    <a:pt x="96761" y="777659"/>
                  </a:lnTo>
                  <a:lnTo>
                    <a:pt x="88252" y="786053"/>
                  </a:lnTo>
                  <a:lnTo>
                    <a:pt x="4940" y="909485"/>
                  </a:lnTo>
                  <a:lnTo>
                    <a:pt x="330" y="920546"/>
                  </a:lnTo>
                  <a:lnTo>
                    <a:pt x="330" y="932091"/>
                  </a:lnTo>
                  <a:lnTo>
                    <a:pt x="4660" y="942809"/>
                  </a:lnTo>
                  <a:lnTo>
                    <a:pt x="13055" y="951331"/>
                  </a:lnTo>
                  <a:lnTo>
                    <a:pt x="18224" y="954824"/>
                  </a:lnTo>
                  <a:lnTo>
                    <a:pt x="24091" y="956487"/>
                  </a:lnTo>
                  <a:lnTo>
                    <a:pt x="29895" y="956487"/>
                  </a:lnTo>
                  <a:lnTo>
                    <a:pt x="83337" y="901090"/>
                  </a:lnTo>
                  <a:lnTo>
                    <a:pt x="598004" y="901090"/>
                  </a:lnTo>
                  <a:lnTo>
                    <a:pt x="626427" y="943203"/>
                  </a:lnTo>
                  <a:lnTo>
                    <a:pt x="651433" y="956487"/>
                  </a:lnTo>
                  <a:lnTo>
                    <a:pt x="657237" y="956487"/>
                  </a:lnTo>
                  <a:lnTo>
                    <a:pt x="663092" y="954824"/>
                  </a:lnTo>
                  <a:lnTo>
                    <a:pt x="668261" y="951331"/>
                  </a:lnTo>
                  <a:lnTo>
                    <a:pt x="676656" y="942809"/>
                  </a:lnTo>
                  <a:lnTo>
                    <a:pt x="680986" y="932103"/>
                  </a:lnTo>
                  <a:lnTo>
                    <a:pt x="680986" y="920546"/>
                  </a:lnTo>
                  <a:close/>
                </a:path>
                <a:path w="681355" h="956945">
                  <a:moveTo>
                    <a:pt x="681342" y="166700"/>
                  </a:moveTo>
                  <a:lnTo>
                    <a:pt x="675373" y="122440"/>
                  </a:lnTo>
                  <a:lnTo>
                    <a:pt x="658545" y="82626"/>
                  </a:lnTo>
                  <a:lnTo>
                    <a:pt x="641261" y="60274"/>
                  </a:lnTo>
                  <a:lnTo>
                    <a:pt x="632460" y="48882"/>
                  </a:lnTo>
                  <a:lnTo>
                    <a:pt x="621055" y="40081"/>
                  </a:lnTo>
                  <a:lnTo>
                    <a:pt x="621055" y="166700"/>
                  </a:lnTo>
                  <a:lnTo>
                    <a:pt x="621055" y="449287"/>
                  </a:lnTo>
                  <a:lnTo>
                    <a:pt x="621055" y="509574"/>
                  </a:lnTo>
                  <a:lnTo>
                    <a:pt x="621055" y="586333"/>
                  </a:lnTo>
                  <a:lnTo>
                    <a:pt x="612673" y="627722"/>
                  </a:lnTo>
                  <a:lnTo>
                    <a:pt x="589851" y="661555"/>
                  </a:lnTo>
                  <a:lnTo>
                    <a:pt x="556018" y="684377"/>
                  </a:lnTo>
                  <a:lnTo>
                    <a:pt x="514629" y="692759"/>
                  </a:lnTo>
                  <a:lnTo>
                    <a:pt x="166712" y="692759"/>
                  </a:lnTo>
                  <a:lnTo>
                    <a:pt x="125310" y="684377"/>
                  </a:lnTo>
                  <a:lnTo>
                    <a:pt x="91478" y="661555"/>
                  </a:lnTo>
                  <a:lnTo>
                    <a:pt x="68643" y="627722"/>
                  </a:lnTo>
                  <a:lnTo>
                    <a:pt x="60274" y="586333"/>
                  </a:lnTo>
                  <a:lnTo>
                    <a:pt x="60274" y="509574"/>
                  </a:lnTo>
                  <a:lnTo>
                    <a:pt x="621055" y="509574"/>
                  </a:lnTo>
                  <a:lnTo>
                    <a:pt x="621055" y="449287"/>
                  </a:lnTo>
                  <a:lnTo>
                    <a:pt x="60274" y="449287"/>
                  </a:lnTo>
                  <a:lnTo>
                    <a:pt x="60274" y="166700"/>
                  </a:lnTo>
                  <a:lnTo>
                    <a:pt x="68643" y="125310"/>
                  </a:lnTo>
                  <a:lnTo>
                    <a:pt x="91478" y="91478"/>
                  </a:lnTo>
                  <a:lnTo>
                    <a:pt x="125310" y="68643"/>
                  </a:lnTo>
                  <a:lnTo>
                    <a:pt x="166712" y="60274"/>
                  </a:lnTo>
                  <a:lnTo>
                    <a:pt x="514629" y="60274"/>
                  </a:lnTo>
                  <a:lnTo>
                    <a:pt x="556018" y="68643"/>
                  </a:lnTo>
                  <a:lnTo>
                    <a:pt x="589851" y="91478"/>
                  </a:lnTo>
                  <a:lnTo>
                    <a:pt x="612673" y="125310"/>
                  </a:lnTo>
                  <a:lnTo>
                    <a:pt x="621055" y="166700"/>
                  </a:lnTo>
                  <a:lnTo>
                    <a:pt x="621055" y="40081"/>
                  </a:lnTo>
                  <a:lnTo>
                    <a:pt x="598703" y="22796"/>
                  </a:lnTo>
                  <a:lnTo>
                    <a:pt x="558888" y="5969"/>
                  </a:lnTo>
                  <a:lnTo>
                    <a:pt x="514629" y="0"/>
                  </a:lnTo>
                  <a:lnTo>
                    <a:pt x="166712" y="0"/>
                  </a:lnTo>
                  <a:lnTo>
                    <a:pt x="122440" y="5969"/>
                  </a:lnTo>
                  <a:lnTo>
                    <a:pt x="82638" y="22796"/>
                  </a:lnTo>
                  <a:lnTo>
                    <a:pt x="48882" y="48882"/>
                  </a:lnTo>
                  <a:lnTo>
                    <a:pt x="22796" y="82626"/>
                  </a:lnTo>
                  <a:lnTo>
                    <a:pt x="5969" y="122440"/>
                  </a:lnTo>
                  <a:lnTo>
                    <a:pt x="0" y="166700"/>
                  </a:lnTo>
                  <a:lnTo>
                    <a:pt x="0" y="586333"/>
                  </a:lnTo>
                  <a:lnTo>
                    <a:pt x="5969" y="630593"/>
                  </a:lnTo>
                  <a:lnTo>
                    <a:pt x="22796" y="670407"/>
                  </a:lnTo>
                  <a:lnTo>
                    <a:pt x="48882" y="704164"/>
                  </a:lnTo>
                  <a:lnTo>
                    <a:pt x="82638" y="730250"/>
                  </a:lnTo>
                  <a:lnTo>
                    <a:pt x="122440" y="747077"/>
                  </a:lnTo>
                  <a:lnTo>
                    <a:pt x="166712" y="753046"/>
                  </a:lnTo>
                  <a:lnTo>
                    <a:pt x="514629" y="753046"/>
                  </a:lnTo>
                  <a:lnTo>
                    <a:pt x="558888" y="747077"/>
                  </a:lnTo>
                  <a:lnTo>
                    <a:pt x="598703" y="730250"/>
                  </a:lnTo>
                  <a:lnTo>
                    <a:pt x="632460" y="704164"/>
                  </a:lnTo>
                  <a:lnTo>
                    <a:pt x="658545" y="670407"/>
                  </a:lnTo>
                  <a:lnTo>
                    <a:pt x="675373" y="630593"/>
                  </a:lnTo>
                  <a:lnTo>
                    <a:pt x="681342" y="586333"/>
                  </a:lnTo>
                  <a:lnTo>
                    <a:pt x="681342" y="509574"/>
                  </a:lnTo>
                  <a:lnTo>
                    <a:pt x="681342" y="449287"/>
                  </a:lnTo>
                  <a:lnTo>
                    <a:pt x="681342" y="166700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1492613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1910" y="6544188"/>
            <a:ext cx="1294130" cy="131445"/>
            <a:chOff x="851910" y="6544188"/>
            <a:chExt cx="1294130" cy="131445"/>
          </a:xfrm>
        </p:grpSpPr>
        <p:sp>
          <p:nvSpPr>
            <p:cNvPr id="3" name="object 3"/>
            <p:cNvSpPr/>
            <p:nvPr/>
          </p:nvSpPr>
          <p:spPr>
            <a:xfrm>
              <a:off x="1252715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2164" y="6544188"/>
              <a:ext cx="313368" cy="1311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79830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C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921" y="6568497"/>
              <a:ext cx="330033" cy="856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1910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980220" y="6499859"/>
            <a:ext cx="362585" cy="240665"/>
            <a:chOff x="8980220" y="6499859"/>
            <a:chExt cx="362585" cy="240665"/>
          </a:xfrm>
        </p:grpSpPr>
        <p:sp>
          <p:nvSpPr>
            <p:cNvPr id="10" name="object 10"/>
            <p:cNvSpPr/>
            <p:nvPr/>
          </p:nvSpPr>
          <p:spPr>
            <a:xfrm>
              <a:off x="8980220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8980220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51F2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8980221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7878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806980" y="6449953"/>
            <a:ext cx="160655" cy="320040"/>
            <a:chOff x="7806980" y="6449953"/>
            <a:chExt cx="160655" cy="320040"/>
          </a:xfrm>
        </p:grpSpPr>
        <p:sp>
          <p:nvSpPr>
            <p:cNvPr id="14" name="object 14"/>
            <p:cNvSpPr/>
            <p:nvPr/>
          </p:nvSpPr>
          <p:spPr>
            <a:xfrm>
              <a:off x="7806980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6997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10978654" y="6499898"/>
            <a:ext cx="361950" cy="240029"/>
            <a:chOff x="10978654" y="6499898"/>
            <a:chExt cx="361950" cy="240029"/>
          </a:xfrm>
        </p:grpSpPr>
        <p:sp>
          <p:nvSpPr>
            <p:cNvPr id="18" name="object 18"/>
            <p:cNvSpPr/>
            <p:nvPr/>
          </p:nvSpPr>
          <p:spPr>
            <a:xfrm>
              <a:off x="10978654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67869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id="{1B06D6E1-0A06-936A-2E38-248188B76260}"/>
              </a:ext>
            </a:extLst>
          </p:cNvPr>
          <p:cNvSpPr txBox="1"/>
          <p:nvPr/>
        </p:nvSpPr>
        <p:spPr>
          <a:xfrm>
            <a:off x="0" y="1764073"/>
            <a:ext cx="12192000" cy="20510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97485" marR="5080" algn="ctr">
              <a:lnSpc>
                <a:spcPct val="151900"/>
              </a:lnSpc>
              <a:spcBef>
                <a:spcPts val="90"/>
              </a:spcBef>
            </a:pPr>
            <a:r>
              <a:rPr lang="pl-PL" sz="2800" spc="85" dirty="0">
                <a:solidFill>
                  <a:srgbClr val="13BAC6"/>
                </a:solidFill>
                <a:latin typeface="Futura Bold"/>
              </a:rPr>
              <a:t>ZINTEGRUJE</a:t>
            </a:r>
            <a:r>
              <a:rPr lang="pl-PL" sz="2800" spc="220" dirty="0">
                <a:solidFill>
                  <a:srgbClr val="13BAC6"/>
                </a:solidFill>
                <a:latin typeface="Futura Bold"/>
              </a:rPr>
              <a:t> </a:t>
            </a:r>
            <a:r>
              <a:rPr lang="pl-PL" sz="2800" spc="55" dirty="0">
                <a:solidFill>
                  <a:schemeClr val="bg1"/>
                </a:solidFill>
                <a:latin typeface="Futura Bold"/>
              </a:rPr>
              <a:t>KOLEJ ORAZ</a:t>
            </a:r>
            <a:r>
              <a:rPr lang="pl-PL" sz="2800" spc="204" dirty="0">
                <a:solidFill>
                  <a:schemeClr val="bg1"/>
                </a:solidFill>
                <a:latin typeface="Futura Bold"/>
              </a:rPr>
              <a:t> </a:t>
            </a:r>
            <a:r>
              <a:rPr lang="pl-PL" sz="2800" spc="90" dirty="0">
                <a:solidFill>
                  <a:schemeClr val="bg1"/>
                </a:solidFill>
                <a:latin typeface="Futura Bold"/>
              </a:rPr>
              <a:t>TRANSPORT</a:t>
            </a:r>
            <a:r>
              <a:rPr lang="pl-PL" sz="2800" spc="200" dirty="0">
                <a:solidFill>
                  <a:schemeClr val="bg1"/>
                </a:solidFill>
                <a:latin typeface="Futura Bold"/>
              </a:rPr>
              <a:t> </a:t>
            </a:r>
            <a:r>
              <a:rPr lang="pl-PL" sz="2800" spc="90" dirty="0">
                <a:solidFill>
                  <a:schemeClr val="bg1"/>
                </a:solidFill>
                <a:latin typeface="Futura Bold"/>
              </a:rPr>
              <a:t>MIEJSKI </a:t>
            </a:r>
            <a:br>
              <a:rPr lang="pl-PL" sz="2800" spc="90" dirty="0">
                <a:solidFill>
                  <a:srgbClr val="13BAC6"/>
                </a:solidFill>
                <a:latin typeface="Futura Bold"/>
              </a:rPr>
            </a:br>
            <a:r>
              <a:rPr lang="pl-PL" sz="2800" spc="90" dirty="0">
                <a:solidFill>
                  <a:srgbClr val="13BAC6"/>
                </a:solidFill>
                <a:latin typeface="Futura Bold"/>
              </a:rPr>
              <a:t>W ZAKRESIE SPRZEDAŻY BILETÓW</a:t>
            </a:r>
            <a:endParaRPr lang="pl-PL" sz="2800" dirty="0">
              <a:solidFill>
                <a:srgbClr val="13BAC6"/>
              </a:solidFill>
              <a:latin typeface="Futura Bold"/>
            </a:endParaRPr>
          </a:p>
          <a:p>
            <a:pPr marL="184785" marR="3810" algn="ctr">
              <a:lnSpc>
                <a:spcPct val="100000"/>
              </a:lnSpc>
              <a:spcBef>
                <a:spcPts val="1739"/>
              </a:spcBef>
            </a:pPr>
            <a:r>
              <a:rPr lang="pl-PL" sz="2800" dirty="0">
                <a:solidFill>
                  <a:srgbClr val="FFFFFF"/>
                </a:solidFill>
                <a:latin typeface="Futura Bold"/>
              </a:rPr>
              <a:t>W</a:t>
            </a:r>
            <a:r>
              <a:rPr lang="pl-PL" sz="2800" spc="195" dirty="0">
                <a:solidFill>
                  <a:srgbClr val="FFFFFF"/>
                </a:solidFill>
                <a:latin typeface="Futura Bold"/>
              </a:rPr>
              <a:t> </a:t>
            </a:r>
            <a:r>
              <a:rPr lang="pl-PL" sz="2800" spc="85" dirty="0">
                <a:solidFill>
                  <a:srgbClr val="FFFFFF"/>
                </a:solidFill>
                <a:latin typeface="Futura Bold"/>
              </a:rPr>
              <a:t>SKALI</a:t>
            </a:r>
            <a:r>
              <a:rPr lang="pl-PL" sz="2800" spc="195" dirty="0">
                <a:solidFill>
                  <a:srgbClr val="FFFFFF"/>
                </a:solidFill>
                <a:latin typeface="Futura Bold"/>
              </a:rPr>
              <a:t> </a:t>
            </a:r>
            <a:r>
              <a:rPr lang="pl-PL" sz="2800" spc="80" dirty="0">
                <a:solidFill>
                  <a:srgbClr val="FFFFFF"/>
                </a:solidFill>
                <a:latin typeface="Futura Bold"/>
              </a:rPr>
              <a:t>WOJEWÓDZTWA</a:t>
            </a:r>
            <a:endParaRPr lang="pl-PL" sz="2800" dirty="0">
              <a:latin typeface="Futura Bold"/>
            </a:endParaRPr>
          </a:p>
        </p:txBody>
      </p:sp>
      <p:grpSp>
        <p:nvGrpSpPr>
          <p:cNvPr id="33" name="Grupa 32">
            <a:extLst>
              <a:ext uri="{FF2B5EF4-FFF2-40B4-BE49-F238E27FC236}">
                <a16:creationId xmlns:a16="http://schemas.microsoft.com/office/drawing/2014/main" id="{C6BE3D84-F9AC-42DB-A45B-68EDFBABB18B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34" name="object 66">
              <a:extLst>
                <a:ext uri="{FF2B5EF4-FFF2-40B4-BE49-F238E27FC236}">
                  <a16:creationId xmlns:a16="http://schemas.microsoft.com/office/drawing/2014/main" id="{3CBB94CD-A3E0-C0E7-BA4E-FC7D21763A4A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5" name="object 61">
              <a:extLst>
                <a:ext uri="{FF2B5EF4-FFF2-40B4-BE49-F238E27FC236}">
                  <a16:creationId xmlns:a16="http://schemas.microsoft.com/office/drawing/2014/main" id="{AE73346D-B638-7FC6-7306-32F0CB3CF829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6" name="object 62">
              <a:extLst>
                <a:ext uri="{FF2B5EF4-FFF2-40B4-BE49-F238E27FC236}">
                  <a16:creationId xmlns:a16="http://schemas.microsoft.com/office/drawing/2014/main" id="{0E19C46C-10C5-4D80-8937-60833278A330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7" name="object 63">
              <a:extLst>
                <a:ext uri="{FF2B5EF4-FFF2-40B4-BE49-F238E27FC236}">
                  <a16:creationId xmlns:a16="http://schemas.microsoft.com/office/drawing/2014/main" id="{C41BD966-4FDB-4CFC-7918-D770A7CD47C6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8" name="object 64">
              <a:extLst>
                <a:ext uri="{FF2B5EF4-FFF2-40B4-BE49-F238E27FC236}">
                  <a16:creationId xmlns:a16="http://schemas.microsoft.com/office/drawing/2014/main" id="{59A53BED-0EFC-25F2-0A93-1AF3F600FFD8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39" name="object 65">
              <a:extLst>
                <a:ext uri="{FF2B5EF4-FFF2-40B4-BE49-F238E27FC236}">
                  <a16:creationId xmlns:a16="http://schemas.microsoft.com/office/drawing/2014/main" id="{8416A6EE-E458-7607-42B4-47A991E491C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42" name="object 2">
            <a:extLst>
              <a:ext uri="{FF2B5EF4-FFF2-40B4-BE49-F238E27FC236}">
                <a16:creationId xmlns:a16="http://schemas.microsoft.com/office/drawing/2014/main" id="{137F2F33-5653-8F9C-4EF2-3A62FB2159CA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PRIORYTET SYSTEMU FALA</a:t>
            </a:r>
          </a:p>
        </p:txBody>
      </p: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9D438B31-9352-ECF5-EEB4-957126F8C671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70BC3B5B-7C74-2C25-E9B4-9A70D81D2052}"/>
              </a:ext>
            </a:extLst>
          </p:cNvPr>
          <p:cNvSpPr txBox="1"/>
          <p:nvPr/>
        </p:nvSpPr>
        <p:spPr>
          <a:xfrm>
            <a:off x="958262" y="4605942"/>
            <a:ext cx="10292323" cy="957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l">
              <a:lnSpc>
                <a:spcPct val="150000"/>
              </a:lnSpc>
              <a:spcBef>
                <a:spcPts val="95"/>
              </a:spcBef>
            </a:pPr>
            <a:r>
              <a:rPr lang="pl-PL" sz="2000" i="0" u="none" strike="noStrike" baseline="0" dirty="0">
                <a:solidFill>
                  <a:schemeClr val="accent5">
                    <a:lumMod val="20000"/>
                    <a:lumOff val="80000"/>
                  </a:schemeClr>
                </a:solidFill>
                <a:latin typeface="Futura Bold"/>
              </a:rPr>
              <a:t>TYTUŁ DOFINANSOWANEGO PRZEZ </a:t>
            </a:r>
            <a:r>
              <a:rPr lang="pl-PL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Futura Bold"/>
              </a:rPr>
              <a:t>UE PROJEKTU:</a:t>
            </a:r>
            <a:r>
              <a:rPr lang="pl-PL" sz="2000" i="0" u="none" strike="noStrike" baseline="0" dirty="0">
                <a:solidFill>
                  <a:schemeClr val="accent5">
                    <a:lumMod val="20000"/>
                    <a:lumOff val="80000"/>
                  </a:schemeClr>
                </a:solidFill>
                <a:latin typeface="Futura Bold"/>
              </a:rPr>
              <a:t> </a:t>
            </a:r>
            <a:br>
              <a:rPr lang="pl-PL" sz="2000" i="0" u="none" strike="noStrike" baseline="0" dirty="0">
                <a:solidFill>
                  <a:schemeClr val="accent5">
                    <a:lumMod val="20000"/>
                    <a:lumOff val="80000"/>
                  </a:schemeClr>
                </a:solidFill>
                <a:latin typeface="Futura Bold"/>
              </a:rPr>
            </a:br>
            <a:r>
              <a:rPr lang="pl-PL" sz="2000" b="1" i="1" u="none" strike="noStrike" baseline="0" dirty="0">
                <a:solidFill>
                  <a:schemeClr val="accent5">
                    <a:lumMod val="75000"/>
                  </a:schemeClr>
                </a:solidFill>
                <a:latin typeface="Futura Bold"/>
              </a:rPr>
              <a:t>BUDOWA</a:t>
            </a:r>
            <a:r>
              <a:rPr lang="pl-PL" sz="2000" b="1" i="1" dirty="0">
                <a:solidFill>
                  <a:schemeClr val="accent5">
                    <a:lumMod val="75000"/>
                  </a:schemeClr>
                </a:solidFill>
                <a:latin typeface="Futura Bold"/>
              </a:rPr>
              <a:t> </a:t>
            </a:r>
            <a:r>
              <a:rPr lang="pl-PL" sz="2000" b="1" i="1" u="none" strike="noStrike" baseline="0" dirty="0">
                <a:solidFill>
                  <a:schemeClr val="accent5">
                    <a:lumMod val="75000"/>
                  </a:schemeClr>
                </a:solidFill>
                <a:latin typeface="Futura Bold"/>
              </a:rPr>
              <a:t>ELEKTRONICZNEJ PLATFORMY ZINTEGROWANYCH USŁUG MOBILNOŚCI</a:t>
            </a:r>
          </a:p>
        </p:txBody>
      </p:sp>
    </p:spTree>
    <p:extLst>
      <p:ext uri="{BB962C8B-B14F-4D97-AF65-F5344CB8AC3E}">
        <p14:creationId xmlns:p14="http://schemas.microsoft.com/office/powerpoint/2010/main" val="3644132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object 110">
            <a:extLst>
              <a:ext uri="{FF2B5EF4-FFF2-40B4-BE49-F238E27FC236}">
                <a16:creationId xmlns:a16="http://schemas.microsoft.com/office/drawing/2014/main" id="{7513625E-2119-4A60-0CD0-290992BE35CE}"/>
              </a:ext>
            </a:extLst>
          </p:cNvPr>
          <p:cNvSpPr/>
          <p:nvPr/>
        </p:nvSpPr>
        <p:spPr>
          <a:xfrm>
            <a:off x="8627333" y="2575862"/>
            <a:ext cx="79375" cy="3164840"/>
          </a:xfrm>
          <a:custGeom>
            <a:avLst/>
            <a:gdLst/>
            <a:ahLst/>
            <a:cxnLst/>
            <a:rect l="l" t="t" r="r" b="b"/>
            <a:pathLst>
              <a:path w="79375" h="3164840">
                <a:moveTo>
                  <a:pt x="78917" y="0"/>
                </a:moveTo>
                <a:lnTo>
                  <a:pt x="0" y="0"/>
                </a:lnTo>
                <a:lnTo>
                  <a:pt x="0" y="3164814"/>
                </a:lnTo>
                <a:lnTo>
                  <a:pt x="78917" y="3164814"/>
                </a:lnTo>
                <a:lnTo>
                  <a:pt x="78917" y="0"/>
                </a:lnTo>
                <a:close/>
              </a:path>
            </a:pathLst>
          </a:custGeom>
          <a:solidFill>
            <a:srgbClr val="131B4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object 34">
            <a:extLst>
              <a:ext uri="{FF2B5EF4-FFF2-40B4-BE49-F238E27FC236}">
                <a16:creationId xmlns:a16="http://schemas.microsoft.com/office/drawing/2014/main" id="{40A8C470-58CA-6BFD-BF11-88A58AB32278}"/>
              </a:ext>
            </a:extLst>
          </p:cNvPr>
          <p:cNvSpPr/>
          <p:nvPr/>
        </p:nvSpPr>
        <p:spPr>
          <a:xfrm rot="10800000" flipH="1">
            <a:off x="628952" y="1995079"/>
            <a:ext cx="10968588" cy="3367413"/>
          </a:xfrm>
          <a:custGeom>
            <a:avLst/>
            <a:gdLst/>
            <a:ahLst/>
            <a:cxnLst/>
            <a:rect l="l" t="t" r="r" b="b"/>
            <a:pathLst>
              <a:path w="8768080" h="2859404">
                <a:moveTo>
                  <a:pt x="7339977" y="0"/>
                </a:moveTo>
                <a:lnTo>
                  <a:pt x="0" y="0"/>
                </a:lnTo>
                <a:lnTo>
                  <a:pt x="0" y="2858808"/>
                </a:lnTo>
                <a:lnTo>
                  <a:pt x="7339977" y="2858808"/>
                </a:lnTo>
                <a:lnTo>
                  <a:pt x="7388072" y="2858012"/>
                </a:lnTo>
                <a:lnTo>
                  <a:pt x="7435769" y="2855642"/>
                </a:lnTo>
                <a:lnTo>
                  <a:pt x="7483043" y="2851724"/>
                </a:lnTo>
                <a:lnTo>
                  <a:pt x="7529869" y="2846280"/>
                </a:lnTo>
                <a:lnTo>
                  <a:pt x="7576222" y="2839338"/>
                </a:lnTo>
                <a:lnTo>
                  <a:pt x="7622076" y="2830922"/>
                </a:lnTo>
                <a:lnTo>
                  <a:pt x="7667408" y="2821056"/>
                </a:lnTo>
                <a:lnTo>
                  <a:pt x="7712191" y="2809766"/>
                </a:lnTo>
                <a:lnTo>
                  <a:pt x="7756401" y="2797077"/>
                </a:lnTo>
                <a:lnTo>
                  <a:pt x="7800013" y="2783014"/>
                </a:lnTo>
                <a:lnTo>
                  <a:pt x="7843002" y="2767602"/>
                </a:lnTo>
                <a:lnTo>
                  <a:pt x="7885343" y="2750866"/>
                </a:lnTo>
                <a:lnTo>
                  <a:pt x="7927011" y="2732831"/>
                </a:lnTo>
                <a:lnTo>
                  <a:pt x="7967981" y="2713521"/>
                </a:lnTo>
                <a:lnTo>
                  <a:pt x="8008228" y="2692963"/>
                </a:lnTo>
                <a:lnTo>
                  <a:pt x="8047727" y="2671180"/>
                </a:lnTo>
                <a:lnTo>
                  <a:pt x="8086453" y="2648199"/>
                </a:lnTo>
                <a:lnTo>
                  <a:pt x="8124381" y="2624043"/>
                </a:lnTo>
                <a:lnTo>
                  <a:pt x="8161486" y="2598739"/>
                </a:lnTo>
                <a:lnTo>
                  <a:pt x="8197743" y="2572311"/>
                </a:lnTo>
                <a:lnTo>
                  <a:pt x="8233127" y="2544783"/>
                </a:lnTo>
                <a:lnTo>
                  <a:pt x="8267613" y="2516182"/>
                </a:lnTo>
                <a:lnTo>
                  <a:pt x="8301176" y="2486532"/>
                </a:lnTo>
                <a:lnTo>
                  <a:pt x="8333791" y="2455857"/>
                </a:lnTo>
                <a:lnTo>
                  <a:pt x="8365433" y="2424184"/>
                </a:lnTo>
                <a:lnTo>
                  <a:pt x="8396077" y="2391537"/>
                </a:lnTo>
                <a:lnTo>
                  <a:pt x="8425699" y="2357942"/>
                </a:lnTo>
                <a:lnTo>
                  <a:pt x="8454272" y="2323422"/>
                </a:lnTo>
                <a:lnTo>
                  <a:pt x="8481773" y="2288003"/>
                </a:lnTo>
                <a:lnTo>
                  <a:pt x="8508175" y="2251711"/>
                </a:lnTo>
                <a:lnTo>
                  <a:pt x="8533455" y="2214570"/>
                </a:lnTo>
                <a:lnTo>
                  <a:pt x="8557587" y="2176605"/>
                </a:lnTo>
                <a:lnTo>
                  <a:pt x="8580546" y="2137841"/>
                </a:lnTo>
                <a:lnTo>
                  <a:pt x="8602307" y="2098303"/>
                </a:lnTo>
                <a:lnTo>
                  <a:pt x="8622846" y="2058017"/>
                </a:lnTo>
                <a:lnTo>
                  <a:pt x="8642136" y="2017007"/>
                </a:lnTo>
                <a:lnTo>
                  <a:pt x="8660154" y="1975298"/>
                </a:lnTo>
                <a:lnTo>
                  <a:pt x="8676874" y="1932916"/>
                </a:lnTo>
                <a:lnTo>
                  <a:pt x="8692271" y="1889885"/>
                </a:lnTo>
                <a:lnTo>
                  <a:pt x="8706320" y="1846230"/>
                </a:lnTo>
                <a:lnTo>
                  <a:pt x="8718997" y="1801976"/>
                </a:lnTo>
                <a:lnTo>
                  <a:pt x="8730276" y="1757149"/>
                </a:lnTo>
                <a:lnTo>
                  <a:pt x="8740132" y="1711773"/>
                </a:lnTo>
                <a:lnTo>
                  <a:pt x="8748540" y="1665874"/>
                </a:lnTo>
                <a:lnTo>
                  <a:pt x="8755476" y="1619475"/>
                </a:lnTo>
                <a:lnTo>
                  <a:pt x="8760913" y="1572604"/>
                </a:lnTo>
                <a:lnTo>
                  <a:pt x="8764829" y="1525283"/>
                </a:lnTo>
                <a:lnTo>
                  <a:pt x="8767196" y="1477540"/>
                </a:lnTo>
                <a:lnTo>
                  <a:pt x="8767991" y="1429397"/>
                </a:lnTo>
                <a:lnTo>
                  <a:pt x="8767196" y="1381256"/>
                </a:lnTo>
                <a:lnTo>
                  <a:pt x="8764829" y="1333512"/>
                </a:lnTo>
                <a:lnTo>
                  <a:pt x="8760913" y="1286193"/>
                </a:lnTo>
                <a:lnTo>
                  <a:pt x="8755476" y="1239322"/>
                </a:lnTo>
                <a:lnTo>
                  <a:pt x="8748540" y="1192924"/>
                </a:lnTo>
                <a:lnTo>
                  <a:pt x="8740132" y="1147025"/>
                </a:lnTo>
                <a:lnTo>
                  <a:pt x="8730276" y="1101650"/>
                </a:lnTo>
                <a:lnTo>
                  <a:pt x="8718997" y="1056824"/>
                </a:lnTo>
                <a:lnTo>
                  <a:pt x="8706320" y="1012571"/>
                </a:lnTo>
                <a:lnTo>
                  <a:pt x="8692271" y="968916"/>
                </a:lnTo>
                <a:lnTo>
                  <a:pt x="8676874" y="925885"/>
                </a:lnTo>
                <a:lnTo>
                  <a:pt x="8660154" y="883503"/>
                </a:lnTo>
                <a:lnTo>
                  <a:pt x="8642136" y="841795"/>
                </a:lnTo>
                <a:lnTo>
                  <a:pt x="8622846" y="800785"/>
                </a:lnTo>
                <a:lnTo>
                  <a:pt x="8602307" y="760499"/>
                </a:lnTo>
                <a:lnTo>
                  <a:pt x="8580546" y="720962"/>
                </a:lnTo>
                <a:lnTo>
                  <a:pt x="8557587" y="682199"/>
                </a:lnTo>
                <a:lnTo>
                  <a:pt x="8533455" y="644234"/>
                </a:lnTo>
                <a:lnTo>
                  <a:pt x="8508175" y="607093"/>
                </a:lnTo>
                <a:lnTo>
                  <a:pt x="8481773" y="570801"/>
                </a:lnTo>
                <a:lnTo>
                  <a:pt x="8454272" y="535383"/>
                </a:lnTo>
                <a:lnTo>
                  <a:pt x="8425699" y="500863"/>
                </a:lnTo>
                <a:lnTo>
                  <a:pt x="8396077" y="467268"/>
                </a:lnTo>
                <a:lnTo>
                  <a:pt x="8365433" y="434621"/>
                </a:lnTo>
                <a:lnTo>
                  <a:pt x="8333791" y="402948"/>
                </a:lnTo>
                <a:lnTo>
                  <a:pt x="8301176" y="372274"/>
                </a:lnTo>
                <a:lnTo>
                  <a:pt x="8267613" y="342624"/>
                </a:lnTo>
                <a:lnTo>
                  <a:pt x="8233127" y="314023"/>
                </a:lnTo>
                <a:lnTo>
                  <a:pt x="8197743" y="286496"/>
                </a:lnTo>
                <a:lnTo>
                  <a:pt x="8161486" y="260067"/>
                </a:lnTo>
                <a:lnTo>
                  <a:pt x="8124381" y="234763"/>
                </a:lnTo>
                <a:lnTo>
                  <a:pt x="8086453" y="210608"/>
                </a:lnTo>
                <a:lnTo>
                  <a:pt x="8047727" y="187626"/>
                </a:lnTo>
                <a:lnTo>
                  <a:pt x="8008228" y="165844"/>
                </a:lnTo>
                <a:lnTo>
                  <a:pt x="7967981" y="145286"/>
                </a:lnTo>
                <a:lnTo>
                  <a:pt x="7927011" y="125976"/>
                </a:lnTo>
                <a:lnTo>
                  <a:pt x="7885343" y="107941"/>
                </a:lnTo>
                <a:lnTo>
                  <a:pt x="7843002" y="91205"/>
                </a:lnTo>
                <a:lnTo>
                  <a:pt x="7800013" y="75793"/>
                </a:lnTo>
                <a:lnTo>
                  <a:pt x="7756401" y="61730"/>
                </a:lnTo>
                <a:lnTo>
                  <a:pt x="7712191" y="49041"/>
                </a:lnTo>
                <a:lnTo>
                  <a:pt x="7667408" y="37751"/>
                </a:lnTo>
                <a:lnTo>
                  <a:pt x="7622076" y="27885"/>
                </a:lnTo>
                <a:lnTo>
                  <a:pt x="7576222" y="19469"/>
                </a:lnTo>
                <a:lnTo>
                  <a:pt x="7529869" y="12527"/>
                </a:lnTo>
                <a:lnTo>
                  <a:pt x="7483043" y="7084"/>
                </a:lnTo>
                <a:lnTo>
                  <a:pt x="7435769" y="3165"/>
                </a:lnTo>
                <a:lnTo>
                  <a:pt x="7388072" y="795"/>
                </a:lnTo>
                <a:lnTo>
                  <a:pt x="7339977" y="0"/>
                </a:lnTo>
                <a:close/>
              </a:path>
            </a:pathLst>
          </a:custGeom>
          <a:gradFill flip="none" rotWithShape="1">
            <a:gsLst>
              <a:gs pos="0">
                <a:srgbClr val="13BCC8">
                  <a:shade val="30000"/>
                  <a:satMod val="115000"/>
                </a:srgbClr>
              </a:gs>
              <a:gs pos="50000">
                <a:srgbClr val="13BCC8">
                  <a:shade val="67500"/>
                  <a:satMod val="115000"/>
                </a:srgbClr>
              </a:gs>
              <a:gs pos="100000">
                <a:srgbClr val="13BCC8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lIns="0" tIns="0" rIns="0" bIns="0" rtlCol="0"/>
          <a:lstStyle/>
          <a:p>
            <a:pPr marL="184785" marR="5080" indent="-172720" algn="ctr">
              <a:lnSpc>
                <a:spcPct val="100000"/>
              </a:lnSpc>
              <a:spcBef>
                <a:spcPts val="105"/>
              </a:spcBef>
            </a:pPr>
            <a:endParaRPr lang="pl-PL" sz="1800" dirty="0">
              <a:solidFill>
                <a:schemeClr val="tx2">
                  <a:lumMod val="50000"/>
                </a:schemeClr>
              </a:solidFill>
              <a:latin typeface="Futura Bold"/>
              <a:cs typeface="Futura Bold"/>
            </a:endParaRP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FD8E582D-FDD8-40BE-7862-E7C9ACDBB7CD}"/>
              </a:ext>
            </a:extLst>
          </p:cNvPr>
          <p:cNvGrpSpPr/>
          <p:nvPr/>
        </p:nvGrpSpPr>
        <p:grpSpPr>
          <a:xfrm>
            <a:off x="7072522" y="2765659"/>
            <a:ext cx="4077795" cy="2186488"/>
            <a:chOff x="7272547" y="2879959"/>
            <a:chExt cx="4077795" cy="2186488"/>
          </a:xfrm>
        </p:grpSpPr>
        <p:grpSp>
          <p:nvGrpSpPr>
            <p:cNvPr id="25" name="object 38">
              <a:extLst>
                <a:ext uri="{FF2B5EF4-FFF2-40B4-BE49-F238E27FC236}">
                  <a16:creationId xmlns:a16="http://schemas.microsoft.com/office/drawing/2014/main" id="{29333F3C-14BF-AFD3-E350-6016253FC17B}"/>
                </a:ext>
              </a:extLst>
            </p:cNvPr>
            <p:cNvGrpSpPr/>
            <p:nvPr/>
          </p:nvGrpSpPr>
          <p:grpSpPr>
            <a:xfrm>
              <a:off x="8599088" y="2879959"/>
              <a:ext cx="1424713" cy="1105957"/>
              <a:chOff x="8319693" y="3069005"/>
              <a:chExt cx="1124709" cy="838197"/>
            </a:xfrm>
          </p:grpSpPr>
          <p:pic>
            <p:nvPicPr>
              <p:cNvPr id="26" name="object 39">
                <a:extLst>
                  <a:ext uri="{FF2B5EF4-FFF2-40B4-BE49-F238E27FC236}">
                    <a16:creationId xmlns:a16="http://schemas.microsoft.com/office/drawing/2014/main" id="{2BF60A4D-DDA7-31F8-52BE-EA08A3EB051F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319693" y="3069005"/>
                <a:ext cx="1124709" cy="838197"/>
              </a:xfrm>
              <a:prstGeom prst="rect">
                <a:avLst/>
              </a:prstGeom>
            </p:spPr>
          </p:pic>
          <p:pic>
            <p:nvPicPr>
              <p:cNvPr id="27" name="object 40">
                <a:extLst>
                  <a:ext uri="{FF2B5EF4-FFF2-40B4-BE49-F238E27FC236}">
                    <a16:creationId xmlns:a16="http://schemas.microsoft.com/office/drawing/2014/main" id="{B9048934-002F-E309-929A-C3E712701249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345512" y="3083483"/>
                <a:ext cx="1071641" cy="781891"/>
              </a:xfrm>
              <a:prstGeom prst="rect">
                <a:avLst/>
              </a:prstGeom>
            </p:spPr>
          </p:pic>
        </p:grpSp>
        <p:sp>
          <p:nvSpPr>
            <p:cNvPr id="28" name="pole tekstowe 27">
              <a:extLst>
                <a:ext uri="{FF2B5EF4-FFF2-40B4-BE49-F238E27FC236}">
                  <a16:creationId xmlns:a16="http://schemas.microsoft.com/office/drawing/2014/main" id="{23BC8CA8-CEF3-56A1-6414-023A087C2E8C}"/>
                </a:ext>
              </a:extLst>
            </p:cNvPr>
            <p:cNvSpPr txBox="1"/>
            <p:nvPr/>
          </p:nvSpPr>
          <p:spPr>
            <a:xfrm>
              <a:off x="7272547" y="4235450"/>
              <a:ext cx="40777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spc="-10" dirty="0">
                  <a:solidFill>
                    <a:schemeClr val="tx2">
                      <a:lumMod val="50000"/>
                    </a:schemeClr>
                  </a:solidFill>
                  <a:latin typeface="Futura Bold"/>
                  <a:cs typeface="Futura Bold"/>
                </a:rPr>
                <a:t>9 ORGANIZATORÓW, </a:t>
              </a:r>
              <a:r>
                <a:rPr lang="pl-PL" sz="1600" b="1" spc="-25" dirty="0">
                  <a:solidFill>
                    <a:schemeClr val="tx2">
                      <a:lumMod val="50000"/>
                    </a:schemeClr>
                  </a:solidFill>
                  <a:latin typeface="Futura Bold"/>
                  <a:cs typeface="Futura Bold"/>
                </a:rPr>
                <a:t>16 </a:t>
              </a:r>
              <a:r>
                <a:rPr lang="pl-PL" sz="1600" b="1" spc="-10" dirty="0">
                  <a:solidFill>
                    <a:schemeClr val="tx2">
                      <a:lumMod val="50000"/>
                    </a:schemeClr>
                  </a:solidFill>
                  <a:latin typeface="Futura Bold"/>
                </a:rPr>
                <a:t>OPERATORÓW, </a:t>
              </a:r>
              <a:r>
                <a:rPr lang="pl-PL" sz="1600" b="1" spc="-10" dirty="0">
                  <a:solidFill>
                    <a:srgbClr val="131B40"/>
                  </a:solidFill>
                  <a:latin typeface="Futura Bold"/>
                  <a:cs typeface="Futura Bold"/>
                </a:rPr>
                <a:t>4 ZARZĄDCÓW </a:t>
              </a:r>
              <a:r>
                <a:rPr lang="pl-PL" sz="1600" b="1" spc="-10" dirty="0">
                  <a:solidFill>
                    <a:schemeClr val="tx2">
                      <a:lumMod val="50000"/>
                    </a:schemeClr>
                  </a:solidFill>
                  <a:latin typeface="Futura Bold"/>
                  <a:cs typeface="Futura Bold"/>
                </a:rPr>
                <a:t>INFRASTRUKTURY KOLEJOWEJ</a:t>
              </a:r>
              <a:endParaRPr lang="pl-PL" sz="1600" b="1" spc="-10" dirty="0">
                <a:solidFill>
                  <a:schemeClr val="tx2">
                    <a:lumMod val="50000"/>
                  </a:schemeClr>
                </a:solidFill>
                <a:latin typeface="Futura Bold"/>
              </a:endParaRPr>
            </a:p>
          </p:txBody>
        </p:sp>
      </p:grpSp>
      <p:grpSp>
        <p:nvGrpSpPr>
          <p:cNvPr id="7" name="Grupa 6">
            <a:extLst>
              <a:ext uri="{FF2B5EF4-FFF2-40B4-BE49-F238E27FC236}">
                <a16:creationId xmlns:a16="http://schemas.microsoft.com/office/drawing/2014/main" id="{A41A8788-4A27-B3FC-924F-9D9656A181DD}"/>
              </a:ext>
            </a:extLst>
          </p:cNvPr>
          <p:cNvGrpSpPr/>
          <p:nvPr/>
        </p:nvGrpSpPr>
        <p:grpSpPr>
          <a:xfrm>
            <a:off x="1050397" y="2835037"/>
            <a:ext cx="2026751" cy="1632362"/>
            <a:chOff x="869422" y="2949337"/>
            <a:chExt cx="2026751" cy="1632362"/>
          </a:xfrm>
        </p:grpSpPr>
        <p:grpSp>
          <p:nvGrpSpPr>
            <p:cNvPr id="15" name="object 45">
              <a:extLst>
                <a:ext uri="{FF2B5EF4-FFF2-40B4-BE49-F238E27FC236}">
                  <a16:creationId xmlns:a16="http://schemas.microsoft.com/office/drawing/2014/main" id="{6D1CD8CE-4172-7F12-D614-21AF6BC88B87}"/>
                </a:ext>
              </a:extLst>
            </p:cNvPr>
            <p:cNvGrpSpPr/>
            <p:nvPr/>
          </p:nvGrpSpPr>
          <p:grpSpPr>
            <a:xfrm>
              <a:off x="1462015" y="2949337"/>
              <a:ext cx="841755" cy="929251"/>
              <a:chOff x="2783078" y="3082825"/>
              <a:chExt cx="727011" cy="782699"/>
            </a:xfrm>
          </p:grpSpPr>
          <p:sp>
            <p:nvSpPr>
              <p:cNvPr id="16" name="object 47">
                <a:extLst>
                  <a:ext uri="{FF2B5EF4-FFF2-40B4-BE49-F238E27FC236}">
                    <a16:creationId xmlns:a16="http://schemas.microsoft.com/office/drawing/2014/main" id="{5CED1E99-1FB6-2E3C-9930-AE7663A6103A}"/>
                  </a:ext>
                </a:extLst>
              </p:cNvPr>
              <p:cNvSpPr/>
              <p:nvPr/>
            </p:nvSpPr>
            <p:spPr>
              <a:xfrm>
                <a:off x="2980652" y="3278149"/>
                <a:ext cx="33210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332104" h="587375">
                    <a:moveTo>
                      <a:pt x="263664" y="115747"/>
                    </a:moveTo>
                    <a:lnTo>
                      <a:pt x="258191" y="110274"/>
                    </a:lnTo>
                    <a:lnTo>
                      <a:pt x="244678" y="110274"/>
                    </a:lnTo>
                    <a:lnTo>
                      <a:pt x="239204" y="115747"/>
                    </a:lnTo>
                    <a:lnTo>
                      <a:pt x="239204" y="562787"/>
                    </a:lnTo>
                    <a:lnTo>
                      <a:pt x="178079" y="562787"/>
                    </a:lnTo>
                    <a:lnTo>
                      <a:pt x="178079" y="275945"/>
                    </a:lnTo>
                    <a:lnTo>
                      <a:pt x="172605" y="270471"/>
                    </a:lnTo>
                    <a:lnTo>
                      <a:pt x="159092" y="270471"/>
                    </a:lnTo>
                    <a:lnTo>
                      <a:pt x="153619" y="275945"/>
                    </a:lnTo>
                    <a:lnTo>
                      <a:pt x="153619" y="562787"/>
                    </a:lnTo>
                    <a:lnTo>
                      <a:pt x="92494" y="562787"/>
                    </a:lnTo>
                    <a:lnTo>
                      <a:pt x="92494" y="115747"/>
                    </a:lnTo>
                    <a:lnTo>
                      <a:pt x="87020" y="110274"/>
                    </a:lnTo>
                    <a:lnTo>
                      <a:pt x="73507" y="110274"/>
                    </a:lnTo>
                    <a:lnTo>
                      <a:pt x="68033" y="115747"/>
                    </a:lnTo>
                    <a:lnTo>
                      <a:pt x="68033" y="581774"/>
                    </a:lnTo>
                    <a:lnTo>
                      <a:pt x="73507" y="587248"/>
                    </a:lnTo>
                    <a:lnTo>
                      <a:pt x="159092" y="587248"/>
                    </a:lnTo>
                    <a:lnTo>
                      <a:pt x="165849" y="587248"/>
                    </a:lnTo>
                    <a:lnTo>
                      <a:pt x="172605" y="587248"/>
                    </a:lnTo>
                    <a:lnTo>
                      <a:pt x="251434" y="587248"/>
                    </a:lnTo>
                    <a:lnTo>
                      <a:pt x="258191" y="587248"/>
                    </a:lnTo>
                    <a:lnTo>
                      <a:pt x="263664" y="581774"/>
                    </a:lnTo>
                    <a:lnTo>
                      <a:pt x="263664" y="115747"/>
                    </a:lnTo>
                    <a:close/>
                  </a:path>
                  <a:path w="332104" h="587375">
                    <a:moveTo>
                      <a:pt x="331685" y="93154"/>
                    </a:moveTo>
                    <a:lnTo>
                      <a:pt x="324358" y="56934"/>
                    </a:lnTo>
                    <a:lnTo>
                      <a:pt x="304368" y="27317"/>
                    </a:lnTo>
                    <a:lnTo>
                      <a:pt x="274764" y="7327"/>
                    </a:lnTo>
                    <a:lnTo>
                      <a:pt x="238531" y="0"/>
                    </a:lnTo>
                    <a:lnTo>
                      <a:pt x="93154" y="0"/>
                    </a:lnTo>
                    <a:lnTo>
                      <a:pt x="56934" y="7327"/>
                    </a:lnTo>
                    <a:lnTo>
                      <a:pt x="27317" y="27317"/>
                    </a:lnTo>
                    <a:lnTo>
                      <a:pt x="7340" y="56934"/>
                    </a:lnTo>
                    <a:lnTo>
                      <a:pt x="0" y="93154"/>
                    </a:lnTo>
                    <a:lnTo>
                      <a:pt x="0" y="319633"/>
                    </a:lnTo>
                    <a:lnTo>
                      <a:pt x="5473" y="325107"/>
                    </a:lnTo>
                    <a:lnTo>
                      <a:pt x="18973" y="325107"/>
                    </a:lnTo>
                    <a:lnTo>
                      <a:pt x="24447" y="319633"/>
                    </a:lnTo>
                    <a:lnTo>
                      <a:pt x="24447" y="93154"/>
                    </a:lnTo>
                    <a:lnTo>
                      <a:pt x="29857" y="66433"/>
                    </a:lnTo>
                    <a:lnTo>
                      <a:pt x="44602" y="44602"/>
                    </a:lnTo>
                    <a:lnTo>
                      <a:pt x="66446" y="29857"/>
                    </a:lnTo>
                    <a:lnTo>
                      <a:pt x="93154" y="24460"/>
                    </a:lnTo>
                    <a:lnTo>
                      <a:pt x="238531" y="24460"/>
                    </a:lnTo>
                    <a:lnTo>
                      <a:pt x="265252" y="29857"/>
                    </a:lnTo>
                    <a:lnTo>
                      <a:pt x="287096" y="44602"/>
                    </a:lnTo>
                    <a:lnTo>
                      <a:pt x="301828" y="66433"/>
                    </a:lnTo>
                    <a:lnTo>
                      <a:pt x="307225" y="93154"/>
                    </a:lnTo>
                    <a:lnTo>
                      <a:pt x="307225" y="319633"/>
                    </a:lnTo>
                    <a:lnTo>
                      <a:pt x="312699" y="325107"/>
                    </a:lnTo>
                    <a:lnTo>
                      <a:pt x="319455" y="325107"/>
                    </a:lnTo>
                    <a:lnTo>
                      <a:pt x="326212" y="325107"/>
                    </a:lnTo>
                    <a:lnTo>
                      <a:pt x="331685" y="319633"/>
                    </a:lnTo>
                    <a:lnTo>
                      <a:pt x="331685" y="9315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17" name="object 48">
                <a:extLst>
                  <a:ext uri="{FF2B5EF4-FFF2-40B4-BE49-F238E27FC236}">
                    <a16:creationId xmlns:a16="http://schemas.microsoft.com/office/drawing/2014/main" id="{457F53DE-593B-D7E9-CA68-191868154760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036622" y="3082825"/>
                <a:ext cx="219760" cy="293563"/>
              </a:xfrm>
              <a:prstGeom prst="rect">
                <a:avLst/>
              </a:prstGeom>
            </p:spPr>
          </p:pic>
          <p:sp>
            <p:nvSpPr>
              <p:cNvPr id="18" name="object 49">
                <a:extLst>
                  <a:ext uri="{FF2B5EF4-FFF2-40B4-BE49-F238E27FC236}">
                    <a16:creationId xmlns:a16="http://schemas.microsoft.com/office/drawing/2014/main" id="{0A0812D9-5C09-855A-E758-D6DBCC99D34B}"/>
                  </a:ext>
                </a:extLst>
              </p:cNvPr>
              <p:cNvSpPr/>
              <p:nvPr/>
            </p:nvSpPr>
            <p:spPr>
              <a:xfrm>
                <a:off x="2783078" y="3288131"/>
                <a:ext cx="22161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221614" h="488314">
                    <a:moveTo>
                      <a:pt x="204711" y="5486"/>
                    </a:moveTo>
                    <a:lnTo>
                      <a:pt x="199237" y="0"/>
                    </a:lnTo>
                    <a:lnTo>
                      <a:pt x="78879" y="0"/>
                    </a:lnTo>
                    <a:lnTo>
                      <a:pt x="48209" y="6210"/>
                    </a:lnTo>
                    <a:lnTo>
                      <a:pt x="23126" y="23126"/>
                    </a:lnTo>
                    <a:lnTo>
                      <a:pt x="6210" y="48196"/>
                    </a:lnTo>
                    <a:lnTo>
                      <a:pt x="0" y="78879"/>
                    </a:lnTo>
                    <a:lnTo>
                      <a:pt x="0" y="266573"/>
                    </a:lnTo>
                    <a:lnTo>
                      <a:pt x="5473" y="272046"/>
                    </a:lnTo>
                    <a:lnTo>
                      <a:pt x="12230" y="272046"/>
                    </a:lnTo>
                    <a:lnTo>
                      <a:pt x="18986" y="272046"/>
                    </a:lnTo>
                    <a:lnTo>
                      <a:pt x="24460" y="266573"/>
                    </a:lnTo>
                    <a:lnTo>
                      <a:pt x="24460" y="78879"/>
                    </a:lnTo>
                    <a:lnTo>
                      <a:pt x="28752" y="57708"/>
                    </a:lnTo>
                    <a:lnTo>
                      <a:pt x="40424" y="40411"/>
                    </a:lnTo>
                    <a:lnTo>
                      <a:pt x="57721" y="28740"/>
                    </a:lnTo>
                    <a:lnTo>
                      <a:pt x="78879" y="24460"/>
                    </a:lnTo>
                    <a:lnTo>
                      <a:pt x="199237" y="24460"/>
                    </a:lnTo>
                    <a:lnTo>
                      <a:pt x="204711" y="18986"/>
                    </a:lnTo>
                    <a:lnTo>
                      <a:pt x="204711" y="5486"/>
                    </a:lnTo>
                    <a:close/>
                  </a:path>
                  <a:path w="221614" h="488314">
                    <a:moveTo>
                      <a:pt x="221449" y="383641"/>
                    </a:moveTo>
                    <a:lnTo>
                      <a:pt x="215976" y="378155"/>
                    </a:lnTo>
                    <a:lnTo>
                      <a:pt x="202463" y="378155"/>
                    </a:lnTo>
                    <a:lnTo>
                      <a:pt x="196989" y="383641"/>
                    </a:lnTo>
                    <a:lnTo>
                      <a:pt x="196989" y="463461"/>
                    </a:lnTo>
                    <a:lnTo>
                      <a:pt x="150964" y="463461"/>
                    </a:lnTo>
                    <a:lnTo>
                      <a:pt x="150964" y="228219"/>
                    </a:lnTo>
                    <a:lnTo>
                      <a:pt x="145491" y="222745"/>
                    </a:lnTo>
                    <a:lnTo>
                      <a:pt x="131978" y="222745"/>
                    </a:lnTo>
                    <a:lnTo>
                      <a:pt x="126504" y="228219"/>
                    </a:lnTo>
                    <a:lnTo>
                      <a:pt x="126504" y="463461"/>
                    </a:lnTo>
                    <a:lnTo>
                      <a:pt x="80479" y="463461"/>
                    </a:lnTo>
                    <a:lnTo>
                      <a:pt x="80479" y="96291"/>
                    </a:lnTo>
                    <a:lnTo>
                      <a:pt x="75006" y="90817"/>
                    </a:lnTo>
                    <a:lnTo>
                      <a:pt x="61506" y="90817"/>
                    </a:lnTo>
                    <a:lnTo>
                      <a:pt x="56032" y="96291"/>
                    </a:lnTo>
                    <a:lnTo>
                      <a:pt x="56032" y="482447"/>
                    </a:lnTo>
                    <a:lnTo>
                      <a:pt x="61506" y="487921"/>
                    </a:lnTo>
                    <a:lnTo>
                      <a:pt x="131978" y="487921"/>
                    </a:lnTo>
                    <a:lnTo>
                      <a:pt x="138734" y="487921"/>
                    </a:lnTo>
                    <a:lnTo>
                      <a:pt x="145491" y="487921"/>
                    </a:lnTo>
                    <a:lnTo>
                      <a:pt x="209219" y="487921"/>
                    </a:lnTo>
                    <a:lnTo>
                      <a:pt x="215976" y="487921"/>
                    </a:lnTo>
                    <a:lnTo>
                      <a:pt x="221449" y="482447"/>
                    </a:lnTo>
                    <a:lnTo>
                      <a:pt x="221449" y="38364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19" name="object 50">
                <a:extLst>
                  <a:ext uri="{FF2B5EF4-FFF2-40B4-BE49-F238E27FC236}">
                    <a16:creationId xmlns:a16="http://schemas.microsoft.com/office/drawing/2014/main" id="{08225AD6-1E2A-E0E4-4792-F977F85A6509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829176" y="3127281"/>
                <a:ext cx="185292" cy="246068"/>
              </a:xfrm>
              <a:prstGeom prst="rect">
                <a:avLst/>
              </a:prstGeom>
            </p:spPr>
          </p:pic>
          <p:sp>
            <p:nvSpPr>
              <p:cNvPr id="20" name="object 51">
                <a:extLst>
                  <a:ext uri="{FF2B5EF4-FFF2-40B4-BE49-F238E27FC236}">
                    <a16:creationId xmlns:a16="http://schemas.microsoft.com/office/drawing/2014/main" id="{B4C72DD4-6B90-F656-B5AF-957BEE42B8D8}"/>
                  </a:ext>
                </a:extLst>
              </p:cNvPr>
              <p:cNvSpPr/>
              <p:nvPr/>
            </p:nvSpPr>
            <p:spPr>
              <a:xfrm>
                <a:off x="3288474" y="3288131"/>
                <a:ext cx="22161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221614" h="488314">
                    <a:moveTo>
                      <a:pt x="165417" y="96291"/>
                    </a:moveTo>
                    <a:lnTo>
                      <a:pt x="159943" y="90817"/>
                    </a:lnTo>
                    <a:lnTo>
                      <a:pt x="146431" y="90817"/>
                    </a:lnTo>
                    <a:lnTo>
                      <a:pt x="140957" y="96291"/>
                    </a:lnTo>
                    <a:lnTo>
                      <a:pt x="140957" y="463461"/>
                    </a:lnTo>
                    <a:lnTo>
                      <a:pt x="94932" y="463461"/>
                    </a:lnTo>
                    <a:lnTo>
                      <a:pt x="94932" y="228219"/>
                    </a:lnTo>
                    <a:lnTo>
                      <a:pt x="89458" y="222745"/>
                    </a:lnTo>
                    <a:lnTo>
                      <a:pt x="75946" y="222745"/>
                    </a:lnTo>
                    <a:lnTo>
                      <a:pt x="70472" y="228219"/>
                    </a:lnTo>
                    <a:lnTo>
                      <a:pt x="70472" y="463461"/>
                    </a:lnTo>
                    <a:lnTo>
                      <a:pt x="24447" y="463461"/>
                    </a:lnTo>
                    <a:lnTo>
                      <a:pt x="24447" y="383641"/>
                    </a:lnTo>
                    <a:lnTo>
                      <a:pt x="18973" y="378155"/>
                    </a:lnTo>
                    <a:lnTo>
                      <a:pt x="5473" y="378155"/>
                    </a:lnTo>
                    <a:lnTo>
                      <a:pt x="0" y="383641"/>
                    </a:lnTo>
                    <a:lnTo>
                      <a:pt x="0" y="482447"/>
                    </a:lnTo>
                    <a:lnTo>
                      <a:pt x="5473" y="487921"/>
                    </a:lnTo>
                    <a:lnTo>
                      <a:pt x="75946" y="487921"/>
                    </a:lnTo>
                    <a:lnTo>
                      <a:pt x="82702" y="487921"/>
                    </a:lnTo>
                    <a:lnTo>
                      <a:pt x="89458" y="487921"/>
                    </a:lnTo>
                    <a:lnTo>
                      <a:pt x="153187" y="487921"/>
                    </a:lnTo>
                    <a:lnTo>
                      <a:pt x="159943" y="487921"/>
                    </a:lnTo>
                    <a:lnTo>
                      <a:pt x="165417" y="482447"/>
                    </a:lnTo>
                    <a:lnTo>
                      <a:pt x="165417" y="96291"/>
                    </a:lnTo>
                    <a:close/>
                  </a:path>
                  <a:path w="221614" h="488314">
                    <a:moveTo>
                      <a:pt x="221437" y="78879"/>
                    </a:moveTo>
                    <a:lnTo>
                      <a:pt x="215226" y="48196"/>
                    </a:lnTo>
                    <a:lnTo>
                      <a:pt x="198310" y="23126"/>
                    </a:lnTo>
                    <a:lnTo>
                      <a:pt x="173228" y="6210"/>
                    </a:lnTo>
                    <a:lnTo>
                      <a:pt x="142557" y="0"/>
                    </a:lnTo>
                    <a:lnTo>
                      <a:pt x="22199" y="0"/>
                    </a:lnTo>
                    <a:lnTo>
                      <a:pt x="16725" y="5486"/>
                    </a:lnTo>
                    <a:lnTo>
                      <a:pt x="16725" y="18986"/>
                    </a:lnTo>
                    <a:lnTo>
                      <a:pt x="22199" y="24460"/>
                    </a:lnTo>
                    <a:lnTo>
                      <a:pt x="142557" y="24460"/>
                    </a:lnTo>
                    <a:lnTo>
                      <a:pt x="163715" y="28740"/>
                    </a:lnTo>
                    <a:lnTo>
                      <a:pt x="181025" y="40411"/>
                    </a:lnTo>
                    <a:lnTo>
                      <a:pt x="192697" y="57708"/>
                    </a:lnTo>
                    <a:lnTo>
                      <a:pt x="196977" y="78879"/>
                    </a:lnTo>
                    <a:lnTo>
                      <a:pt x="196977" y="266573"/>
                    </a:lnTo>
                    <a:lnTo>
                      <a:pt x="202450" y="272046"/>
                    </a:lnTo>
                    <a:lnTo>
                      <a:pt x="209207" y="272046"/>
                    </a:lnTo>
                    <a:lnTo>
                      <a:pt x="215963" y="272046"/>
                    </a:lnTo>
                    <a:lnTo>
                      <a:pt x="221437" y="266573"/>
                    </a:lnTo>
                    <a:lnTo>
                      <a:pt x="221437" y="7887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21" name="object 52">
                <a:extLst>
                  <a:ext uri="{FF2B5EF4-FFF2-40B4-BE49-F238E27FC236}">
                    <a16:creationId xmlns:a16="http://schemas.microsoft.com/office/drawing/2014/main" id="{0FF83DAB-427D-08DB-8B62-2FC6EA478611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3278535" y="3127281"/>
                <a:ext cx="185293" cy="246068"/>
              </a:xfrm>
              <a:prstGeom prst="rect">
                <a:avLst/>
              </a:prstGeom>
            </p:spPr>
          </p:pic>
        </p:grpSp>
        <p:sp>
          <p:nvSpPr>
            <p:cNvPr id="30" name="pole tekstowe 29">
              <a:extLst>
                <a:ext uri="{FF2B5EF4-FFF2-40B4-BE49-F238E27FC236}">
                  <a16:creationId xmlns:a16="http://schemas.microsoft.com/office/drawing/2014/main" id="{0A66FAF1-5D61-78E0-28FD-0A58F3E0EC05}"/>
                </a:ext>
              </a:extLst>
            </p:cNvPr>
            <p:cNvSpPr txBox="1"/>
            <p:nvPr/>
          </p:nvSpPr>
          <p:spPr>
            <a:xfrm>
              <a:off x="869422" y="4235450"/>
              <a:ext cx="2026751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4785" marR="5080" indent="-172720" algn="ctr">
                <a:lnSpc>
                  <a:spcPct val="100000"/>
                </a:lnSpc>
                <a:spcBef>
                  <a:spcPts val="105"/>
                </a:spcBef>
              </a:pPr>
              <a:r>
                <a:rPr lang="pl-PL" sz="1650" b="1" spc="-10" dirty="0">
                  <a:solidFill>
                    <a:srgbClr val="131B40"/>
                  </a:solidFill>
                  <a:latin typeface="Futura Bold"/>
                </a:rPr>
                <a:t>OKOŁO 300 ULG</a:t>
              </a:r>
            </a:p>
          </p:txBody>
        </p:sp>
      </p:grpSp>
      <p:grpSp>
        <p:nvGrpSpPr>
          <p:cNvPr id="8" name="Grupa 7">
            <a:extLst>
              <a:ext uri="{FF2B5EF4-FFF2-40B4-BE49-F238E27FC236}">
                <a16:creationId xmlns:a16="http://schemas.microsoft.com/office/drawing/2014/main" id="{15342653-A804-F2F4-661C-CC5A09E041FF}"/>
              </a:ext>
            </a:extLst>
          </p:cNvPr>
          <p:cNvGrpSpPr/>
          <p:nvPr/>
        </p:nvGrpSpPr>
        <p:grpSpPr>
          <a:xfrm>
            <a:off x="4008567" y="2746685"/>
            <a:ext cx="2293888" cy="1997713"/>
            <a:chOff x="4265742" y="2860985"/>
            <a:chExt cx="2293888" cy="1997713"/>
          </a:xfrm>
        </p:grpSpPr>
        <p:pic>
          <p:nvPicPr>
            <p:cNvPr id="29" name="object 54">
              <a:extLst>
                <a:ext uri="{FF2B5EF4-FFF2-40B4-BE49-F238E27FC236}">
                  <a16:creationId xmlns:a16="http://schemas.microsoft.com/office/drawing/2014/main" id="{18E16833-A72E-E8D6-D704-E5B9B4201CA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34311" y="2860985"/>
              <a:ext cx="1156751" cy="1105957"/>
            </a:xfrm>
            <a:prstGeom prst="rect">
              <a:avLst/>
            </a:prstGeom>
          </p:spPr>
        </p:pic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id="{575645DA-6B9C-9684-1835-89A2929A971E}"/>
                </a:ext>
              </a:extLst>
            </p:cNvPr>
            <p:cNvSpPr txBox="1"/>
            <p:nvPr/>
          </p:nvSpPr>
          <p:spPr>
            <a:xfrm>
              <a:off x="4265742" y="4235450"/>
              <a:ext cx="2293888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50" b="1" spc="-10" dirty="0">
                  <a:solidFill>
                    <a:schemeClr val="tx2">
                      <a:lumMod val="50000"/>
                    </a:schemeClr>
                  </a:solidFill>
                  <a:latin typeface="Futura Bold"/>
                  <a:cs typeface="Futura Bold"/>
                </a:rPr>
                <a:t>PONAD </a:t>
              </a:r>
              <a:r>
                <a:rPr lang="pl-PL" sz="1650" b="1" spc="-10" dirty="0">
                  <a:solidFill>
                    <a:srgbClr val="131B40"/>
                  </a:solidFill>
                  <a:latin typeface="Futura Bold"/>
                  <a:cs typeface="Futura Bold"/>
                </a:rPr>
                <a:t>100 TARYF</a:t>
              </a:r>
              <a:endParaRPr lang="pl-PL" sz="1650" dirty="0">
                <a:solidFill>
                  <a:srgbClr val="131B40"/>
                </a:solidFill>
                <a:latin typeface="Futura Bold"/>
                <a:cs typeface="Futura Bold"/>
              </a:endParaRPr>
            </a:p>
            <a:p>
              <a:endParaRPr lang="pl-PL" dirty="0"/>
            </a:p>
          </p:txBody>
        </p:sp>
      </p:grpSp>
      <p:grpSp>
        <p:nvGrpSpPr>
          <p:cNvPr id="23" name="object 2">
            <a:extLst>
              <a:ext uri="{FF2B5EF4-FFF2-40B4-BE49-F238E27FC236}">
                <a16:creationId xmlns:a16="http://schemas.microsoft.com/office/drawing/2014/main" id="{7EE8BB69-C430-8D67-CABA-766D3339F568}"/>
              </a:ext>
            </a:extLst>
          </p:cNvPr>
          <p:cNvGrpSpPr/>
          <p:nvPr/>
        </p:nvGrpSpPr>
        <p:grpSpPr>
          <a:xfrm>
            <a:off x="851910" y="6544188"/>
            <a:ext cx="1294130" cy="131445"/>
            <a:chOff x="851910" y="6544188"/>
            <a:chExt cx="1294130" cy="131445"/>
          </a:xfrm>
        </p:grpSpPr>
        <p:sp>
          <p:nvSpPr>
            <p:cNvPr id="24" name="object 3">
              <a:extLst>
                <a:ext uri="{FF2B5EF4-FFF2-40B4-BE49-F238E27FC236}">
                  <a16:creationId xmlns:a16="http://schemas.microsoft.com/office/drawing/2014/main" id="{D59206E0-6667-63D5-592B-70B3B8106228}"/>
                </a:ext>
              </a:extLst>
            </p:cNvPr>
            <p:cNvSpPr/>
            <p:nvPr/>
          </p:nvSpPr>
          <p:spPr>
            <a:xfrm>
              <a:off x="1252715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1" name="object 4">
              <a:extLst>
                <a:ext uri="{FF2B5EF4-FFF2-40B4-BE49-F238E27FC236}">
                  <a16:creationId xmlns:a16="http://schemas.microsoft.com/office/drawing/2014/main" id="{4E27FC8C-DF5E-C9F8-384B-C435FE46915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2164" y="6544188"/>
              <a:ext cx="313368" cy="131152"/>
            </a:xfrm>
            <a:prstGeom prst="rect">
              <a:avLst/>
            </a:prstGeom>
          </p:spPr>
        </p:pic>
        <p:sp>
          <p:nvSpPr>
            <p:cNvPr id="33" name="object 5">
              <a:extLst>
                <a:ext uri="{FF2B5EF4-FFF2-40B4-BE49-F238E27FC236}">
                  <a16:creationId xmlns:a16="http://schemas.microsoft.com/office/drawing/2014/main" id="{C7D0E4CA-2D31-9580-D9BA-1571AB0CF5B5}"/>
                </a:ext>
              </a:extLst>
            </p:cNvPr>
            <p:cNvSpPr/>
            <p:nvPr/>
          </p:nvSpPr>
          <p:spPr>
            <a:xfrm>
              <a:off x="879830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C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4" name="object 6">
              <a:extLst>
                <a:ext uri="{FF2B5EF4-FFF2-40B4-BE49-F238E27FC236}">
                  <a16:creationId xmlns:a16="http://schemas.microsoft.com/office/drawing/2014/main" id="{7385C30F-2162-E005-EC6E-D48D4930132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5921" y="6568497"/>
              <a:ext cx="330033" cy="85648"/>
            </a:xfrm>
            <a:prstGeom prst="rect">
              <a:avLst/>
            </a:prstGeom>
          </p:spPr>
        </p:pic>
        <p:sp>
          <p:nvSpPr>
            <p:cNvPr id="35" name="object 7">
              <a:extLst>
                <a:ext uri="{FF2B5EF4-FFF2-40B4-BE49-F238E27FC236}">
                  <a16:creationId xmlns:a16="http://schemas.microsoft.com/office/drawing/2014/main" id="{F8D482B9-A081-AE94-F405-D513243750BC}"/>
                </a:ext>
              </a:extLst>
            </p:cNvPr>
            <p:cNvSpPr/>
            <p:nvPr/>
          </p:nvSpPr>
          <p:spPr>
            <a:xfrm>
              <a:off x="851910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36" name="object 8">
            <a:extLst>
              <a:ext uri="{FF2B5EF4-FFF2-40B4-BE49-F238E27FC236}">
                <a16:creationId xmlns:a16="http://schemas.microsoft.com/office/drawing/2014/main" id="{9D555CD5-4280-B036-4597-3C67E2EB7043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grpSp>
        <p:nvGrpSpPr>
          <p:cNvPr id="37" name="object 9">
            <a:extLst>
              <a:ext uri="{FF2B5EF4-FFF2-40B4-BE49-F238E27FC236}">
                <a16:creationId xmlns:a16="http://schemas.microsoft.com/office/drawing/2014/main" id="{099B2375-B980-5E00-9BB8-382EC490D020}"/>
              </a:ext>
            </a:extLst>
          </p:cNvPr>
          <p:cNvGrpSpPr/>
          <p:nvPr/>
        </p:nvGrpSpPr>
        <p:grpSpPr>
          <a:xfrm>
            <a:off x="8980220" y="6499859"/>
            <a:ext cx="362585" cy="240665"/>
            <a:chOff x="8980220" y="6499859"/>
            <a:chExt cx="362585" cy="240665"/>
          </a:xfrm>
        </p:grpSpPr>
        <p:sp>
          <p:nvSpPr>
            <p:cNvPr id="38" name="object 10">
              <a:extLst>
                <a:ext uri="{FF2B5EF4-FFF2-40B4-BE49-F238E27FC236}">
                  <a16:creationId xmlns:a16="http://schemas.microsoft.com/office/drawing/2014/main" id="{68AAD7C2-0558-36E2-4976-64DEB84B0EF9}"/>
                </a:ext>
              </a:extLst>
            </p:cNvPr>
            <p:cNvSpPr/>
            <p:nvPr/>
          </p:nvSpPr>
          <p:spPr>
            <a:xfrm>
              <a:off x="8980220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11">
              <a:extLst>
                <a:ext uri="{FF2B5EF4-FFF2-40B4-BE49-F238E27FC236}">
                  <a16:creationId xmlns:a16="http://schemas.microsoft.com/office/drawing/2014/main" id="{FB17D7E6-5F53-FC0F-1284-5FEDF6C596DE}"/>
                </a:ext>
              </a:extLst>
            </p:cNvPr>
            <p:cNvSpPr/>
            <p:nvPr/>
          </p:nvSpPr>
          <p:spPr>
            <a:xfrm>
              <a:off x="8980220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51F2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12">
              <a:extLst>
                <a:ext uri="{FF2B5EF4-FFF2-40B4-BE49-F238E27FC236}">
                  <a16:creationId xmlns:a16="http://schemas.microsoft.com/office/drawing/2014/main" id="{12F2CCFB-AC14-97E6-14B0-71B1FE42F2CC}"/>
                </a:ext>
              </a:extLst>
            </p:cNvPr>
            <p:cNvSpPr/>
            <p:nvPr/>
          </p:nvSpPr>
          <p:spPr>
            <a:xfrm>
              <a:off x="8980221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7878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41" name="object 13">
            <a:extLst>
              <a:ext uri="{FF2B5EF4-FFF2-40B4-BE49-F238E27FC236}">
                <a16:creationId xmlns:a16="http://schemas.microsoft.com/office/drawing/2014/main" id="{495DE012-1C70-2786-1184-E55D2D5E8EBF}"/>
              </a:ext>
            </a:extLst>
          </p:cNvPr>
          <p:cNvGrpSpPr/>
          <p:nvPr/>
        </p:nvGrpSpPr>
        <p:grpSpPr>
          <a:xfrm>
            <a:off x="7806980" y="6449953"/>
            <a:ext cx="160655" cy="320040"/>
            <a:chOff x="7806980" y="6449953"/>
            <a:chExt cx="160655" cy="320040"/>
          </a:xfrm>
        </p:grpSpPr>
        <p:sp>
          <p:nvSpPr>
            <p:cNvPr id="42" name="object 14">
              <a:extLst>
                <a:ext uri="{FF2B5EF4-FFF2-40B4-BE49-F238E27FC236}">
                  <a16:creationId xmlns:a16="http://schemas.microsoft.com/office/drawing/2014/main" id="{107C4004-8FD3-BA9F-ADF3-0F6DE8D92CF8}"/>
                </a:ext>
              </a:extLst>
            </p:cNvPr>
            <p:cNvSpPr/>
            <p:nvPr/>
          </p:nvSpPr>
          <p:spPr>
            <a:xfrm>
              <a:off x="7806980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3" name="object 15">
              <a:extLst>
                <a:ext uri="{FF2B5EF4-FFF2-40B4-BE49-F238E27FC236}">
                  <a16:creationId xmlns:a16="http://schemas.microsoft.com/office/drawing/2014/main" id="{2CB8A3C8-BD21-8141-E140-2B584D5B44E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06997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44" name="object 16">
            <a:extLst>
              <a:ext uri="{FF2B5EF4-FFF2-40B4-BE49-F238E27FC236}">
                <a16:creationId xmlns:a16="http://schemas.microsoft.com/office/drawing/2014/main" id="{AA917378-1DE7-2A25-2857-351B67ACB2B9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grpSp>
        <p:nvGrpSpPr>
          <p:cNvPr id="45" name="object 17">
            <a:extLst>
              <a:ext uri="{FF2B5EF4-FFF2-40B4-BE49-F238E27FC236}">
                <a16:creationId xmlns:a16="http://schemas.microsoft.com/office/drawing/2014/main" id="{2216885D-B726-164C-65F2-AA598F2B2DE9}"/>
              </a:ext>
            </a:extLst>
          </p:cNvPr>
          <p:cNvGrpSpPr/>
          <p:nvPr/>
        </p:nvGrpSpPr>
        <p:grpSpPr>
          <a:xfrm>
            <a:off x="10978654" y="6499898"/>
            <a:ext cx="361950" cy="240029"/>
            <a:chOff x="10978654" y="6499898"/>
            <a:chExt cx="361950" cy="240029"/>
          </a:xfrm>
        </p:grpSpPr>
        <p:sp>
          <p:nvSpPr>
            <p:cNvPr id="46" name="object 18">
              <a:extLst>
                <a:ext uri="{FF2B5EF4-FFF2-40B4-BE49-F238E27FC236}">
                  <a16:creationId xmlns:a16="http://schemas.microsoft.com/office/drawing/2014/main" id="{4F8821A0-444A-426B-92C6-7014643C1D47}"/>
                </a:ext>
              </a:extLst>
            </p:cNvPr>
            <p:cNvSpPr/>
            <p:nvPr/>
          </p:nvSpPr>
          <p:spPr>
            <a:xfrm>
              <a:off x="10978654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7" name="object 19">
              <a:extLst>
                <a:ext uri="{FF2B5EF4-FFF2-40B4-BE49-F238E27FC236}">
                  <a16:creationId xmlns:a16="http://schemas.microsoft.com/office/drawing/2014/main" id="{4A618A95-70A8-76A1-AD0B-E5E88A270FFA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067869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48" name="object 20">
            <a:extLst>
              <a:ext uri="{FF2B5EF4-FFF2-40B4-BE49-F238E27FC236}">
                <a16:creationId xmlns:a16="http://schemas.microsoft.com/office/drawing/2014/main" id="{71595182-50A6-49CB-DA67-59B092856C2A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  <p:grpSp>
        <p:nvGrpSpPr>
          <p:cNvPr id="49" name="Grupa 48">
            <a:extLst>
              <a:ext uri="{FF2B5EF4-FFF2-40B4-BE49-F238E27FC236}">
                <a16:creationId xmlns:a16="http://schemas.microsoft.com/office/drawing/2014/main" id="{99A73844-1ABB-0D92-51D2-DF4CDAE62D99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50" name="object 66">
              <a:extLst>
                <a:ext uri="{FF2B5EF4-FFF2-40B4-BE49-F238E27FC236}">
                  <a16:creationId xmlns:a16="http://schemas.microsoft.com/office/drawing/2014/main" id="{4BF39A54-C284-197A-1FC5-A235FBD390D5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51" name="object 61">
              <a:extLst>
                <a:ext uri="{FF2B5EF4-FFF2-40B4-BE49-F238E27FC236}">
                  <a16:creationId xmlns:a16="http://schemas.microsoft.com/office/drawing/2014/main" id="{70241E71-8F5A-F912-AE3D-9E829ECA5496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52" name="object 62">
              <a:extLst>
                <a:ext uri="{FF2B5EF4-FFF2-40B4-BE49-F238E27FC236}">
                  <a16:creationId xmlns:a16="http://schemas.microsoft.com/office/drawing/2014/main" id="{F669A350-9B2A-A572-779A-CB4B709DF726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53" name="object 63">
              <a:extLst>
                <a:ext uri="{FF2B5EF4-FFF2-40B4-BE49-F238E27FC236}">
                  <a16:creationId xmlns:a16="http://schemas.microsoft.com/office/drawing/2014/main" id="{EC58A498-3CDF-E364-1779-66E0AF82DA91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54" name="object 64">
              <a:extLst>
                <a:ext uri="{FF2B5EF4-FFF2-40B4-BE49-F238E27FC236}">
                  <a16:creationId xmlns:a16="http://schemas.microsoft.com/office/drawing/2014/main" id="{48791308-4862-4EAB-362E-D4374585CA23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55" name="object 65">
              <a:extLst>
                <a:ext uri="{FF2B5EF4-FFF2-40B4-BE49-F238E27FC236}">
                  <a16:creationId xmlns:a16="http://schemas.microsoft.com/office/drawing/2014/main" id="{7923B1A9-C144-441C-63A4-A22F14A5B961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58" name="object 2">
            <a:extLst>
              <a:ext uri="{FF2B5EF4-FFF2-40B4-BE49-F238E27FC236}">
                <a16:creationId xmlns:a16="http://schemas.microsoft.com/office/drawing/2014/main" id="{629CEAFC-39CB-5536-9528-35BDD7DF6C7C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WARUNKI WDROŻENIOWE</a:t>
            </a:r>
          </a:p>
        </p:txBody>
      </p:sp>
      <p:cxnSp>
        <p:nvCxnSpPr>
          <p:cNvPr id="59" name="Łącznik prosty 58">
            <a:extLst>
              <a:ext uri="{FF2B5EF4-FFF2-40B4-BE49-F238E27FC236}">
                <a16:creationId xmlns:a16="http://schemas.microsoft.com/office/drawing/2014/main" id="{FFA7CA6A-79C5-5319-1C33-A9609413614D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8F87E067-274B-B0E7-2C3B-8D39A53CF92A}"/>
              </a:ext>
            </a:extLst>
          </p:cNvPr>
          <p:cNvCxnSpPr>
            <a:cxnSpLocks/>
          </p:cNvCxnSpPr>
          <p:nvPr/>
        </p:nvCxnSpPr>
        <p:spPr>
          <a:xfrm>
            <a:off x="3543300" y="2616661"/>
            <a:ext cx="0" cy="189564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D223F242-0D4D-D7DE-7D26-9A4695EAC783}"/>
              </a:ext>
            </a:extLst>
          </p:cNvPr>
          <p:cNvCxnSpPr>
            <a:cxnSpLocks/>
          </p:cNvCxnSpPr>
          <p:nvPr/>
        </p:nvCxnSpPr>
        <p:spPr>
          <a:xfrm>
            <a:off x="6772275" y="2616661"/>
            <a:ext cx="0" cy="189564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443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object 2">
            <a:extLst>
              <a:ext uri="{FF2B5EF4-FFF2-40B4-BE49-F238E27FC236}">
                <a16:creationId xmlns:a16="http://schemas.microsoft.com/office/drawing/2014/main" id="{CD9CE1E9-DD41-26AE-0595-165257AEB83B}"/>
              </a:ext>
            </a:extLst>
          </p:cNvPr>
          <p:cNvGrpSpPr/>
          <p:nvPr/>
        </p:nvGrpSpPr>
        <p:grpSpPr>
          <a:xfrm>
            <a:off x="851910" y="6544188"/>
            <a:ext cx="1294130" cy="131445"/>
            <a:chOff x="851910" y="6544188"/>
            <a:chExt cx="1294130" cy="131445"/>
          </a:xfrm>
        </p:grpSpPr>
        <p:sp>
          <p:nvSpPr>
            <p:cNvPr id="24" name="object 3">
              <a:extLst>
                <a:ext uri="{FF2B5EF4-FFF2-40B4-BE49-F238E27FC236}">
                  <a16:creationId xmlns:a16="http://schemas.microsoft.com/office/drawing/2014/main" id="{10367296-DE58-497B-0E79-87497A4583B6}"/>
                </a:ext>
              </a:extLst>
            </p:cNvPr>
            <p:cNvSpPr/>
            <p:nvPr/>
          </p:nvSpPr>
          <p:spPr>
            <a:xfrm>
              <a:off x="1252715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1" name="object 4">
              <a:extLst>
                <a:ext uri="{FF2B5EF4-FFF2-40B4-BE49-F238E27FC236}">
                  <a16:creationId xmlns:a16="http://schemas.microsoft.com/office/drawing/2014/main" id="{D87B7B6D-6A74-FE0E-CA5D-BD6A9C9B1B4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2164" y="6544188"/>
              <a:ext cx="313368" cy="131152"/>
            </a:xfrm>
            <a:prstGeom prst="rect">
              <a:avLst/>
            </a:prstGeom>
          </p:spPr>
        </p:pic>
        <p:sp>
          <p:nvSpPr>
            <p:cNvPr id="33" name="object 5">
              <a:extLst>
                <a:ext uri="{FF2B5EF4-FFF2-40B4-BE49-F238E27FC236}">
                  <a16:creationId xmlns:a16="http://schemas.microsoft.com/office/drawing/2014/main" id="{DDB018A6-B816-548C-0B89-F6D02355C1A2}"/>
                </a:ext>
              </a:extLst>
            </p:cNvPr>
            <p:cNvSpPr/>
            <p:nvPr/>
          </p:nvSpPr>
          <p:spPr>
            <a:xfrm>
              <a:off x="879830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C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4" name="object 6">
              <a:extLst>
                <a:ext uri="{FF2B5EF4-FFF2-40B4-BE49-F238E27FC236}">
                  <a16:creationId xmlns:a16="http://schemas.microsoft.com/office/drawing/2014/main" id="{3001898B-03BA-DC85-A714-F2186CC30AC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921" y="6568497"/>
              <a:ext cx="330033" cy="85648"/>
            </a:xfrm>
            <a:prstGeom prst="rect">
              <a:avLst/>
            </a:prstGeom>
          </p:spPr>
        </p:pic>
        <p:sp>
          <p:nvSpPr>
            <p:cNvPr id="35" name="object 7">
              <a:extLst>
                <a:ext uri="{FF2B5EF4-FFF2-40B4-BE49-F238E27FC236}">
                  <a16:creationId xmlns:a16="http://schemas.microsoft.com/office/drawing/2014/main" id="{93F1AA2B-CF1D-D3A7-3FCD-C33AF053CCBC}"/>
                </a:ext>
              </a:extLst>
            </p:cNvPr>
            <p:cNvSpPr/>
            <p:nvPr/>
          </p:nvSpPr>
          <p:spPr>
            <a:xfrm>
              <a:off x="851910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36" name="object 8">
            <a:extLst>
              <a:ext uri="{FF2B5EF4-FFF2-40B4-BE49-F238E27FC236}">
                <a16:creationId xmlns:a16="http://schemas.microsoft.com/office/drawing/2014/main" id="{72B9EAB5-A3B9-24C9-59CC-0D7E6C4100C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grpSp>
        <p:nvGrpSpPr>
          <p:cNvPr id="37" name="object 9">
            <a:extLst>
              <a:ext uri="{FF2B5EF4-FFF2-40B4-BE49-F238E27FC236}">
                <a16:creationId xmlns:a16="http://schemas.microsoft.com/office/drawing/2014/main" id="{580AC77E-D07F-1209-9F6F-CD2039527AC3}"/>
              </a:ext>
            </a:extLst>
          </p:cNvPr>
          <p:cNvGrpSpPr/>
          <p:nvPr/>
        </p:nvGrpSpPr>
        <p:grpSpPr>
          <a:xfrm>
            <a:off x="8980220" y="6499859"/>
            <a:ext cx="362585" cy="240665"/>
            <a:chOff x="8980220" y="6499859"/>
            <a:chExt cx="362585" cy="240665"/>
          </a:xfrm>
        </p:grpSpPr>
        <p:sp>
          <p:nvSpPr>
            <p:cNvPr id="38" name="object 10">
              <a:extLst>
                <a:ext uri="{FF2B5EF4-FFF2-40B4-BE49-F238E27FC236}">
                  <a16:creationId xmlns:a16="http://schemas.microsoft.com/office/drawing/2014/main" id="{DFFA1759-7287-A4A3-EBA7-45977C834ECA}"/>
                </a:ext>
              </a:extLst>
            </p:cNvPr>
            <p:cNvSpPr/>
            <p:nvPr/>
          </p:nvSpPr>
          <p:spPr>
            <a:xfrm>
              <a:off x="8980220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11">
              <a:extLst>
                <a:ext uri="{FF2B5EF4-FFF2-40B4-BE49-F238E27FC236}">
                  <a16:creationId xmlns:a16="http://schemas.microsoft.com/office/drawing/2014/main" id="{A333637D-0C2E-386C-7F1C-3DDD6581BB69}"/>
                </a:ext>
              </a:extLst>
            </p:cNvPr>
            <p:cNvSpPr/>
            <p:nvPr/>
          </p:nvSpPr>
          <p:spPr>
            <a:xfrm>
              <a:off x="8980220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7213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12">
              <a:extLst>
                <a:ext uri="{FF2B5EF4-FFF2-40B4-BE49-F238E27FC236}">
                  <a16:creationId xmlns:a16="http://schemas.microsoft.com/office/drawing/2014/main" id="{5CCA7931-8DDE-8A11-DC28-321466E4B8A5}"/>
                </a:ext>
              </a:extLst>
            </p:cNvPr>
            <p:cNvSpPr/>
            <p:nvPr/>
          </p:nvSpPr>
          <p:spPr>
            <a:xfrm>
              <a:off x="8980221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41" name="object 13">
            <a:extLst>
              <a:ext uri="{FF2B5EF4-FFF2-40B4-BE49-F238E27FC236}">
                <a16:creationId xmlns:a16="http://schemas.microsoft.com/office/drawing/2014/main" id="{7F7EE2B3-DF3F-AD1F-AD20-715FFE38DED0}"/>
              </a:ext>
            </a:extLst>
          </p:cNvPr>
          <p:cNvGrpSpPr/>
          <p:nvPr/>
        </p:nvGrpSpPr>
        <p:grpSpPr>
          <a:xfrm>
            <a:off x="7806980" y="6449953"/>
            <a:ext cx="160655" cy="320040"/>
            <a:chOff x="7806980" y="6449953"/>
            <a:chExt cx="160655" cy="320040"/>
          </a:xfrm>
        </p:grpSpPr>
        <p:sp>
          <p:nvSpPr>
            <p:cNvPr id="42" name="object 14">
              <a:extLst>
                <a:ext uri="{FF2B5EF4-FFF2-40B4-BE49-F238E27FC236}">
                  <a16:creationId xmlns:a16="http://schemas.microsoft.com/office/drawing/2014/main" id="{4BFA6AB6-7E58-5161-502A-9EE19EFC5B02}"/>
                </a:ext>
              </a:extLst>
            </p:cNvPr>
            <p:cNvSpPr/>
            <p:nvPr/>
          </p:nvSpPr>
          <p:spPr>
            <a:xfrm>
              <a:off x="7806980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024DA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3" name="object 15">
              <a:extLst>
                <a:ext uri="{FF2B5EF4-FFF2-40B4-BE49-F238E27FC236}">
                  <a16:creationId xmlns:a16="http://schemas.microsoft.com/office/drawing/2014/main" id="{504319EF-D188-E292-F5D3-A6E32BA211C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6997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44" name="object 16">
            <a:extLst>
              <a:ext uri="{FF2B5EF4-FFF2-40B4-BE49-F238E27FC236}">
                <a16:creationId xmlns:a16="http://schemas.microsoft.com/office/drawing/2014/main" id="{C7A477DA-123C-45A9-ED57-7678CDF69E8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grpSp>
        <p:nvGrpSpPr>
          <p:cNvPr id="45" name="object 17">
            <a:extLst>
              <a:ext uri="{FF2B5EF4-FFF2-40B4-BE49-F238E27FC236}">
                <a16:creationId xmlns:a16="http://schemas.microsoft.com/office/drawing/2014/main" id="{3EF7887B-2724-1B65-2297-8D84838C6401}"/>
              </a:ext>
            </a:extLst>
          </p:cNvPr>
          <p:cNvGrpSpPr/>
          <p:nvPr/>
        </p:nvGrpSpPr>
        <p:grpSpPr>
          <a:xfrm>
            <a:off x="10978654" y="6499898"/>
            <a:ext cx="361950" cy="240029"/>
            <a:chOff x="10978654" y="6499898"/>
            <a:chExt cx="361950" cy="240029"/>
          </a:xfrm>
        </p:grpSpPr>
        <p:sp>
          <p:nvSpPr>
            <p:cNvPr id="46" name="object 18">
              <a:extLst>
                <a:ext uri="{FF2B5EF4-FFF2-40B4-BE49-F238E27FC236}">
                  <a16:creationId xmlns:a16="http://schemas.microsoft.com/office/drawing/2014/main" id="{355A0DD8-1974-2BD8-515A-CA5A5643E826}"/>
                </a:ext>
              </a:extLst>
            </p:cNvPr>
            <p:cNvSpPr/>
            <p:nvPr/>
          </p:nvSpPr>
          <p:spPr>
            <a:xfrm>
              <a:off x="10978654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024DA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7" name="object 19">
              <a:extLst>
                <a:ext uri="{FF2B5EF4-FFF2-40B4-BE49-F238E27FC236}">
                  <a16:creationId xmlns:a16="http://schemas.microsoft.com/office/drawing/2014/main" id="{D944B832-FB4A-D588-86C0-812A1ADBB6B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67869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48" name="object 20">
            <a:extLst>
              <a:ext uri="{FF2B5EF4-FFF2-40B4-BE49-F238E27FC236}">
                <a16:creationId xmlns:a16="http://schemas.microsoft.com/office/drawing/2014/main" id="{DFE9E447-85AA-8210-C80F-6008B3AADFE5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  <p:grpSp>
        <p:nvGrpSpPr>
          <p:cNvPr id="29" name="Grupa 28">
            <a:extLst>
              <a:ext uri="{FF2B5EF4-FFF2-40B4-BE49-F238E27FC236}">
                <a16:creationId xmlns:a16="http://schemas.microsoft.com/office/drawing/2014/main" id="{62EF0419-A47F-2059-873E-390BA6D920D0}"/>
              </a:ext>
            </a:extLst>
          </p:cNvPr>
          <p:cNvGrpSpPr/>
          <p:nvPr/>
        </p:nvGrpSpPr>
        <p:grpSpPr>
          <a:xfrm>
            <a:off x="4642730" y="2365288"/>
            <a:ext cx="2846070" cy="2163802"/>
            <a:chOff x="4642891" y="2493282"/>
            <a:chExt cx="2846070" cy="2163802"/>
          </a:xfrm>
        </p:grpSpPr>
        <p:sp>
          <p:nvSpPr>
            <p:cNvPr id="62" name="object 34">
              <a:extLst>
                <a:ext uri="{FF2B5EF4-FFF2-40B4-BE49-F238E27FC236}">
                  <a16:creationId xmlns:a16="http://schemas.microsoft.com/office/drawing/2014/main" id="{1F43C941-DA50-96FF-BC0B-0BF484B38664}"/>
                </a:ext>
              </a:extLst>
            </p:cNvPr>
            <p:cNvSpPr txBox="1"/>
            <p:nvPr/>
          </p:nvSpPr>
          <p:spPr>
            <a:xfrm>
              <a:off x="4856121" y="2493282"/>
              <a:ext cx="2419610" cy="11015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indent="-12700" algn="ctr">
                <a:lnSpc>
                  <a:spcPct val="148200"/>
                </a:lnSpc>
                <a:spcBef>
                  <a:spcPts val="100"/>
                </a:spcBef>
              </a:pPr>
              <a:r>
                <a:rPr lang="pl-PL" sz="2550" b="1" spc="-10" dirty="0">
                  <a:solidFill>
                    <a:srgbClr val="FFFFFF"/>
                  </a:solidFill>
                  <a:latin typeface="Futura Bold"/>
                  <a:cs typeface="Futura Bold"/>
                </a:rPr>
                <a:t>LICZBA PODRÓŻY</a:t>
              </a:r>
              <a:endParaRPr lang="pl-PL" sz="2550" dirty="0">
                <a:latin typeface="Futura Bold"/>
                <a:cs typeface="Futura Bold"/>
              </a:endParaRPr>
            </a:p>
          </p:txBody>
        </p:sp>
        <p:sp>
          <p:nvSpPr>
            <p:cNvPr id="63" name="object 35">
              <a:extLst>
                <a:ext uri="{FF2B5EF4-FFF2-40B4-BE49-F238E27FC236}">
                  <a16:creationId xmlns:a16="http://schemas.microsoft.com/office/drawing/2014/main" id="{3C63D94F-FA67-E546-49B0-E0E692F51097}"/>
                </a:ext>
              </a:extLst>
            </p:cNvPr>
            <p:cNvSpPr txBox="1"/>
            <p:nvPr/>
          </p:nvSpPr>
          <p:spPr>
            <a:xfrm>
              <a:off x="4642891" y="3954776"/>
              <a:ext cx="2846070" cy="702308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indent="11113" algn="ctr">
                <a:lnSpc>
                  <a:spcPct val="121200"/>
                </a:lnSpc>
                <a:spcBef>
                  <a:spcPts val="90"/>
                </a:spcBef>
              </a:pPr>
              <a:r>
                <a:rPr lang="pl-PL" sz="1950" b="1" spc="50" dirty="0">
                  <a:solidFill>
                    <a:srgbClr val="FFFFFF"/>
                  </a:solidFill>
                  <a:latin typeface="Futura Bold"/>
                  <a:cs typeface="Futura Bold"/>
                </a:rPr>
                <a:t>W WOJEWÓDZTWIE POMORSKIM</a:t>
              </a:r>
              <a:endParaRPr lang="pl-PL" sz="1950" dirty="0">
                <a:latin typeface="Futura Bold"/>
                <a:cs typeface="Futura Bold"/>
              </a:endParaRPr>
            </a:p>
          </p:txBody>
        </p:sp>
      </p:grpSp>
      <p:grpSp>
        <p:nvGrpSpPr>
          <p:cNvPr id="61" name="Grupa 60">
            <a:extLst>
              <a:ext uri="{FF2B5EF4-FFF2-40B4-BE49-F238E27FC236}">
                <a16:creationId xmlns:a16="http://schemas.microsoft.com/office/drawing/2014/main" id="{EEBF465A-37B9-9517-090A-E36D9370B20D}"/>
              </a:ext>
            </a:extLst>
          </p:cNvPr>
          <p:cNvGrpSpPr/>
          <p:nvPr/>
        </p:nvGrpSpPr>
        <p:grpSpPr>
          <a:xfrm>
            <a:off x="1283735" y="2087815"/>
            <a:ext cx="2921635" cy="3733523"/>
            <a:chOff x="1314156" y="2215809"/>
            <a:chExt cx="2921635" cy="3733523"/>
          </a:xfrm>
        </p:grpSpPr>
        <p:sp>
          <p:nvSpPr>
            <p:cNvPr id="30" name="pole tekstowe 29">
              <a:extLst>
                <a:ext uri="{FF2B5EF4-FFF2-40B4-BE49-F238E27FC236}">
                  <a16:creationId xmlns:a16="http://schemas.microsoft.com/office/drawing/2014/main" id="{0A66FAF1-5D61-78E0-28FD-0A58F3E0EC05}"/>
                </a:ext>
              </a:extLst>
            </p:cNvPr>
            <p:cNvSpPr txBox="1"/>
            <p:nvPr/>
          </p:nvSpPr>
          <p:spPr>
            <a:xfrm>
              <a:off x="1755247" y="4195025"/>
              <a:ext cx="2026751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4785" marR="5080" indent="-172720" algn="ctr">
                <a:lnSpc>
                  <a:spcPct val="100000"/>
                </a:lnSpc>
                <a:spcBef>
                  <a:spcPts val="105"/>
                </a:spcBef>
              </a:pPr>
              <a:r>
                <a:rPr lang="pl-PL" sz="1650" b="1" spc="-10" dirty="0">
                  <a:solidFill>
                    <a:srgbClr val="131B40"/>
                  </a:solidFill>
                  <a:latin typeface="Futura Bold"/>
                </a:rPr>
                <a:t>OKOŁO 300 ULG</a:t>
              </a:r>
            </a:p>
          </p:txBody>
        </p:sp>
        <p:grpSp>
          <p:nvGrpSpPr>
            <p:cNvPr id="137" name="object 45">
              <a:extLst>
                <a:ext uri="{FF2B5EF4-FFF2-40B4-BE49-F238E27FC236}">
                  <a16:creationId xmlns:a16="http://schemas.microsoft.com/office/drawing/2014/main" id="{4EBFAC31-44EC-FBB5-4A6A-8D60C710A53E}"/>
                </a:ext>
              </a:extLst>
            </p:cNvPr>
            <p:cNvGrpSpPr/>
            <p:nvPr/>
          </p:nvGrpSpPr>
          <p:grpSpPr>
            <a:xfrm>
              <a:off x="1314156" y="2215809"/>
              <a:ext cx="2921635" cy="3143885"/>
              <a:chOff x="1314156" y="2215809"/>
              <a:chExt cx="2921635" cy="3143885"/>
            </a:xfrm>
          </p:grpSpPr>
          <p:sp>
            <p:nvSpPr>
              <p:cNvPr id="138" name="object 46">
                <a:extLst>
                  <a:ext uri="{FF2B5EF4-FFF2-40B4-BE49-F238E27FC236}">
                    <a16:creationId xmlns:a16="http://schemas.microsoft.com/office/drawing/2014/main" id="{F44129CB-9A30-2D8C-6039-A1EC2448A7C7}"/>
                  </a:ext>
                </a:extLst>
              </p:cNvPr>
              <p:cNvSpPr/>
              <p:nvPr/>
            </p:nvSpPr>
            <p:spPr>
              <a:xfrm>
                <a:off x="1999327" y="3831755"/>
                <a:ext cx="1530350" cy="1508760"/>
              </a:xfrm>
              <a:custGeom>
                <a:avLst/>
                <a:gdLst/>
                <a:ahLst/>
                <a:cxnLst/>
                <a:rect l="l" t="t" r="r" b="b"/>
                <a:pathLst>
                  <a:path w="1530350" h="1508760">
                    <a:moveTo>
                      <a:pt x="764387" y="0"/>
                    </a:moveTo>
                    <a:lnTo>
                      <a:pt x="720674" y="7759"/>
                    </a:lnTo>
                    <a:lnTo>
                      <a:pt x="682028" y="30911"/>
                    </a:lnTo>
                    <a:lnTo>
                      <a:pt x="436791" y="233629"/>
                    </a:lnTo>
                    <a:lnTo>
                      <a:pt x="254596" y="233629"/>
                    </a:lnTo>
                    <a:lnTo>
                      <a:pt x="208831" y="237730"/>
                    </a:lnTo>
                    <a:lnTo>
                      <a:pt x="165758" y="249556"/>
                    </a:lnTo>
                    <a:lnTo>
                      <a:pt x="126095" y="268388"/>
                    </a:lnTo>
                    <a:lnTo>
                      <a:pt x="90561" y="293505"/>
                    </a:lnTo>
                    <a:lnTo>
                      <a:pt x="59876" y="324190"/>
                    </a:lnTo>
                    <a:lnTo>
                      <a:pt x="34758" y="359724"/>
                    </a:lnTo>
                    <a:lnTo>
                      <a:pt x="15927" y="399387"/>
                    </a:lnTo>
                    <a:lnTo>
                      <a:pt x="4101" y="442460"/>
                    </a:lnTo>
                    <a:lnTo>
                      <a:pt x="0" y="488226"/>
                    </a:lnTo>
                    <a:lnTo>
                      <a:pt x="0" y="1253972"/>
                    </a:lnTo>
                    <a:lnTo>
                      <a:pt x="4101" y="1299737"/>
                    </a:lnTo>
                    <a:lnTo>
                      <a:pt x="15927" y="1342811"/>
                    </a:lnTo>
                    <a:lnTo>
                      <a:pt x="34758" y="1382474"/>
                    </a:lnTo>
                    <a:lnTo>
                      <a:pt x="59876" y="1418007"/>
                    </a:lnTo>
                    <a:lnTo>
                      <a:pt x="90561" y="1448692"/>
                    </a:lnTo>
                    <a:lnTo>
                      <a:pt x="126095" y="1473810"/>
                    </a:lnTo>
                    <a:lnTo>
                      <a:pt x="165758" y="1492641"/>
                    </a:lnTo>
                    <a:lnTo>
                      <a:pt x="208831" y="1504467"/>
                    </a:lnTo>
                    <a:lnTo>
                      <a:pt x="254596" y="1508569"/>
                    </a:lnTo>
                    <a:lnTo>
                      <a:pt x="1275334" y="1508569"/>
                    </a:lnTo>
                    <a:lnTo>
                      <a:pt x="1321095" y="1504467"/>
                    </a:lnTo>
                    <a:lnTo>
                      <a:pt x="1364167" y="1492641"/>
                    </a:lnTo>
                    <a:lnTo>
                      <a:pt x="1403830" y="1473810"/>
                    </a:lnTo>
                    <a:lnTo>
                      <a:pt x="1439364" y="1448692"/>
                    </a:lnTo>
                    <a:lnTo>
                      <a:pt x="1470050" y="1418007"/>
                    </a:lnTo>
                    <a:lnTo>
                      <a:pt x="1495169" y="1382474"/>
                    </a:lnTo>
                    <a:lnTo>
                      <a:pt x="1514001" y="1342811"/>
                    </a:lnTo>
                    <a:lnTo>
                      <a:pt x="1525828" y="1299737"/>
                    </a:lnTo>
                    <a:lnTo>
                      <a:pt x="1529930" y="1253972"/>
                    </a:lnTo>
                    <a:lnTo>
                      <a:pt x="1529930" y="488226"/>
                    </a:lnTo>
                    <a:lnTo>
                      <a:pt x="1525828" y="442460"/>
                    </a:lnTo>
                    <a:lnTo>
                      <a:pt x="1514001" y="399387"/>
                    </a:lnTo>
                    <a:lnTo>
                      <a:pt x="1495169" y="359724"/>
                    </a:lnTo>
                    <a:lnTo>
                      <a:pt x="1470050" y="324190"/>
                    </a:lnTo>
                    <a:lnTo>
                      <a:pt x="1439364" y="293505"/>
                    </a:lnTo>
                    <a:lnTo>
                      <a:pt x="1403830" y="268388"/>
                    </a:lnTo>
                    <a:lnTo>
                      <a:pt x="1364167" y="249556"/>
                    </a:lnTo>
                    <a:lnTo>
                      <a:pt x="1321095" y="237730"/>
                    </a:lnTo>
                    <a:lnTo>
                      <a:pt x="1275334" y="233629"/>
                    </a:lnTo>
                    <a:lnTo>
                      <a:pt x="1088605" y="233629"/>
                    </a:lnTo>
                    <a:lnTo>
                      <a:pt x="849680" y="32385"/>
                    </a:lnTo>
                    <a:lnTo>
                      <a:pt x="830349" y="18179"/>
                    </a:lnTo>
                    <a:lnTo>
                      <a:pt x="809282" y="8062"/>
                    </a:lnTo>
                    <a:lnTo>
                      <a:pt x="787090" y="2011"/>
                    </a:lnTo>
                    <a:lnTo>
                      <a:pt x="764387" y="0"/>
                    </a:lnTo>
                    <a:close/>
                  </a:path>
                </a:pathLst>
              </a:custGeom>
              <a:solidFill>
                <a:srgbClr val="A8B7C7"/>
              </a:solidFill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  <p:sp>
            <p:nvSpPr>
              <p:cNvPr id="139" name="object 47">
                <a:extLst>
                  <a:ext uri="{FF2B5EF4-FFF2-40B4-BE49-F238E27FC236}">
                    <a16:creationId xmlns:a16="http://schemas.microsoft.com/office/drawing/2014/main" id="{DA74D0E8-E758-10AC-0B92-2E286D302379}"/>
                  </a:ext>
                </a:extLst>
              </p:cNvPr>
              <p:cNvSpPr/>
              <p:nvPr/>
            </p:nvSpPr>
            <p:spPr>
              <a:xfrm>
                <a:off x="1334794" y="2236447"/>
                <a:ext cx="2880360" cy="3102610"/>
              </a:xfrm>
              <a:custGeom>
                <a:avLst/>
                <a:gdLst/>
                <a:ahLst/>
                <a:cxnLst/>
                <a:rect l="l" t="t" r="r" b="b"/>
                <a:pathLst>
                  <a:path w="2880360" h="3102610">
                    <a:moveTo>
                      <a:pt x="2620645" y="3102495"/>
                    </a:moveTo>
                    <a:lnTo>
                      <a:pt x="259372" y="3102495"/>
                    </a:lnTo>
                    <a:lnTo>
                      <a:pt x="212904" y="3098297"/>
                    </a:lnTo>
                    <a:lnTo>
                      <a:pt x="169105" y="3086201"/>
                    </a:lnTo>
                    <a:lnTo>
                      <a:pt x="128723" y="3066953"/>
                    </a:lnTo>
                    <a:lnTo>
                      <a:pt x="92503" y="3041302"/>
                    </a:lnTo>
                    <a:lnTo>
                      <a:pt x="61194" y="3009993"/>
                    </a:lnTo>
                    <a:lnTo>
                      <a:pt x="35542" y="2973776"/>
                    </a:lnTo>
                    <a:lnTo>
                      <a:pt x="16294" y="2933395"/>
                    </a:lnTo>
                    <a:lnTo>
                      <a:pt x="4198" y="2889600"/>
                    </a:lnTo>
                    <a:lnTo>
                      <a:pt x="0" y="2843136"/>
                    </a:lnTo>
                    <a:lnTo>
                      <a:pt x="0" y="259359"/>
                    </a:lnTo>
                    <a:lnTo>
                      <a:pt x="4198" y="212895"/>
                    </a:lnTo>
                    <a:lnTo>
                      <a:pt x="16294" y="169099"/>
                    </a:lnTo>
                    <a:lnTo>
                      <a:pt x="35542" y="128719"/>
                    </a:lnTo>
                    <a:lnTo>
                      <a:pt x="61194" y="92501"/>
                    </a:lnTo>
                    <a:lnTo>
                      <a:pt x="92503" y="61193"/>
                    </a:lnTo>
                    <a:lnTo>
                      <a:pt x="128723" y="35542"/>
                    </a:lnTo>
                    <a:lnTo>
                      <a:pt x="169105" y="16294"/>
                    </a:lnTo>
                    <a:lnTo>
                      <a:pt x="212904" y="4198"/>
                    </a:lnTo>
                    <a:lnTo>
                      <a:pt x="259372" y="0"/>
                    </a:lnTo>
                    <a:lnTo>
                      <a:pt x="2620645" y="0"/>
                    </a:lnTo>
                    <a:lnTo>
                      <a:pt x="2667108" y="4198"/>
                    </a:lnTo>
                    <a:lnTo>
                      <a:pt x="2710904" y="16294"/>
                    </a:lnTo>
                    <a:lnTo>
                      <a:pt x="2751284" y="35542"/>
                    </a:lnTo>
                    <a:lnTo>
                      <a:pt x="2787502" y="61193"/>
                    </a:lnTo>
                    <a:lnTo>
                      <a:pt x="2818810" y="92501"/>
                    </a:lnTo>
                    <a:lnTo>
                      <a:pt x="2844462" y="128719"/>
                    </a:lnTo>
                    <a:lnTo>
                      <a:pt x="2863709" y="169099"/>
                    </a:lnTo>
                    <a:lnTo>
                      <a:pt x="2875806" y="212895"/>
                    </a:lnTo>
                    <a:lnTo>
                      <a:pt x="2880004" y="259359"/>
                    </a:lnTo>
                    <a:lnTo>
                      <a:pt x="2880004" y="2843136"/>
                    </a:lnTo>
                    <a:lnTo>
                      <a:pt x="2875806" y="2889600"/>
                    </a:lnTo>
                    <a:lnTo>
                      <a:pt x="2863709" y="2933395"/>
                    </a:lnTo>
                    <a:lnTo>
                      <a:pt x="2844462" y="2973776"/>
                    </a:lnTo>
                    <a:lnTo>
                      <a:pt x="2818810" y="3009993"/>
                    </a:lnTo>
                    <a:lnTo>
                      <a:pt x="2787502" y="3041302"/>
                    </a:lnTo>
                    <a:lnTo>
                      <a:pt x="2751284" y="3066953"/>
                    </a:lnTo>
                    <a:lnTo>
                      <a:pt x="2710904" y="3086201"/>
                    </a:lnTo>
                    <a:lnTo>
                      <a:pt x="2667108" y="3098297"/>
                    </a:lnTo>
                    <a:lnTo>
                      <a:pt x="2620645" y="3102495"/>
                    </a:lnTo>
                    <a:close/>
                  </a:path>
                </a:pathLst>
              </a:custGeom>
              <a:ln w="41198">
                <a:solidFill>
                  <a:srgbClr val="A8B7C7"/>
                </a:solidFill>
              </a:ln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  <p:sp>
            <p:nvSpPr>
              <p:cNvPr id="140" name="object 48">
                <a:extLst>
                  <a:ext uri="{FF2B5EF4-FFF2-40B4-BE49-F238E27FC236}">
                    <a16:creationId xmlns:a16="http://schemas.microsoft.com/office/drawing/2014/main" id="{47E8DAF9-485B-661E-ABE3-67D98072C71B}"/>
                  </a:ext>
                </a:extLst>
              </p:cNvPr>
              <p:cNvSpPr/>
              <p:nvPr/>
            </p:nvSpPr>
            <p:spPr>
              <a:xfrm>
                <a:off x="1334800" y="4059062"/>
                <a:ext cx="2880360" cy="1280160"/>
              </a:xfrm>
              <a:custGeom>
                <a:avLst/>
                <a:gdLst/>
                <a:ahLst/>
                <a:cxnLst/>
                <a:rect l="l" t="t" r="r" b="b"/>
                <a:pathLst>
                  <a:path w="2880360" h="1280160">
                    <a:moveTo>
                      <a:pt x="2639288" y="0"/>
                    </a:moveTo>
                    <a:lnTo>
                      <a:pt x="240703" y="0"/>
                    </a:lnTo>
                    <a:lnTo>
                      <a:pt x="192351" y="4912"/>
                    </a:lnTo>
                    <a:lnTo>
                      <a:pt x="147243" y="18993"/>
                    </a:lnTo>
                    <a:lnTo>
                      <a:pt x="106366" y="41254"/>
                    </a:lnTo>
                    <a:lnTo>
                      <a:pt x="70707" y="70708"/>
                    </a:lnTo>
                    <a:lnTo>
                      <a:pt x="41253" y="106369"/>
                    </a:lnTo>
                    <a:lnTo>
                      <a:pt x="18993" y="147248"/>
                    </a:lnTo>
                    <a:lnTo>
                      <a:pt x="4912" y="192359"/>
                    </a:lnTo>
                    <a:lnTo>
                      <a:pt x="0" y="240715"/>
                    </a:lnTo>
                    <a:lnTo>
                      <a:pt x="0" y="1039164"/>
                    </a:lnTo>
                    <a:lnTo>
                      <a:pt x="4912" y="1087520"/>
                    </a:lnTo>
                    <a:lnTo>
                      <a:pt x="18993" y="1132631"/>
                    </a:lnTo>
                    <a:lnTo>
                      <a:pt x="41253" y="1173511"/>
                    </a:lnTo>
                    <a:lnTo>
                      <a:pt x="70707" y="1209171"/>
                    </a:lnTo>
                    <a:lnTo>
                      <a:pt x="106366" y="1238626"/>
                    </a:lnTo>
                    <a:lnTo>
                      <a:pt x="147243" y="1260887"/>
                    </a:lnTo>
                    <a:lnTo>
                      <a:pt x="192351" y="1274967"/>
                    </a:lnTo>
                    <a:lnTo>
                      <a:pt x="240703" y="1279880"/>
                    </a:lnTo>
                    <a:lnTo>
                      <a:pt x="2639288" y="1279880"/>
                    </a:lnTo>
                    <a:lnTo>
                      <a:pt x="2687640" y="1274967"/>
                    </a:lnTo>
                    <a:lnTo>
                      <a:pt x="2732750" y="1260887"/>
                    </a:lnTo>
                    <a:lnTo>
                      <a:pt x="2773629" y="1238626"/>
                    </a:lnTo>
                    <a:lnTo>
                      <a:pt x="2809290" y="1209171"/>
                    </a:lnTo>
                    <a:lnTo>
                      <a:pt x="2838746" y="1173511"/>
                    </a:lnTo>
                    <a:lnTo>
                      <a:pt x="2861009" y="1132631"/>
                    </a:lnTo>
                    <a:lnTo>
                      <a:pt x="2875090" y="1087520"/>
                    </a:lnTo>
                    <a:lnTo>
                      <a:pt x="2880004" y="1039164"/>
                    </a:lnTo>
                    <a:lnTo>
                      <a:pt x="2880004" y="240715"/>
                    </a:lnTo>
                    <a:lnTo>
                      <a:pt x="2875090" y="192359"/>
                    </a:lnTo>
                    <a:lnTo>
                      <a:pt x="2861009" y="147248"/>
                    </a:lnTo>
                    <a:lnTo>
                      <a:pt x="2838746" y="106369"/>
                    </a:lnTo>
                    <a:lnTo>
                      <a:pt x="2809290" y="70708"/>
                    </a:lnTo>
                    <a:lnTo>
                      <a:pt x="2773629" y="41254"/>
                    </a:lnTo>
                    <a:lnTo>
                      <a:pt x="2732750" y="18993"/>
                    </a:lnTo>
                    <a:lnTo>
                      <a:pt x="2687640" y="4912"/>
                    </a:lnTo>
                    <a:lnTo>
                      <a:pt x="2639288" y="0"/>
                    </a:lnTo>
                    <a:close/>
                  </a:path>
                </a:pathLst>
              </a:custGeom>
              <a:solidFill>
                <a:srgbClr val="A8B7C7"/>
              </a:solidFill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  <p:sp>
            <p:nvSpPr>
              <p:cNvPr id="141" name="object 49">
                <a:extLst>
                  <a:ext uri="{FF2B5EF4-FFF2-40B4-BE49-F238E27FC236}">
                    <a16:creationId xmlns:a16="http://schemas.microsoft.com/office/drawing/2014/main" id="{C7859B5E-F96F-14C3-2E7A-2216AC7C0222}"/>
                  </a:ext>
                </a:extLst>
              </p:cNvPr>
              <p:cNvSpPr/>
              <p:nvPr/>
            </p:nvSpPr>
            <p:spPr>
              <a:xfrm>
                <a:off x="2046841" y="3860974"/>
                <a:ext cx="1456055" cy="1434465"/>
              </a:xfrm>
              <a:custGeom>
                <a:avLst/>
                <a:gdLst/>
                <a:ahLst/>
                <a:cxnLst/>
                <a:rect l="l" t="t" r="r" b="b"/>
                <a:pathLst>
                  <a:path w="1456054" h="1434464">
                    <a:moveTo>
                      <a:pt x="727379" y="0"/>
                    </a:moveTo>
                    <a:lnTo>
                      <a:pt x="689403" y="10281"/>
                    </a:lnTo>
                    <a:lnTo>
                      <a:pt x="411962" y="238696"/>
                    </a:lnTo>
                    <a:lnTo>
                      <a:pt x="206527" y="238696"/>
                    </a:lnTo>
                    <a:lnTo>
                      <a:pt x="159229" y="244160"/>
                    </a:lnTo>
                    <a:lnTo>
                      <a:pt x="115781" y="259719"/>
                    </a:lnTo>
                    <a:lnTo>
                      <a:pt x="77431" y="284125"/>
                    </a:lnTo>
                    <a:lnTo>
                      <a:pt x="45428" y="316127"/>
                    </a:lnTo>
                    <a:lnTo>
                      <a:pt x="21023" y="354477"/>
                    </a:lnTo>
                    <a:lnTo>
                      <a:pt x="5464" y="397926"/>
                    </a:lnTo>
                    <a:lnTo>
                      <a:pt x="0" y="445223"/>
                    </a:lnTo>
                    <a:lnTo>
                      <a:pt x="0" y="1227582"/>
                    </a:lnTo>
                    <a:lnTo>
                      <a:pt x="5464" y="1274879"/>
                    </a:lnTo>
                    <a:lnTo>
                      <a:pt x="21023" y="1318328"/>
                    </a:lnTo>
                    <a:lnTo>
                      <a:pt x="45428" y="1356678"/>
                    </a:lnTo>
                    <a:lnTo>
                      <a:pt x="77431" y="1388680"/>
                    </a:lnTo>
                    <a:lnTo>
                      <a:pt x="115781" y="1413086"/>
                    </a:lnTo>
                    <a:lnTo>
                      <a:pt x="159229" y="1428645"/>
                    </a:lnTo>
                    <a:lnTo>
                      <a:pt x="206527" y="1434109"/>
                    </a:lnTo>
                    <a:lnTo>
                      <a:pt x="1249400" y="1434109"/>
                    </a:lnTo>
                    <a:lnTo>
                      <a:pt x="1296698" y="1428645"/>
                    </a:lnTo>
                    <a:lnTo>
                      <a:pt x="1340146" y="1413086"/>
                    </a:lnTo>
                    <a:lnTo>
                      <a:pt x="1349219" y="1407312"/>
                    </a:lnTo>
                    <a:lnTo>
                      <a:pt x="206527" y="1407312"/>
                    </a:lnTo>
                    <a:lnTo>
                      <a:pt x="158800" y="1400881"/>
                    </a:lnTo>
                    <a:lnTo>
                      <a:pt x="115881" y="1382740"/>
                    </a:lnTo>
                    <a:lnTo>
                      <a:pt x="79495" y="1354613"/>
                    </a:lnTo>
                    <a:lnTo>
                      <a:pt x="51369" y="1318228"/>
                    </a:lnTo>
                    <a:lnTo>
                      <a:pt x="33227" y="1275308"/>
                    </a:lnTo>
                    <a:lnTo>
                      <a:pt x="26796" y="1227582"/>
                    </a:lnTo>
                    <a:lnTo>
                      <a:pt x="26796" y="445223"/>
                    </a:lnTo>
                    <a:lnTo>
                      <a:pt x="33227" y="397501"/>
                    </a:lnTo>
                    <a:lnTo>
                      <a:pt x="51369" y="354583"/>
                    </a:lnTo>
                    <a:lnTo>
                      <a:pt x="79495" y="318196"/>
                    </a:lnTo>
                    <a:lnTo>
                      <a:pt x="115881" y="290068"/>
                    </a:lnTo>
                    <a:lnTo>
                      <a:pt x="158800" y="271925"/>
                    </a:lnTo>
                    <a:lnTo>
                      <a:pt x="206527" y="265493"/>
                    </a:lnTo>
                    <a:lnTo>
                      <a:pt x="421601" y="265493"/>
                    </a:lnTo>
                    <a:lnTo>
                      <a:pt x="695413" y="39154"/>
                    </a:lnTo>
                    <a:lnTo>
                      <a:pt x="727379" y="26797"/>
                    </a:lnTo>
                    <a:lnTo>
                      <a:pt x="787481" y="26797"/>
                    </a:lnTo>
                    <a:lnTo>
                      <a:pt x="780122" y="20599"/>
                    </a:lnTo>
                    <a:lnTo>
                      <a:pt x="778890" y="19532"/>
                    </a:lnTo>
                    <a:lnTo>
                      <a:pt x="767554" y="11165"/>
                    </a:lnTo>
                    <a:lnTo>
                      <a:pt x="754978" y="5041"/>
                    </a:lnTo>
                    <a:lnTo>
                      <a:pt x="741480" y="1280"/>
                    </a:lnTo>
                    <a:lnTo>
                      <a:pt x="727379" y="0"/>
                    </a:lnTo>
                    <a:close/>
                  </a:path>
                  <a:path w="1456054" h="1434464">
                    <a:moveTo>
                      <a:pt x="787481" y="26797"/>
                    </a:moveTo>
                    <a:lnTo>
                      <a:pt x="727379" y="26797"/>
                    </a:lnTo>
                    <a:lnTo>
                      <a:pt x="736613" y="27635"/>
                    </a:lnTo>
                    <a:lnTo>
                      <a:pt x="745458" y="30106"/>
                    </a:lnTo>
                    <a:lnTo>
                      <a:pt x="753722" y="34142"/>
                    </a:lnTo>
                    <a:lnTo>
                      <a:pt x="761212" y="39674"/>
                    </a:lnTo>
                    <a:lnTo>
                      <a:pt x="1029284" y="265493"/>
                    </a:lnTo>
                    <a:lnTo>
                      <a:pt x="1249400" y="265493"/>
                    </a:lnTo>
                    <a:lnTo>
                      <a:pt x="1297123" y="271925"/>
                    </a:lnTo>
                    <a:lnTo>
                      <a:pt x="1340040" y="290068"/>
                    </a:lnTo>
                    <a:lnTo>
                      <a:pt x="1376427" y="318196"/>
                    </a:lnTo>
                    <a:lnTo>
                      <a:pt x="1404556" y="354583"/>
                    </a:lnTo>
                    <a:lnTo>
                      <a:pt x="1422699" y="397501"/>
                    </a:lnTo>
                    <a:lnTo>
                      <a:pt x="1429130" y="445223"/>
                    </a:lnTo>
                    <a:lnTo>
                      <a:pt x="1429130" y="1227582"/>
                    </a:lnTo>
                    <a:lnTo>
                      <a:pt x="1422699" y="1275308"/>
                    </a:lnTo>
                    <a:lnTo>
                      <a:pt x="1404556" y="1318228"/>
                    </a:lnTo>
                    <a:lnTo>
                      <a:pt x="1376427" y="1354613"/>
                    </a:lnTo>
                    <a:lnTo>
                      <a:pt x="1340040" y="1382740"/>
                    </a:lnTo>
                    <a:lnTo>
                      <a:pt x="1297123" y="1400881"/>
                    </a:lnTo>
                    <a:lnTo>
                      <a:pt x="1249400" y="1407312"/>
                    </a:lnTo>
                    <a:lnTo>
                      <a:pt x="1349219" y="1407312"/>
                    </a:lnTo>
                    <a:lnTo>
                      <a:pt x="1410499" y="1356678"/>
                    </a:lnTo>
                    <a:lnTo>
                      <a:pt x="1434904" y="1318328"/>
                    </a:lnTo>
                    <a:lnTo>
                      <a:pt x="1450463" y="1274879"/>
                    </a:lnTo>
                    <a:lnTo>
                      <a:pt x="1455927" y="1227582"/>
                    </a:lnTo>
                    <a:lnTo>
                      <a:pt x="1455927" y="445223"/>
                    </a:lnTo>
                    <a:lnTo>
                      <a:pt x="1450463" y="397926"/>
                    </a:lnTo>
                    <a:lnTo>
                      <a:pt x="1434904" y="354477"/>
                    </a:lnTo>
                    <a:lnTo>
                      <a:pt x="1410499" y="316127"/>
                    </a:lnTo>
                    <a:lnTo>
                      <a:pt x="1378496" y="284125"/>
                    </a:lnTo>
                    <a:lnTo>
                      <a:pt x="1340146" y="259719"/>
                    </a:lnTo>
                    <a:lnTo>
                      <a:pt x="1296698" y="244160"/>
                    </a:lnTo>
                    <a:lnTo>
                      <a:pt x="1249400" y="238696"/>
                    </a:lnTo>
                    <a:lnTo>
                      <a:pt x="1039063" y="238696"/>
                    </a:lnTo>
                    <a:lnTo>
                      <a:pt x="787481" y="267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</p:grpSp>
        <p:sp>
          <p:nvSpPr>
            <p:cNvPr id="142" name="object 50">
              <a:extLst>
                <a:ext uri="{FF2B5EF4-FFF2-40B4-BE49-F238E27FC236}">
                  <a16:creationId xmlns:a16="http://schemas.microsoft.com/office/drawing/2014/main" id="{A66D6F1C-3782-6F1C-DDC4-20C5878CE283}"/>
                </a:ext>
              </a:extLst>
            </p:cNvPr>
            <p:cNvSpPr txBox="1"/>
            <p:nvPr/>
          </p:nvSpPr>
          <p:spPr>
            <a:xfrm>
              <a:off x="2293701" y="4273222"/>
              <a:ext cx="962660" cy="81216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ts val="3379"/>
                </a:lnSpc>
                <a:spcBef>
                  <a:spcPts val="120"/>
                </a:spcBef>
              </a:pPr>
              <a:r>
                <a:rPr lang="pl-PL" sz="2950" b="1" spc="-20" dirty="0">
                  <a:solidFill>
                    <a:srgbClr val="04225F"/>
                  </a:solidFill>
                  <a:latin typeface="Futura PT Extra Bold"/>
                  <a:cs typeface="Futura PT Extra Bold"/>
                </a:rPr>
                <a:t>71,1</a:t>
              </a:r>
              <a:endParaRPr lang="pl-PL" sz="2950" dirty="0">
                <a:latin typeface="Futura PT Extra Bold"/>
                <a:cs typeface="Futura PT Extra Bold"/>
              </a:endParaRPr>
            </a:p>
            <a:p>
              <a:pPr algn="ctr">
                <a:lnSpc>
                  <a:spcPts val="2780"/>
                </a:lnSpc>
              </a:pPr>
              <a:r>
                <a:rPr lang="pl-PL" sz="2450" b="1" spc="-25" dirty="0">
                  <a:solidFill>
                    <a:srgbClr val="04225F"/>
                  </a:solidFill>
                  <a:latin typeface="Futura PT Extra Bold"/>
                  <a:cs typeface="Futura PT Extra Bold"/>
                </a:rPr>
                <a:t>mln</a:t>
              </a:r>
              <a:endParaRPr lang="pl-PL" sz="2450" dirty="0">
                <a:latin typeface="Futura PT Extra Bold"/>
                <a:cs typeface="Futura PT Extra Bold"/>
              </a:endParaRPr>
            </a:p>
          </p:txBody>
        </p:sp>
        <p:grpSp>
          <p:nvGrpSpPr>
            <p:cNvPr id="143" name="object 51">
              <a:extLst>
                <a:ext uri="{FF2B5EF4-FFF2-40B4-BE49-F238E27FC236}">
                  <a16:creationId xmlns:a16="http://schemas.microsoft.com/office/drawing/2014/main" id="{AB552B9B-43E8-6D3C-8953-07A2626D110F}"/>
                </a:ext>
              </a:extLst>
            </p:cNvPr>
            <p:cNvGrpSpPr/>
            <p:nvPr/>
          </p:nvGrpSpPr>
          <p:grpSpPr>
            <a:xfrm>
              <a:off x="2349792" y="2556662"/>
              <a:ext cx="850900" cy="1125220"/>
              <a:chOff x="2349792" y="2556662"/>
              <a:chExt cx="850900" cy="1125220"/>
            </a:xfrm>
          </p:grpSpPr>
          <p:pic>
            <p:nvPicPr>
              <p:cNvPr id="144" name="object 52">
                <a:extLst>
                  <a:ext uri="{FF2B5EF4-FFF2-40B4-BE49-F238E27FC236}">
                    <a16:creationId xmlns:a16="http://schemas.microsoft.com/office/drawing/2014/main" id="{E5241884-537A-E38F-243B-1D2FD20524B6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349792" y="2556662"/>
                <a:ext cx="850386" cy="1124707"/>
              </a:xfrm>
              <a:prstGeom prst="rect">
                <a:avLst/>
              </a:prstGeom>
            </p:spPr>
          </p:pic>
          <p:sp>
            <p:nvSpPr>
              <p:cNvPr id="145" name="object 53">
                <a:extLst>
                  <a:ext uri="{FF2B5EF4-FFF2-40B4-BE49-F238E27FC236}">
                    <a16:creationId xmlns:a16="http://schemas.microsoft.com/office/drawing/2014/main" id="{33DB36BE-A360-EADA-3D76-B89308B3EB78}"/>
                  </a:ext>
                </a:extLst>
              </p:cNvPr>
              <p:cNvSpPr/>
              <p:nvPr/>
            </p:nvSpPr>
            <p:spPr>
              <a:xfrm>
                <a:off x="2434132" y="2612732"/>
                <a:ext cx="681355" cy="956944"/>
              </a:xfrm>
              <a:custGeom>
                <a:avLst/>
                <a:gdLst/>
                <a:ahLst/>
                <a:cxnLst/>
                <a:rect l="l" t="t" r="r" b="b"/>
                <a:pathLst>
                  <a:path w="681355" h="956945">
                    <a:moveTo>
                      <a:pt x="244335" y="591756"/>
                    </a:moveTo>
                    <a:lnTo>
                      <a:pt x="241960" y="580021"/>
                    </a:lnTo>
                    <a:lnTo>
                      <a:pt x="235508" y="570445"/>
                    </a:lnTo>
                    <a:lnTo>
                      <a:pt x="225920" y="563981"/>
                    </a:lnTo>
                    <a:lnTo>
                      <a:pt x="214198" y="561619"/>
                    </a:lnTo>
                    <a:lnTo>
                      <a:pt x="142354" y="561619"/>
                    </a:lnTo>
                    <a:lnTo>
                      <a:pt x="130619" y="563981"/>
                    </a:lnTo>
                    <a:lnTo>
                      <a:pt x="121043" y="570445"/>
                    </a:lnTo>
                    <a:lnTo>
                      <a:pt x="114579" y="580021"/>
                    </a:lnTo>
                    <a:lnTo>
                      <a:pt x="112217" y="591756"/>
                    </a:lnTo>
                    <a:lnTo>
                      <a:pt x="114579" y="603491"/>
                    </a:lnTo>
                    <a:lnTo>
                      <a:pt x="121043" y="613067"/>
                    </a:lnTo>
                    <a:lnTo>
                      <a:pt x="130619" y="619531"/>
                    </a:lnTo>
                    <a:lnTo>
                      <a:pt x="142354" y="621906"/>
                    </a:lnTo>
                    <a:lnTo>
                      <a:pt x="214198" y="621906"/>
                    </a:lnTo>
                    <a:lnTo>
                      <a:pt x="225920" y="619531"/>
                    </a:lnTo>
                    <a:lnTo>
                      <a:pt x="235508" y="613067"/>
                    </a:lnTo>
                    <a:lnTo>
                      <a:pt x="241960" y="603491"/>
                    </a:lnTo>
                    <a:lnTo>
                      <a:pt x="244335" y="591756"/>
                    </a:lnTo>
                    <a:close/>
                  </a:path>
                  <a:path w="681355" h="956945">
                    <a:moveTo>
                      <a:pt x="569112" y="591756"/>
                    </a:moveTo>
                    <a:lnTo>
                      <a:pt x="566737" y="580021"/>
                    </a:lnTo>
                    <a:lnTo>
                      <a:pt x="560285" y="570445"/>
                    </a:lnTo>
                    <a:lnTo>
                      <a:pt x="550710" y="563981"/>
                    </a:lnTo>
                    <a:lnTo>
                      <a:pt x="538975" y="561619"/>
                    </a:lnTo>
                    <a:lnTo>
                      <a:pt x="467131" y="561619"/>
                    </a:lnTo>
                    <a:lnTo>
                      <a:pt x="455396" y="563981"/>
                    </a:lnTo>
                    <a:lnTo>
                      <a:pt x="445820" y="570445"/>
                    </a:lnTo>
                    <a:lnTo>
                      <a:pt x="439356" y="580021"/>
                    </a:lnTo>
                    <a:lnTo>
                      <a:pt x="436994" y="591756"/>
                    </a:lnTo>
                    <a:lnTo>
                      <a:pt x="439356" y="603491"/>
                    </a:lnTo>
                    <a:lnTo>
                      <a:pt x="445820" y="613067"/>
                    </a:lnTo>
                    <a:lnTo>
                      <a:pt x="455396" y="619531"/>
                    </a:lnTo>
                    <a:lnTo>
                      <a:pt x="467131" y="621906"/>
                    </a:lnTo>
                    <a:lnTo>
                      <a:pt x="538975" y="621906"/>
                    </a:lnTo>
                    <a:lnTo>
                      <a:pt x="550710" y="619531"/>
                    </a:lnTo>
                    <a:lnTo>
                      <a:pt x="560285" y="613067"/>
                    </a:lnTo>
                    <a:lnTo>
                      <a:pt x="566737" y="603491"/>
                    </a:lnTo>
                    <a:lnTo>
                      <a:pt x="569112" y="591756"/>
                    </a:lnTo>
                    <a:close/>
                  </a:path>
                  <a:path w="681355" h="956945">
                    <a:moveTo>
                      <a:pt x="680986" y="920546"/>
                    </a:moveTo>
                    <a:lnTo>
                      <a:pt x="676389" y="909497"/>
                    </a:lnTo>
                    <a:lnTo>
                      <a:pt x="593090" y="786066"/>
                    </a:lnTo>
                    <a:lnTo>
                      <a:pt x="584568" y="777659"/>
                    </a:lnTo>
                    <a:lnTo>
                      <a:pt x="573862" y="773328"/>
                    </a:lnTo>
                    <a:lnTo>
                      <a:pt x="562305" y="773341"/>
                    </a:lnTo>
                    <a:lnTo>
                      <a:pt x="551256" y="777938"/>
                    </a:lnTo>
                    <a:lnTo>
                      <a:pt x="542848" y="786460"/>
                    </a:lnTo>
                    <a:lnTo>
                      <a:pt x="538518" y="797179"/>
                    </a:lnTo>
                    <a:lnTo>
                      <a:pt x="538530" y="808723"/>
                    </a:lnTo>
                    <a:lnTo>
                      <a:pt x="543128" y="819772"/>
                    </a:lnTo>
                    <a:lnTo>
                      <a:pt x="557326" y="840803"/>
                    </a:lnTo>
                    <a:lnTo>
                      <a:pt x="124015" y="840803"/>
                    </a:lnTo>
                    <a:lnTo>
                      <a:pt x="138214" y="819785"/>
                    </a:lnTo>
                    <a:lnTo>
                      <a:pt x="142811" y="808736"/>
                    </a:lnTo>
                    <a:lnTo>
                      <a:pt x="142811" y="797179"/>
                    </a:lnTo>
                    <a:lnTo>
                      <a:pt x="138493" y="786460"/>
                    </a:lnTo>
                    <a:lnTo>
                      <a:pt x="130098" y="777938"/>
                    </a:lnTo>
                    <a:lnTo>
                      <a:pt x="119037" y="773341"/>
                    </a:lnTo>
                    <a:lnTo>
                      <a:pt x="107480" y="773328"/>
                    </a:lnTo>
                    <a:lnTo>
                      <a:pt x="96761" y="777659"/>
                    </a:lnTo>
                    <a:lnTo>
                      <a:pt x="88252" y="786053"/>
                    </a:lnTo>
                    <a:lnTo>
                      <a:pt x="4940" y="909485"/>
                    </a:lnTo>
                    <a:lnTo>
                      <a:pt x="330" y="920546"/>
                    </a:lnTo>
                    <a:lnTo>
                      <a:pt x="330" y="932091"/>
                    </a:lnTo>
                    <a:lnTo>
                      <a:pt x="4660" y="942809"/>
                    </a:lnTo>
                    <a:lnTo>
                      <a:pt x="13055" y="951331"/>
                    </a:lnTo>
                    <a:lnTo>
                      <a:pt x="18224" y="954824"/>
                    </a:lnTo>
                    <a:lnTo>
                      <a:pt x="24091" y="956487"/>
                    </a:lnTo>
                    <a:lnTo>
                      <a:pt x="29895" y="956487"/>
                    </a:lnTo>
                    <a:lnTo>
                      <a:pt x="83337" y="901090"/>
                    </a:lnTo>
                    <a:lnTo>
                      <a:pt x="598004" y="901090"/>
                    </a:lnTo>
                    <a:lnTo>
                      <a:pt x="626427" y="943203"/>
                    </a:lnTo>
                    <a:lnTo>
                      <a:pt x="651433" y="956487"/>
                    </a:lnTo>
                    <a:lnTo>
                      <a:pt x="657237" y="956487"/>
                    </a:lnTo>
                    <a:lnTo>
                      <a:pt x="663092" y="954824"/>
                    </a:lnTo>
                    <a:lnTo>
                      <a:pt x="668261" y="951331"/>
                    </a:lnTo>
                    <a:lnTo>
                      <a:pt x="676656" y="942809"/>
                    </a:lnTo>
                    <a:lnTo>
                      <a:pt x="680986" y="932103"/>
                    </a:lnTo>
                    <a:lnTo>
                      <a:pt x="680986" y="920546"/>
                    </a:lnTo>
                    <a:close/>
                  </a:path>
                  <a:path w="681355" h="956945">
                    <a:moveTo>
                      <a:pt x="681342" y="166700"/>
                    </a:moveTo>
                    <a:lnTo>
                      <a:pt x="675373" y="122440"/>
                    </a:lnTo>
                    <a:lnTo>
                      <a:pt x="658545" y="82626"/>
                    </a:lnTo>
                    <a:lnTo>
                      <a:pt x="641261" y="60274"/>
                    </a:lnTo>
                    <a:lnTo>
                      <a:pt x="632460" y="48882"/>
                    </a:lnTo>
                    <a:lnTo>
                      <a:pt x="621055" y="40081"/>
                    </a:lnTo>
                    <a:lnTo>
                      <a:pt x="621055" y="166700"/>
                    </a:lnTo>
                    <a:lnTo>
                      <a:pt x="621055" y="449287"/>
                    </a:lnTo>
                    <a:lnTo>
                      <a:pt x="621055" y="509574"/>
                    </a:lnTo>
                    <a:lnTo>
                      <a:pt x="621055" y="586333"/>
                    </a:lnTo>
                    <a:lnTo>
                      <a:pt x="612673" y="627722"/>
                    </a:lnTo>
                    <a:lnTo>
                      <a:pt x="589851" y="661555"/>
                    </a:lnTo>
                    <a:lnTo>
                      <a:pt x="556018" y="684377"/>
                    </a:lnTo>
                    <a:lnTo>
                      <a:pt x="514629" y="692759"/>
                    </a:lnTo>
                    <a:lnTo>
                      <a:pt x="166712" y="692759"/>
                    </a:lnTo>
                    <a:lnTo>
                      <a:pt x="125310" y="684377"/>
                    </a:lnTo>
                    <a:lnTo>
                      <a:pt x="91478" y="661555"/>
                    </a:lnTo>
                    <a:lnTo>
                      <a:pt x="68643" y="627722"/>
                    </a:lnTo>
                    <a:lnTo>
                      <a:pt x="60274" y="586333"/>
                    </a:lnTo>
                    <a:lnTo>
                      <a:pt x="60274" y="509574"/>
                    </a:lnTo>
                    <a:lnTo>
                      <a:pt x="621055" y="509574"/>
                    </a:lnTo>
                    <a:lnTo>
                      <a:pt x="621055" y="449287"/>
                    </a:lnTo>
                    <a:lnTo>
                      <a:pt x="60274" y="449287"/>
                    </a:lnTo>
                    <a:lnTo>
                      <a:pt x="60274" y="166700"/>
                    </a:lnTo>
                    <a:lnTo>
                      <a:pt x="68643" y="125310"/>
                    </a:lnTo>
                    <a:lnTo>
                      <a:pt x="91478" y="91478"/>
                    </a:lnTo>
                    <a:lnTo>
                      <a:pt x="125310" y="68643"/>
                    </a:lnTo>
                    <a:lnTo>
                      <a:pt x="166712" y="60274"/>
                    </a:lnTo>
                    <a:lnTo>
                      <a:pt x="514629" y="60274"/>
                    </a:lnTo>
                    <a:lnTo>
                      <a:pt x="556018" y="68643"/>
                    </a:lnTo>
                    <a:lnTo>
                      <a:pt x="589851" y="91478"/>
                    </a:lnTo>
                    <a:lnTo>
                      <a:pt x="612673" y="125310"/>
                    </a:lnTo>
                    <a:lnTo>
                      <a:pt x="621055" y="166700"/>
                    </a:lnTo>
                    <a:lnTo>
                      <a:pt x="621055" y="40081"/>
                    </a:lnTo>
                    <a:lnTo>
                      <a:pt x="598703" y="22796"/>
                    </a:lnTo>
                    <a:lnTo>
                      <a:pt x="558888" y="5969"/>
                    </a:lnTo>
                    <a:lnTo>
                      <a:pt x="514629" y="0"/>
                    </a:lnTo>
                    <a:lnTo>
                      <a:pt x="166712" y="0"/>
                    </a:lnTo>
                    <a:lnTo>
                      <a:pt x="122440" y="5969"/>
                    </a:lnTo>
                    <a:lnTo>
                      <a:pt x="82638" y="22796"/>
                    </a:lnTo>
                    <a:lnTo>
                      <a:pt x="48882" y="48882"/>
                    </a:lnTo>
                    <a:lnTo>
                      <a:pt x="22796" y="82626"/>
                    </a:lnTo>
                    <a:lnTo>
                      <a:pt x="5969" y="122440"/>
                    </a:lnTo>
                    <a:lnTo>
                      <a:pt x="0" y="166700"/>
                    </a:lnTo>
                    <a:lnTo>
                      <a:pt x="0" y="586333"/>
                    </a:lnTo>
                    <a:lnTo>
                      <a:pt x="5969" y="630593"/>
                    </a:lnTo>
                    <a:lnTo>
                      <a:pt x="22796" y="670407"/>
                    </a:lnTo>
                    <a:lnTo>
                      <a:pt x="48882" y="704164"/>
                    </a:lnTo>
                    <a:lnTo>
                      <a:pt x="82638" y="730250"/>
                    </a:lnTo>
                    <a:lnTo>
                      <a:pt x="122440" y="747077"/>
                    </a:lnTo>
                    <a:lnTo>
                      <a:pt x="166712" y="753046"/>
                    </a:lnTo>
                    <a:lnTo>
                      <a:pt x="514629" y="753046"/>
                    </a:lnTo>
                    <a:lnTo>
                      <a:pt x="558888" y="747077"/>
                    </a:lnTo>
                    <a:lnTo>
                      <a:pt x="598703" y="730250"/>
                    </a:lnTo>
                    <a:lnTo>
                      <a:pt x="632460" y="704164"/>
                    </a:lnTo>
                    <a:lnTo>
                      <a:pt x="658545" y="670407"/>
                    </a:lnTo>
                    <a:lnTo>
                      <a:pt x="675373" y="630593"/>
                    </a:lnTo>
                    <a:lnTo>
                      <a:pt x="681342" y="586333"/>
                    </a:lnTo>
                    <a:lnTo>
                      <a:pt x="681342" y="509574"/>
                    </a:lnTo>
                    <a:lnTo>
                      <a:pt x="681342" y="449287"/>
                    </a:lnTo>
                    <a:lnTo>
                      <a:pt x="681342" y="166700"/>
                    </a:lnTo>
                    <a:close/>
                  </a:path>
                </a:pathLst>
              </a:custGeom>
              <a:solidFill>
                <a:srgbClr val="A8B7C7"/>
              </a:solidFill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3995393A-3408-3099-2C5E-EE06CCDB9916}"/>
                </a:ext>
              </a:extLst>
            </p:cNvPr>
            <p:cNvSpPr txBox="1"/>
            <p:nvPr/>
          </p:nvSpPr>
          <p:spPr>
            <a:xfrm>
              <a:off x="1848423" y="5580000"/>
              <a:ext cx="19335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pc="135" dirty="0">
                  <a:solidFill>
                    <a:schemeClr val="bg1"/>
                  </a:solidFill>
                  <a:latin typeface="+mj-lt"/>
                </a:rPr>
                <a:t>2023 </a:t>
              </a:r>
              <a:endParaRPr lang="pl-PL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32" name="Grupa 31">
            <a:extLst>
              <a:ext uri="{FF2B5EF4-FFF2-40B4-BE49-F238E27FC236}">
                <a16:creationId xmlns:a16="http://schemas.microsoft.com/office/drawing/2014/main" id="{FC0A7DB4-F352-33BA-5228-B91BAE32956D}"/>
              </a:ext>
            </a:extLst>
          </p:cNvPr>
          <p:cNvGrpSpPr/>
          <p:nvPr/>
        </p:nvGrpSpPr>
        <p:grpSpPr>
          <a:xfrm>
            <a:off x="7926159" y="2036049"/>
            <a:ext cx="2921635" cy="3785289"/>
            <a:chOff x="7956580" y="2164043"/>
            <a:chExt cx="2921635" cy="3785289"/>
          </a:xfrm>
        </p:grpSpPr>
        <p:sp>
          <p:nvSpPr>
            <p:cNvPr id="159" name="object 110">
              <a:extLst>
                <a:ext uri="{FF2B5EF4-FFF2-40B4-BE49-F238E27FC236}">
                  <a16:creationId xmlns:a16="http://schemas.microsoft.com/office/drawing/2014/main" id="{7513625E-2119-4A60-0CD0-290992BE35CE}"/>
                </a:ext>
              </a:extLst>
            </p:cNvPr>
            <p:cNvSpPr/>
            <p:nvPr/>
          </p:nvSpPr>
          <p:spPr>
            <a:xfrm>
              <a:off x="8627333" y="2512362"/>
              <a:ext cx="79375" cy="3164840"/>
            </a:xfrm>
            <a:custGeom>
              <a:avLst/>
              <a:gdLst/>
              <a:ahLst/>
              <a:cxnLst/>
              <a:rect l="l" t="t" r="r" b="b"/>
              <a:pathLst>
                <a:path w="79375" h="3164840">
                  <a:moveTo>
                    <a:pt x="78917" y="0"/>
                  </a:moveTo>
                  <a:lnTo>
                    <a:pt x="0" y="0"/>
                  </a:lnTo>
                  <a:lnTo>
                    <a:pt x="0" y="3164814"/>
                  </a:lnTo>
                  <a:lnTo>
                    <a:pt x="78917" y="3164814"/>
                  </a:lnTo>
                  <a:lnTo>
                    <a:pt x="78917" y="0"/>
                  </a:lnTo>
                  <a:close/>
                </a:path>
              </a:pathLst>
            </a:custGeom>
            <a:solidFill>
              <a:srgbClr val="131B40"/>
            </a:solidFill>
          </p:spPr>
          <p:txBody>
            <a:bodyPr wrap="square" lIns="0" tIns="0" rIns="0" bIns="0" rtlCol="0"/>
            <a:lstStyle/>
            <a:p>
              <a:endParaRPr lang="pl-PL" dirty="0"/>
            </a:p>
          </p:txBody>
        </p:sp>
        <p:grpSp>
          <p:nvGrpSpPr>
            <p:cNvPr id="128" name="object 36">
              <a:extLst>
                <a:ext uri="{FF2B5EF4-FFF2-40B4-BE49-F238E27FC236}">
                  <a16:creationId xmlns:a16="http://schemas.microsoft.com/office/drawing/2014/main" id="{BB154FF0-4807-7893-FE3B-BCB20F9C54FC}"/>
                </a:ext>
              </a:extLst>
            </p:cNvPr>
            <p:cNvGrpSpPr/>
            <p:nvPr/>
          </p:nvGrpSpPr>
          <p:grpSpPr>
            <a:xfrm>
              <a:off x="7956580" y="2164043"/>
              <a:ext cx="2921635" cy="3143885"/>
              <a:chOff x="7956580" y="2164043"/>
              <a:chExt cx="2921635" cy="3143885"/>
            </a:xfrm>
          </p:grpSpPr>
          <p:sp>
            <p:nvSpPr>
              <p:cNvPr id="129" name="object 37">
                <a:extLst>
                  <a:ext uri="{FF2B5EF4-FFF2-40B4-BE49-F238E27FC236}">
                    <a16:creationId xmlns:a16="http://schemas.microsoft.com/office/drawing/2014/main" id="{73F00F44-02C8-DD2E-95E5-AF49EF02CCBD}"/>
                  </a:ext>
                </a:extLst>
              </p:cNvPr>
              <p:cNvSpPr/>
              <p:nvPr/>
            </p:nvSpPr>
            <p:spPr>
              <a:xfrm>
                <a:off x="7977179" y="2184642"/>
                <a:ext cx="2880360" cy="3102610"/>
              </a:xfrm>
              <a:custGeom>
                <a:avLst/>
                <a:gdLst/>
                <a:ahLst/>
                <a:cxnLst/>
                <a:rect l="l" t="t" r="r" b="b"/>
                <a:pathLst>
                  <a:path w="2880359" h="3102610">
                    <a:moveTo>
                      <a:pt x="2620645" y="3102495"/>
                    </a:moveTo>
                    <a:lnTo>
                      <a:pt x="259372" y="3102495"/>
                    </a:lnTo>
                    <a:lnTo>
                      <a:pt x="212904" y="3098297"/>
                    </a:lnTo>
                    <a:lnTo>
                      <a:pt x="169105" y="3086201"/>
                    </a:lnTo>
                    <a:lnTo>
                      <a:pt x="128723" y="3066953"/>
                    </a:lnTo>
                    <a:lnTo>
                      <a:pt x="92503" y="3041302"/>
                    </a:lnTo>
                    <a:lnTo>
                      <a:pt x="61194" y="3009993"/>
                    </a:lnTo>
                    <a:lnTo>
                      <a:pt x="35542" y="2973776"/>
                    </a:lnTo>
                    <a:lnTo>
                      <a:pt x="16294" y="2933395"/>
                    </a:lnTo>
                    <a:lnTo>
                      <a:pt x="4198" y="2889600"/>
                    </a:lnTo>
                    <a:lnTo>
                      <a:pt x="0" y="2843136"/>
                    </a:lnTo>
                    <a:lnTo>
                      <a:pt x="0" y="259359"/>
                    </a:lnTo>
                    <a:lnTo>
                      <a:pt x="4198" y="212895"/>
                    </a:lnTo>
                    <a:lnTo>
                      <a:pt x="16294" y="169099"/>
                    </a:lnTo>
                    <a:lnTo>
                      <a:pt x="35542" y="128719"/>
                    </a:lnTo>
                    <a:lnTo>
                      <a:pt x="61194" y="92501"/>
                    </a:lnTo>
                    <a:lnTo>
                      <a:pt x="92503" y="61193"/>
                    </a:lnTo>
                    <a:lnTo>
                      <a:pt x="128723" y="35542"/>
                    </a:lnTo>
                    <a:lnTo>
                      <a:pt x="169105" y="16294"/>
                    </a:lnTo>
                    <a:lnTo>
                      <a:pt x="212904" y="4198"/>
                    </a:lnTo>
                    <a:lnTo>
                      <a:pt x="259372" y="0"/>
                    </a:lnTo>
                    <a:lnTo>
                      <a:pt x="2620645" y="0"/>
                    </a:lnTo>
                    <a:lnTo>
                      <a:pt x="2667108" y="4198"/>
                    </a:lnTo>
                    <a:lnTo>
                      <a:pt x="2710904" y="16294"/>
                    </a:lnTo>
                    <a:lnTo>
                      <a:pt x="2751284" y="35542"/>
                    </a:lnTo>
                    <a:lnTo>
                      <a:pt x="2787502" y="61193"/>
                    </a:lnTo>
                    <a:lnTo>
                      <a:pt x="2818810" y="92501"/>
                    </a:lnTo>
                    <a:lnTo>
                      <a:pt x="2844462" y="128719"/>
                    </a:lnTo>
                    <a:lnTo>
                      <a:pt x="2863709" y="169099"/>
                    </a:lnTo>
                    <a:lnTo>
                      <a:pt x="2875806" y="212895"/>
                    </a:lnTo>
                    <a:lnTo>
                      <a:pt x="2880004" y="259359"/>
                    </a:lnTo>
                    <a:lnTo>
                      <a:pt x="2880004" y="2843136"/>
                    </a:lnTo>
                    <a:lnTo>
                      <a:pt x="2875806" y="2889600"/>
                    </a:lnTo>
                    <a:lnTo>
                      <a:pt x="2863709" y="2933395"/>
                    </a:lnTo>
                    <a:lnTo>
                      <a:pt x="2844462" y="2973776"/>
                    </a:lnTo>
                    <a:lnTo>
                      <a:pt x="2818810" y="3009993"/>
                    </a:lnTo>
                    <a:lnTo>
                      <a:pt x="2787502" y="3041302"/>
                    </a:lnTo>
                    <a:lnTo>
                      <a:pt x="2751284" y="3066953"/>
                    </a:lnTo>
                    <a:lnTo>
                      <a:pt x="2710904" y="3086201"/>
                    </a:lnTo>
                    <a:lnTo>
                      <a:pt x="2667108" y="3098297"/>
                    </a:lnTo>
                    <a:lnTo>
                      <a:pt x="2620645" y="3102495"/>
                    </a:lnTo>
                    <a:close/>
                  </a:path>
                </a:pathLst>
              </a:custGeom>
              <a:ln w="41198">
                <a:solidFill>
                  <a:srgbClr val="A8B7C7"/>
                </a:solidFill>
              </a:ln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  <p:pic>
            <p:nvPicPr>
              <p:cNvPr id="130" name="object 38">
                <a:extLst>
                  <a:ext uri="{FF2B5EF4-FFF2-40B4-BE49-F238E27FC236}">
                    <a16:creationId xmlns:a16="http://schemas.microsoft.com/office/drawing/2014/main" id="{13C126D9-AA2E-C928-66F5-D47D31C3771E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8189759" y="2407310"/>
                <a:ext cx="2453634" cy="1264915"/>
              </a:xfrm>
              <a:prstGeom prst="rect">
                <a:avLst/>
              </a:prstGeom>
            </p:spPr>
          </p:pic>
          <p:sp>
            <p:nvSpPr>
              <p:cNvPr id="131" name="object 39">
                <a:extLst>
                  <a:ext uri="{FF2B5EF4-FFF2-40B4-BE49-F238E27FC236}">
                    <a16:creationId xmlns:a16="http://schemas.microsoft.com/office/drawing/2014/main" id="{28C6DD87-71D5-8D6D-BD64-98DAFD1940E4}"/>
                  </a:ext>
                </a:extLst>
              </p:cNvPr>
              <p:cNvSpPr/>
              <p:nvPr/>
            </p:nvSpPr>
            <p:spPr>
              <a:xfrm>
                <a:off x="9879139" y="2605036"/>
                <a:ext cx="681990" cy="864869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864870">
                    <a:moveTo>
                      <a:pt x="244500" y="591769"/>
                    </a:moveTo>
                    <a:lnTo>
                      <a:pt x="242125" y="580034"/>
                    </a:lnTo>
                    <a:lnTo>
                      <a:pt x="235661" y="570445"/>
                    </a:lnTo>
                    <a:lnTo>
                      <a:pt x="226072" y="563981"/>
                    </a:lnTo>
                    <a:lnTo>
                      <a:pt x="214337" y="561606"/>
                    </a:lnTo>
                    <a:lnTo>
                      <a:pt x="142455" y="561606"/>
                    </a:lnTo>
                    <a:lnTo>
                      <a:pt x="130708" y="563981"/>
                    </a:lnTo>
                    <a:lnTo>
                      <a:pt x="121119" y="570445"/>
                    </a:lnTo>
                    <a:lnTo>
                      <a:pt x="114655" y="580034"/>
                    </a:lnTo>
                    <a:lnTo>
                      <a:pt x="112293" y="591769"/>
                    </a:lnTo>
                    <a:lnTo>
                      <a:pt x="114655" y="603504"/>
                    </a:lnTo>
                    <a:lnTo>
                      <a:pt x="121119" y="613092"/>
                    </a:lnTo>
                    <a:lnTo>
                      <a:pt x="130708" y="619556"/>
                    </a:lnTo>
                    <a:lnTo>
                      <a:pt x="142455" y="621919"/>
                    </a:lnTo>
                    <a:lnTo>
                      <a:pt x="214337" y="621919"/>
                    </a:lnTo>
                    <a:lnTo>
                      <a:pt x="226072" y="619556"/>
                    </a:lnTo>
                    <a:lnTo>
                      <a:pt x="235661" y="613092"/>
                    </a:lnTo>
                    <a:lnTo>
                      <a:pt x="242125" y="603504"/>
                    </a:lnTo>
                    <a:lnTo>
                      <a:pt x="244500" y="591769"/>
                    </a:lnTo>
                    <a:close/>
                  </a:path>
                  <a:path w="681990" h="864870">
                    <a:moveTo>
                      <a:pt x="569493" y="591769"/>
                    </a:moveTo>
                    <a:lnTo>
                      <a:pt x="567131" y="580034"/>
                    </a:lnTo>
                    <a:lnTo>
                      <a:pt x="560666" y="570445"/>
                    </a:lnTo>
                    <a:lnTo>
                      <a:pt x="551078" y="563981"/>
                    </a:lnTo>
                    <a:lnTo>
                      <a:pt x="539330" y="561606"/>
                    </a:lnTo>
                    <a:lnTo>
                      <a:pt x="467448" y="561606"/>
                    </a:lnTo>
                    <a:lnTo>
                      <a:pt x="455714" y="563981"/>
                    </a:lnTo>
                    <a:lnTo>
                      <a:pt x="446125" y="570445"/>
                    </a:lnTo>
                    <a:lnTo>
                      <a:pt x="439661" y="580034"/>
                    </a:lnTo>
                    <a:lnTo>
                      <a:pt x="437286" y="591769"/>
                    </a:lnTo>
                    <a:lnTo>
                      <a:pt x="439661" y="603504"/>
                    </a:lnTo>
                    <a:lnTo>
                      <a:pt x="446125" y="613092"/>
                    </a:lnTo>
                    <a:lnTo>
                      <a:pt x="455714" y="619556"/>
                    </a:lnTo>
                    <a:lnTo>
                      <a:pt x="467448" y="621919"/>
                    </a:lnTo>
                    <a:lnTo>
                      <a:pt x="539330" y="621919"/>
                    </a:lnTo>
                    <a:lnTo>
                      <a:pt x="551078" y="619556"/>
                    </a:lnTo>
                    <a:lnTo>
                      <a:pt x="560666" y="613092"/>
                    </a:lnTo>
                    <a:lnTo>
                      <a:pt x="567131" y="603504"/>
                    </a:lnTo>
                    <a:lnTo>
                      <a:pt x="569493" y="591769"/>
                    </a:lnTo>
                    <a:close/>
                  </a:path>
                  <a:path w="681990" h="864870">
                    <a:moveTo>
                      <a:pt x="681786" y="166814"/>
                    </a:moveTo>
                    <a:lnTo>
                      <a:pt x="675817" y="122529"/>
                    </a:lnTo>
                    <a:lnTo>
                      <a:pt x="658977" y="82689"/>
                    </a:lnTo>
                    <a:lnTo>
                      <a:pt x="641680" y="60325"/>
                    </a:lnTo>
                    <a:lnTo>
                      <a:pt x="632866" y="48920"/>
                    </a:lnTo>
                    <a:lnTo>
                      <a:pt x="621461" y="40106"/>
                    </a:lnTo>
                    <a:lnTo>
                      <a:pt x="621461" y="166814"/>
                    </a:lnTo>
                    <a:lnTo>
                      <a:pt x="621461" y="449592"/>
                    </a:lnTo>
                    <a:lnTo>
                      <a:pt x="621461" y="509917"/>
                    </a:lnTo>
                    <a:lnTo>
                      <a:pt x="621461" y="586714"/>
                    </a:lnTo>
                    <a:lnTo>
                      <a:pt x="613079" y="628142"/>
                    </a:lnTo>
                    <a:lnTo>
                      <a:pt x="590232" y="662000"/>
                    </a:lnTo>
                    <a:lnTo>
                      <a:pt x="556387" y="684834"/>
                    </a:lnTo>
                    <a:lnTo>
                      <a:pt x="552399" y="685647"/>
                    </a:lnTo>
                    <a:lnTo>
                      <a:pt x="552399" y="753529"/>
                    </a:lnTo>
                    <a:lnTo>
                      <a:pt x="552399" y="779272"/>
                    </a:lnTo>
                    <a:lnTo>
                      <a:pt x="550443" y="788936"/>
                    </a:lnTo>
                    <a:lnTo>
                      <a:pt x="545109" y="796836"/>
                    </a:lnTo>
                    <a:lnTo>
                      <a:pt x="537222" y="802170"/>
                    </a:lnTo>
                    <a:lnTo>
                      <a:pt x="527558" y="804125"/>
                    </a:lnTo>
                    <a:lnTo>
                      <a:pt x="517880" y="802170"/>
                    </a:lnTo>
                    <a:lnTo>
                      <a:pt x="509981" y="796836"/>
                    </a:lnTo>
                    <a:lnTo>
                      <a:pt x="504647" y="788936"/>
                    </a:lnTo>
                    <a:lnTo>
                      <a:pt x="502691" y="779272"/>
                    </a:lnTo>
                    <a:lnTo>
                      <a:pt x="502691" y="753529"/>
                    </a:lnTo>
                    <a:lnTo>
                      <a:pt x="552399" y="753529"/>
                    </a:lnTo>
                    <a:lnTo>
                      <a:pt x="552399" y="685647"/>
                    </a:lnTo>
                    <a:lnTo>
                      <a:pt x="514972" y="693216"/>
                    </a:lnTo>
                    <a:lnTo>
                      <a:pt x="179095" y="693216"/>
                    </a:lnTo>
                    <a:lnTo>
                      <a:pt x="179095" y="753529"/>
                    </a:lnTo>
                    <a:lnTo>
                      <a:pt x="179095" y="779272"/>
                    </a:lnTo>
                    <a:lnTo>
                      <a:pt x="177139" y="788936"/>
                    </a:lnTo>
                    <a:lnTo>
                      <a:pt x="171805" y="796836"/>
                    </a:lnTo>
                    <a:lnTo>
                      <a:pt x="163918" y="802170"/>
                    </a:lnTo>
                    <a:lnTo>
                      <a:pt x="154254" y="804125"/>
                    </a:lnTo>
                    <a:lnTo>
                      <a:pt x="144576" y="802170"/>
                    </a:lnTo>
                    <a:lnTo>
                      <a:pt x="136677" y="796836"/>
                    </a:lnTo>
                    <a:lnTo>
                      <a:pt x="131343" y="788936"/>
                    </a:lnTo>
                    <a:lnTo>
                      <a:pt x="129387" y="779272"/>
                    </a:lnTo>
                    <a:lnTo>
                      <a:pt x="129387" y="753529"/>
                    </a:lnTo>
                    <a:lnTo>
                      <a:pt x="179095" y="753529"/>
                    </a:lnTo>
                    <a:lnTo>
                      <a:pt x="179095" y="693216"/>
                    </a:lnTo>
                    <a:lnTo>
                      <a:pt x="166827" y="693216"/>
                    </a:lnTo>
                    <a:lnTo>
                      <a:pt x="125412" y="684834"/>
                    </a:lnTo>
                    <a:lnTo>
                      <a:pt x="91554" y="662000"/>
                    </a:lnTo>
                    <a:lnTo>
                      <a:pt x="68707" y="628142"/>
                    </a:lnTo>
                    <a:lnTo>
                      <a:pt x="60325" y="586714"/>
                    </a:lnTo>
                    <a:lnTo>
                      <a:pt x="60325" y="509917"/>
                    </a:lnTo>
                    <a:lnTo>
                      <a:pt x="621461" y="509917"/>
                    </a:lnTo>
                    <a:lnTo>
                      <a:pt x="621461" y="449592"/>
                    </a:lnTo>
                    <a:lnTo>
                      <a:pt x="60325" y="449592"/>
                    </a:lnTo>
                    <a:lnTo>
                      <a:pt x="60325" y="166814"/>
                    </a:lnTo>
                    <a:lnTo>
                      <a:pt x="68707" y="125399"/>
                    </a:lnTo>
                    <a:lnTo>
                      <a:pt x="91554" y="91554"/>
                    </a:lnTo>
                    <a:lnTo>
                      <a:pt x="125412" y="68707"/>
                    </a:lnTo>
                    <a:lnTo>
                      <a:pt x="166827" y="60325"/>
                    </a:lnTo>
                    <a:lnTo>
                      <a:pt x="514972" y="60325"/>
                    </a:lnTo>
                    <a:lnTo>
                      <a:pt x="556387" y="68707"/>
                    </a:lnTo>
                    <a:lnTo>
                      <a:pt x="590232" y="91554"/>
                    </a:lnTo>
                    <a:lnTo>
                      <a:pt x="613079" y="125399"/>
                    </a:lnTo>
                    <a:lnTo>
                      <a:pt x="621461" y="166814"/>
                    </a:lnTo>
                    <a:lnTo>
                      <a:pt x="621461" y="40106"/>
                    </a:lnTo>
                    <a:lnTo>
                      <a:pt x="599097" y="22809"/>
                    </a:lnTo>
                    <a:lnTo>
                      <a:pt x="559257" y="5969"/>
                    </a:lnTo>
                    <a:lnTo>
                      <a:pt x="514972" y="0"/>
                    </a:lnTo>
                    <a:lnTo>
                      <a:pt x="166827" y="0"/>
                    </a:lnTo>
                    <a:lnTo>
                      <a:pt x="122529" y="5969"/>
                    </a:lnTo>
                    <a:lnTo>
                      <a:pt x="82689" y="22809"/>
                    </a:lnTo>
                    <a:lnTo>
                      <a:pt x="48920" y="48920"/>
                    </a:lnTo>
                    <a:lnTo>
                      <a:pt x="22809" y="82689"/>
                    </a:lnTo>
                    <a:lnTo>
                      <a:pt x="5969" y="122529"/>
                    </a:lnTo>
                    <a:lnTo>
                      <a:pt x="0" y="166814"/>
                    </a:lnTo>
                    <a:lnTo>
                      <a:pt x="0" y="586714"/>
                    </a:lnTo>
                    <a:lnTo>
                      <a:pt x="4940" y="627011"/>
                    </a:lnTo>
                    <a:lnTo>
                      <a:pt x="18961" y="663752"/>
                    </a:lnTo>
                    <a:lnTo>
                      <a:pt x="40843" y="695744"/>
                    </a:lnTo>
                    <a:lnTo>
                      <a:pt x="69380" y="721829"/>
                    </a:lnTo>
                    <a:lnTo>
                      <a:pt x="69354" y="722376"/>
                    </a:lnTo>
                    <a:lnTo>
                      <a:pt x="69075" y="722833"/>
                    </a:lnTo>
                    <a:lnTo>
                      <a:pt x="69075" y="779272"/>
                    </a:lnTo>
                    <a:lnTo>
                      <a:pt x="75780" y="812393"/>
                    </a:lnTo>
                    <a:lnTo>
                      <a:pt x="94043" y="839470"/>
                    </a:lnTo>
                    <a:lnTo>
                      <a:pt x="121119" y="857732"/>
                    </a:lnTo>
                    <a:lnTo>
                      <a:pt x="154241" y="864438"/>
                    </a:lnTo>
                    <a:lnTo>
                      <a:pt x="187363" y="857732"/>
                    </a:lnTo>
                    <a:lnTo>
                      <a:pt x="214439" y="839470"/>
                    </a:lnTo>
                    <a:lnTo>
                      <a:pt x="232714" y="812393"/>
                    </a:lnTo>
                    <a:lnTo>
                      <a:pt x="234391" y="804125"/>
                    </a:lnTo>
                    <a:lnTo>
                      <a:pt x="239420" y="779272"/>
                    </a:lnTo>
                    <a:lnTo>
                      <a:pt x="239420" y="753529"/>
                    </a:lnTo>
                    <a:lnTo>
                      <a:pt x="442379" y="753529"/>
                    </a:lnTo>
                    <a:lnTo>
                      <a:pt x="442379" y="779272"/>
                    </a:lnTo>
                    <a:lnTo>
                      <a:pt x="449084" y="812393"/>
                    </a:lnTo>
                    <a:lnTo>
                      <a:pt x="467347" y="839470"/>
                    </a:lnTo>
                    <a:lnTo>
                      <a:pt x="494423" y="857732"/>
                    </a:lnTo>
                    <a:lnTo>
                      <a:pt x="527545" y="864438"/>
                    </a:lnTo>
                    <a:lnTo>
                      <a:pt x="560666" y="857732"/>
                    </a:lnTo>
                    <a:lnTo>
                      <a:pt x="587743" y="839470"/>
                    </a:lnTo>
                    <a:lnTo>
                      <a:pt x="606018" y="812393"/>
                    </a:lnTo>
                    <a:lnTo>
                      <a:pt x="607695" y="804125"/>
                    </a:lnTo>
                    <a:lnTo>
                      <a:pt x="612724" y="779272"/>
                    </a:lnTo>
                    <a:lnTo>
                      <a:pt x="612724" y="753529"/>
                    </a:lnTo>
                    <a:lnTo>
                      <a:pt x="612724" y="722833"/>
                    </a:lnTo>
                    <a:lnTo>
                      <a:pt x="612444" y="722376"/>
                    </a:lnTo>
                    <a:lnTo>
                      <a:pt x="612406" y="721829"/>
                    </a:lnTo>
                    <a:lnTo>
                      <a:pt x="640930" y="695744"/>
                    </a:lnTo>
                    <a:lnTo>
                      <a:pt x="642658" y="693216"/>
                    </a:lnTo>
                    <a:lnTo>
                      <a:pt x="662825" y="663752"/>
                    </a:lnTo>
                    <a:lnTo>
                      <a:pt x="676846" y="627011"/>
                    </a:lnTo>
                    <a:lnTo>
                      <a:pt x="681786" y="586714"/>
                    </a:lnTo>
                    <a:lnTo>
                      <a:pt x="681786" y="509917"/>
                    </a:lnTo>
                    <a:lnTo>
                      <a:pt x="681786" y="449592"/>
                    </a:lnTo>
                    <a:lnTo>
                      <a:pt x="681786" y="166814"/>
                    </a:lnTo>
                    <a:close/>
                  </a:path>
                </a:pathLst>
              </a:custGeom>
              <a:solidFill>
                <a:srgbClr val="F05C55"/>
              </a:solidFill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  <p:sp>
            <p:nvSpPr>
              <p:cNvPr id="132" name="object 40">
                <a:extLst>
                  <a:ext uri="{FF2B5EF4-FFF2-40B4-BE49-F238E27FC236}">
                    <a16:creationId xmlns:a16="http://schemas.microsoft.com/office/drawing/2014/main" id="{A75F8098-0B0E-6BF0-5B46-83B44846CB00}"/>
                  </a:ext>
                </a:extLst>
              </p:cNvPr>
              <p:cNvSpPr/>
              <p:nvPr/>
            </p:nvSpPr>
            <p:spPr>
              <a:xfrm>
                <a:off x="8273440" y="2464993"/>
                <a:ext cx="681990" cy="1009015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1009014">
                    <a:moveTo>
                      <a:pt x="244500" y="731812"/>
                    </a:moveTo>
                    <a:lnTo>
                      <a:pt x="242125" y="719620"/>
                    </a:lnTo>
                    <a:lnTo>
                      <a:pt x="235661" y="709663"/>
                    </a:lnTo>
                    <a:lnTo>
                      <a:pt x="226072" y="702957"/>
                    </a:lnTo>
                    <a:lnTo>
                      <a:pt x="214337" y="700506"/>
                    </a:lnTo>
                    <a:lnTo>
                      <a:pt x="142455" y="700506"/>
                    </a:lnTo>
                    <a:lnTo>
                      <a:pt x="130708" y="702957"/>
                    </a:lnTo>
                    <a:lnTo>
                      <a:pt x="121119" y="709663"/>
                    </a:lnTo>
                    <a:lnTo>
                      <a:pt x="114655" y="719620"/>
                    </a:lnTo>
                    <a:lnTo>
                      <a:pt x="112293" y="731812"/>
                    </a:lnTo>
                    <a:lnTo>
                      <a:pt x="114655" y="744004"/>
                    </a:lnTo>
                    <a:lnTo>
                      <a:pt x="121119" y="753948"/>
                    </a:lnTo>
                    <a:lnTo>
                      <a:pt x="130708" y="760666"/>
                    </a:lnTo>
                    <a:lnTo>
                      <a:pt x="142455" y="763130"/>
                    </a:lnTo>
                    <a:lnTo>
                      <a:pt x="214337" y="763130"/>
                    </a:lnTo>
                    <a:lnTo>
                      <a:pt x="226072" y="760666"/>
                    </a:lnTo>
                    <a:lnTo>
                      <a:pt x="235661" y="753948"/>
                    </a:lnTo>
                    <a:lnTo>
                      <a:pt x="242125" y="744004"/>
                    </a:lnTo>
                    <a:lnTo>
                      <a:pt x="244500" y="731812"/>
                    </a:lnTo>
                    <a:close/>
                  </a:path>
                  <a:path w="681990" h="1009014">
                    <a:moveTo>
                      <a:pt x="569506" y="731812"/>
                    </a:moveTo>
                    <a:lnTo>
                      <a:pt x="567143" y="719620"/>
                    </a:lnTo>
                    <a:lnTo>
                      <a:pt x="560679" y="709663"/>
                    </a:lnTo>
                    <a:lnTo>
                      <a:pt x="551091" y="702957"/>
                    </a:lnTo>
                    <a:lnTo>
                      <a:pt x="539343" y="700506"/>
                    </a:lnTo>
                    <a:lnTo>
                      <a:pt x="467448" y="700506"/>
                    </a:lnTo>
                    <a:lnTo>
                      <a:pt x="455714" y="702957"/>
                    </a:lnTo>
                    <a:lnTo>
                      <a:pt x="446125" y="709663"/>
                    </a:lnTo>
                    <a:lnTo>
                      <a:pt x="439661" y="719620"/>
                    </a:lnTo>
                    <a:lnTo>
                      <a:pt x="437286" y="731812"/>
                    </a:lnTo>
                    <a:lnTo>
                      <a:pt x="439661" y="744004"/>
                    </a:lnTo>
                    <a:lnTo>
                      <a:pt x="446125" y="753948"/>
                    </a:lnTo>
                    <a:lnTo>
                      <a:pt x="455714" y="760666"/>
                    </a:lnTo>
                    <a:lnTo>
                      <a:pt x="467448" y="763130"/>
                    </a:lnTo>
                    <a:lnTo>
                      <a:pt x="539343" y="763130"/>
                    </a:lnTo>
                    <a:lnTo>
                      <a:pt x="551091" y="760666"/>
                    </a:lnTo>
                    <a:lnTo>
                      <a:pt x="560679" y="753948"/>
                    </a:lnTo>
                    <a:lnTo>
                      <a:pt x="567143" y="744004"/>
                    </a:lnTo>
                    <a:lnTo>
                      <a:pt x="569506" y="731812"/>
                    </a:lnTo>
                    <a:close/>
                  </a:path>
                  <a:path w="681990" h="1009014">
                    <a:moveTo>
                      <a:pt x="681812" y="313690"/>
                    </a:moveTo>
                    <a:lnTo>
                      <a:pt x="675843" y="267703"/>
                    </a:lnTo>
                    <a:lnTo>
                      <a:pt x="659003" y="226352"/>
                    </a:lnTo>
                    <a:lnTo>
                      <a:pt x="641705" y="203123"/>
                    </a:lnTo>
                    <a:lnTo>
                      <a:pt x="632891" y="191287"/>
                    </a:lnTo>
                    <a:lnTo>
                      <a:pt x="621487" y="182143"/>
                    </a:lnTo>
                    <a:lnTo>
                      <a:pt x="621487" y="313690"/>
                    </a:lnTo>
                    <a:lnTo>
                      <a:pt x="621487" y="578294"/>
                    </a:lnTo>
                    <a:lnTo>
                      <a:pt x="621487" y="640905"/>
                    </a:lnTo>
                    <a:lnTo>
                      <a:pt x="621487" y="720636"/>
                    </a:lnTo>
                    <a:lnTo>
                      <a:pt x="613105" y="763638"/>
                    </a:lnTo>
                    <a:lnTo>
                      <a:pt x="590257" y="798779"/>
                    </a:lnTo>
                    <a:lnTo>
                      <a:pt x="556399" y="822502"/>
                    </a:lnTo>
                    <a:lnTo>
                      <a:pt x="552411" y="823341"/>
                    </a:lnTo>
                    <a:lnTo>
                      <a:pt x="552411" y="893826"/>
                    </a:lnTo>
                    <a:lnTo>
                      <a:pt x="552411" y="920546"/>
                    </a:lnTo>
                    <a:lnTo>
                      <a:pt x="550456" y="930579"/>
                    </a:lnTo>
                    <a:lnTo>
                      <a:pt x="545122" y="938784"/>
                    </a:lnTo>
                    <a:lnTo>
                      <a:pt x="537222" y="944321"/>
                    </a:lnTo>
                    <a:lnTo>
                      <a:pt x="527558" y="946353"/>
                    </a:lnTo>
                    <a:lnTo>
                      <a:pt x="517893" y="944321"/>
                    </a:lnTo>
                    <a:lnTo>
                      <a:pt x="509993" y="938784"/>
                    </a:lnTo>
                    <a:lnTo>
                      <a:pt x="504659" y="930579"/>
                    </a:lnTo>
                    <a:lnTo>
                      <a:pt x="502704" y="920546"/>
                    </a:lnTo>
                    <a:lnTo>
                      <a:pt x="502704" y="893826"/>
                    </a:lnTo>
                    <a:lnTo>
                      <a:pt x="552411" y="893826"/>
                    </a:lnTo>
                    <a:lnTo>
                      <a:pt x="552411" y="823341"/>
                    </a:lnTo>
                    <a:lnTo>
                      <a:pt x="514985" y="831202"/>
                    </a:lnTo>
                    <a:lnTo>
                      <a:pt x="179095" y="831202"/>
                    </a:lnTo>
                    <a:lnTo>
                      <a:pt x="179095" y="893826"/>
                    </a:lnTo>
                    <a:lnTo>
                      <a:pt x="179095" y="920546"/>
                    </a:lnTo>
                    <a:lnTo>
                      <a:pt x="177139" y="930579"/>
                    </a:lnTo>
                    <a:lnTo>
                      <a:pt x="171792" y="938784"/>
                    </a:lnTo>
                    <a:lnTo>
                      <a:pt x="163893" y="944321"/>
                    </a:lnTo>
                    <a:lnTo>
                      <a:pt x="154241" y="946353"/>
                    </a:lnTo>
                    <a:lnTo>
                      <a:pt x="144564" y="944321"/>
                    </a:lnTo>
                    <a:lnTo>
                      <a:pt x="136664" y="938784"/>
                    </a:lnTo>
                    <a:lnTo>
                      <a:pt x="131343" y="930579"/>
                    </a:lnTo>
                    <a:lnTo>
                      <a:pt x="129387" y="920546"/>
                    </a:lnTo>
                    <a:lnTo>
                      <a:pt x="129387" y="893826"/>
                    </a:lnTo>
                    <a:lnTo>
                      <a:pt x="179095" y="893826"/>
                    </a:lnTo>
                    <a:lnTo>
                      <a:pt x="179095" y="831202"/>
                    </a:lnTo>
                    <a:lnTo>
                      <a:pt x="166827" y="831202"/>
                    </a:lnTo>
                    <a:lnTo>
                      <a:pt x="125399" y="822502"/>
                    </a:lnTo>
                    <a:lnTo>
                      <a:pt x="91541" y="798779"/>
                    </a:lnTo>
                    <a:lnTo>
                      <a:pt x="68694" y="763638"/>
                    </a:lnTo>
                    <a:lnTo>
                      <a:pt x="60312" y="720636"/>
                    </a:lnTo>
                    <a:lnTo>
                      <a:pt x="60312" y="640905"/>
                    </a:lnTo>
                    <a:lnTo>
                      <a:pt x="621487" y="640905"/>
                    </a:lnTo>
                    <a:lnTo>
                      <a:pt x="621487" y="578294"/>
                    </a:lnTo>
                    <a:lnTo>
                      <a:pt x="60312" y="578294"/>
                    </a:lnTo>
                    <a:lnTo>
                      <a:pt x="60312" y="313690"/>
                    </a:lnTo>
                    <a:lnTo>
                      <a:pt x="68694" y="270687"/>
                    </a:lnTo>
                    <a:lnTo>
                      <a:pt x="91541" y="235546"/>
                    </a:lnTo>
                    <a:lnTo>
                      <a:pt x="125399" y="211823"/>
                    </a:lnTo>
                    <a:lnTo>
                      <a:pt x="166827" y="203123"/>
                    </a:lnTo>
                    <a:lnTo>
                      <a:pt x="514985" y="203123"/>
                    </a:lnTo>
                    <a:lnTo>
                      <a:pt x="556399" y="211823"/>
                    </a:lnTo>
                    <a:lnTo>
                      <a:pt x="590257" y="235546"/>
                    </a:lnTo>
                    <a:lnTo>
                      <a:pt x="613105" y="270687"/>
                    </a:lnTo>
                    <a:lnTo>
                      <a:pt x="621487" y="313690"/>
                    </a:lnTo>
                    <a:lnTo>
                      <a:pt x="621487" y="182143"/>
                    </a:lnTo>
                    <a:lnTo>
                      <a:pt x="599109" y="164185"/>
                    </a:lnTo>
                    <a:lnTo>
                      <a:pt x="559282" y="146710"/>
                    </a:lnTo>
                    <a:lnTo>
                      <a:pt x="514985" y="140512"/>
                    </a:lnTo>
                    <a:lnTo>
                      <a:pt x="502475" y="140512"/>
                    </a:lnTo>
                    <a:lnTo>
                      <a:pt x="586346" y="53441"/>
                    </a:lnTo>
                    <a:lnTo>
                      <a:pt x="592975" y="43091"/>
                    </a:lnTo>
                    <a:lnTo>
                      <a:pt x="595185" y="31305"/>
                    </a:lnTo>
                    <a:lnTo>
                      <a:pt x="592975" y="19519"/>
                    </a:lnTo>
                    <a:lnTo>
                      <a:pt x="586346" y="9169"/>
                    </a:lnTo>
                    <a:lnTo>
                      <a:pt x="576364" y="2286"/>
                    </a:lnTo>
                    <a:lnTo>
                      <a:pt x="565023" y="0"/>
                    </a:lnTo>
                    <a:lnTo>
                      <a:pt x="553681" y="2286"/>
                    </a:lnTo>
                    <a:lnTo>
                      <a:pt x="543699" y="9169"/>
                    </a:lnTo>
                    <a:lnTo>
                      <a:pt x="418376" y="139268"/>
                    </a:lnTo>
                    <a:lnTo>
                      <a:pt x="418211" y="139966"/>
                    </a:lnTo>
                    <a:lnTo>
                      <a:pt x="417753" y="140512"/>
                    </a:lnTo>
                    <a:lnTo>
                      <a:pt x="303860" y="140512"/>
                    </a:lnTo>
                    <a:lnTo>
                      <a:pt x="387731" y="53441"/>
                    </a:lnTo>
                    <a:lnTo>
                      <a:pt x="394360" y="43091"/>
                    </a:lnTo>
                    <a:lnTo>
                      <a:pt x="377748" y="2286"/>
                    </a:lnTo>
                    <a:lnTo>
                      <a:pt x="366407" y="0"/>
                    </a:lnTo>
                    <a:lnTo>
                      <a:pt x="355066" y="2286"/>
                    </a:lnTo>
                    <a:lnTo>
                      <a:pt x="345084" y="9169"/>
                    </a:lnTo>
                    <a:lnTo>
                      <a:pt x="220256" y="138734"/>
                    </a:lnTo>
                    <a:lnTo>
                      <a:pt x="219760" y="139268"/>
                    </a:lnTo>
                    <a:lnTo>
                      <a:pt x="219583" y="139966"/>
                    </a:lnTo>
                    <a:lnTo>
                      <a:pt x="219125" y="140512"/>
                    </a:lnTo>
                    <a:lnTo>
                      <a:pt x="166827" y="140512"/>
                    </a:lnTo>
                    <a:lnTo>
                      <a:pt x="122529" y="146710"/>
                    </a:lnTo>
                    <a:lnTo>
                      <a:pt x="82689" y="164185"/>
                    </a:lnTo>
                    <a:lnTo>
                      <a:pt x="48920" y="191287"/>
                    </a:lnTo>
                    <a:lnTo>
                      <a:pt x="22809" y="226352"/>
                    </a:lnTo>
                    <a:lnTo>
                      <a:pt x="5969" y="267703"/>
                    </a:lnTo>
                    <a:lnTo>
                      <a:pt x="0" y="313690"/>
                    </a:lnTo>
                    <a:lnTo>
                      <a:pt x="0" y="720636"/>
                    </a:lnTo>
                    <a:lnTo>
                      <a:pt x="4940" y="762469"/>
                    </a:lnTo>
                    <a:lnTo>
                      <a:pt x="18961" y="800608"/>
                    </a:lnTo>
                    <a:lnTo>
                      <a:pt x="40843" y="833818"/>
                    </a:lnTo>
                    <a:lnTo>
                      <a:pt x="69380" y="860907"/>
                    </a:lnTo>
                    <a:lnTo>
                      <a:pt x="69354" y="861466"/>
                    </a:lnTo>
                    <a:lnTo>
                      <a:pt x="69062" y="861949"/>
                    </a:lnTo>
                    <a:lnTo>
                      <a:pt x="69062" y="920546"/>
                    </a:lnTo>
                    <a:lnTo>
                      <a:pt x="75768" y="954925"/>
                    </a:lnTo>
                    <a:lnTo>
                      <a:pt x="94030" y="983043"/>
                    </a:lnTo>
                    <a:lnTo>
                      <a:pt x="121119" y="1002004"/>
                    </a:lnTo>
                    <a:lnTo>
                      <a:pt x="154241" y="1008964"/>
                    </a:lnTo>
                    <a:lnTo>
                      <a:pt x="187363" y="1002004"/>
                    </a:lnTo>
                    <a:lnTo>
                      <a:pt x="214439" y="983043"/>
                    </a:lnTo>
                    <a:lnTo>
                      <a:pt x="232714" y="954925"/>
                    </a:lnTo>
                    <a:lnTo>
                      <a:pt x="234378" y="946353"/>
                    </a:lnTo>
                    <a:lnTo>
                      <a:pt x="239420" y="920546"/>
                    </a:lnTo>
                    <a:lnTo>
                      <a:pt x="239420" y="893826"/>
                    </a:lnTo>
                    <a:lnTo>
                      <a:pt x="442391" y="893826"/>
                    </a:lnTo>
                    <a:lnTo>
                      <a:pt x="442391" y="920546"/>
                    </a:lnTo>
                    <a:lnTo>
                      <a:pt x="449097" y="954925"/>
                    </a:lnTo>
                    <a:lnTo>
                      <a:pt x="467360" y="983043"/>
                    </a:lnTo>
                    <a:lnTo>
                      <a:pt x="494436" y="1002004"/>
                    </a:lnTo>
                    <a:lnTo>
                      <a:pt x="527558" y="1008964"/>
                    </a:lnTo>
                    <a:lnTo>
                      <a:pt x="560679" y="1002004"/>
                    </a:lnTo>
                    <a:lnTo>
                      <a:pt x="587756" y="983043"/>
                    </a:lnTo>
                    <a:lnTo>
                      <a:pt x="606031" y="954925"/>
                    </a:lnTo>
                    <a:lnTo>
                      <a:pt x="607695" y="946353"/>
                    </a:lnTo>
                    <a:lnTo>
                      <a:pt x="612736" y="920546"/>
                    </a:lnTo>
                    <a:lnTo>
                      <a:pt x="612736" y="893826"/>
                    </a:lnTo>
                    <a:lnTo>
                      <a:pt x="612736" y="861949"/>
                    </a:lnTo>
                    <a:lnTo>
                      <a:pt x="612457" y="861466"/>
                    </a:lnTo>
                    <a:lnTo>
                      <a:pt x="612432" y="860907"/>
                    </a:lnTo>
                    <a:lnTo>
                      <a:pt x="640956" y="833818"/>
                    </a:lnTo>
                    <a:lnTo>
                      <a:pt x="642683" y="831202"/>
                    </a:lnTo>
                    <a:lnTo>
                      <a:pt x="662838" y="800608"/>
                    </a:lnTo>
                    <a:lnTo>
                      <a:pt x="676859" y="762469"/>
                    </a:lnTo>
                    <a:lnTo>
                      <a:pt x="681812" y="720636"/>
                    </a:lnTo>
                    <a:lnTo>
                      <a:pt x="681812" y="640905"/>
                    </a:lnTo>
                    <a:lnTo>
                      <a:pt x="681812" y="578294"/>
                    </a:lnTo>
                    <a:lnTo>
                      <a:pt x="681812" y="313690"/>
                    </a:lnTo>
                    <a:close/>
                  </a:path>
                </a:pathLst>
              </a:custGeom>
              <a:solidFill>
                <a:srgbClr val="64B1E7"/>
              </a:solidFill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  <p:sp>
            <p:nvSpPr>
              <p:cNvPr id="133" name="object 41">
                <a:extLst>
                  <a:ext uri="{FF2B5EF4-FFF2-40B4-BE49-F238E27FC236}">
                    <a16:creationId xmlns:a16="http://schemas.microsoft.com/office/drawing/2014/main" id="{43C79C90-B7E0-D5F6-4366-AA7783CEA04C}"/>
                  </a:ext>
                </a:extLst>
              </p:cNvPr>
              <p:cNvSpPr/>
              <p:nvPr/>
            </p:nvSpPr>
            <p:spPr>
              <a:xfrm>
                <a:off x="9076537" y="2470797"/>
                <a:ext cx="681355" cy="1091565"/>
              </a:xfrm>
              <a:custGeom>
                <a:avLst/>
                <a:gdLst/>
                <a:ahLst/>
                <a:cxnLst/>
                <a:rect l="l" t="t" r="r" b="b"/>
                <a:pathLst>
                  <a:path w="681354" h="1091564">
                    <a:moveTo>
                      <a:pt x="244335" y="726008"/>
                    </a:moveTo>
                    <a:lnTo>
                      <a:pt x="241960" y="714273"/>
                    </a:lnTo>
                    <a:lnTo>
                      <a:pt x="235496" y="704697"/>
                    </a:lnTo>
                    <a:lnTo>
                      <a:pt x="225920" y="698233"/>
                    </a:lnTo>
                    <a:lnTo>
                      <a:pt x="214198" y="695858"/>
                    </a:lnTo>
                    <a:lnTo>
                      <a:pt x="142354" y="695858"/>
                    </a:lnTo>
                    <a:lnTo>
                      <a:pt x="130619" y="698233"/>
                    </a:lnTo>
                    <a:lnTo>
                      <a:pt x="121031" y="704697"/>
                    </a:lnTo>
                    <a:lnTo>
                      <a:pt x="114579" y="714273"/>
                    </a:lnTo>
                    <a:lnTo>
                      <a:pt x="112217" y="726008"/>
                    </a:lnTo>
                    <a:lnTo>
                      <a:pt x="114579" y="737743"/>
                    </a:lnTo>
                    <a:lnTo>
                      <a:pt x="121031" y="747318"/>
                    </a:lnTo>
                    <a:lnTo>
                      <a:pt x="130619" y="753783"/>
                    </a:lnTo>
                    <a:lnTo>
                      <a:pt x="142354" y="756145"/>
                    </a:lnTo>
                    <a:lnTo>
                      <a:pt x="214198" y="756145"/>
                    </a:lnTo>
                    <a:lnTo>
                      <a:pt x="225920" y="753783"/>
                    </a:lnTo>
                    <a:lnTo>
                      <a:pt x="235496" y="747318"/>
                    </a:lnTo>
                    <a:lnTo>
                      <a:pt x="241960" y="737743"/>
                    </a:lnTo>
                    <a:lnTo>
                      <a:pt x="244335" y="726008"/>
                    </a:lnTo>
                    <a:close/>
                  </a:path>
                  <a:path w="681354" h="1091564">
                    <a:moveTo>
                      <a:pt x="569099" y="726008"/>
                    </a:moveTo>
                    <a:lnTo>
                      <a:pt x="566737" y="714273"/>
                    </a:lnTo>
                    <a:lnTo>
                      <a:pt x="560273" y="704697"/>
                    </a:lnTo>
                    <a:lnTo>
                      <a:pt x="550697" y="698233"/>
                    </a:lnTo>
                    <a:lnTo>
                      <a:pt x="538962" y="695858"/>
                    </a:lnTo>
                    <a:lnTo>
                      <a:pt x="467118" y="695858"/>
                    </a:lnTo>
                    <a:lnTo>
                      <a:pt x="455383" y="698233"/>
                    </a:lnTo>
                    <a:lnTo>
                      <a:pt x="445808" y="704697"/>
                    </a:lnTo>
                    <a:lnTo>
                      <a:pt x="439356" y="714273"/>
                    </a:lnTo>
                    <a:lnTo>
                      <a:pt x="436981" y="726008"/>
                    </a:lnTo>
                    <a:lnTo>
                      <a:pt x="439356" y="737743"/>
                    </a:lnTo>
                    <a:lnTo>
                      <a:pt x="445808" y="747318"/>
                    </a:lnTo>
                    <a:lnTo>
                      <a:pt x="455383" y="753783"/>
                    </a:lnTo>
                    <a:lnTo>
                      <a:pt x="467118" y="756145"/>
                    </a:lnTo>
                    <a:lnTo>
                      <a:pt x="538962" y="756145"/>
                    </a:lnTo>
                    <a:lnTo>
                      <a:pt x="550697" y="753783"/>
                    </a:lnTo>
                    <a:lnTo>
                      <a:pt x="560273" y="747318"/>
                    </a:lnTo>
                    <a:lnTo>
                      <a:pt x="566737" y="737743"/>
                    </a:lnTo>
                    <a:lnTo>
                      <a:pt x="569099" y="726008"/>
                    </a:lnTo>
                    <a:close/>
                  </a:path>
                  <a:path w="681354" h="1091564">
                    <a:moveTo>
                      <a:pt x="680974" y="1055382"/>
                    </a:moveTo>
                    <a:lnTo>
                      <a:pt x="676376" y="1044333"/>
                    </a:lnTo>
                    <a:lnTo>
                      <a:pt x="593077" y="920902"/>
                    </a:lnTo>
                    <a:lnTo>
                      <a:pt x="584555" y="912507"/>
                    </a:lnTo>
                    <a:lnTo>
                      <a:pt x="573849" y="908177"/>
                    </a:lnTo>
                    <a:lnTo>
                      <a:pt x="562292" y="908177"/>
                    </a:lnTo>
                    <a:lnTo>
                      <a:pt x="551243" y="912774"/>
                    </a:lnTo>
                    <a:lnTo>
                      <a:pt x="542836" y="921308"/>
                    </a:lnTo>
                    <a:lnTo>
                      <a:pt x="538505" y="932027"/>
                    </a:lnTo>
                    <a:lnTo>
                      <a:pt x="538518" y="943571"/>
                    </a:lnTo>
                    <a:lnTo>
                      <a:pt x="543128" y="954620"/>
                    </a:lnTo>
                    <a:lnTo>
                      <a:pt x="557314" y="975652"/>
                    </a:lnTo>
                    <a:lnTo>
                      <a:pt x="124015" y="975652"/>
                    </a:lnTo>
                    <a:lnTo>
                      <a:pt x="138201" y="954620"/>
                    </a:lnTo>
                    <a:lnTo>
                      <a:pt x="142798" y="943571"/>
                    </a:lnTo>
                    <a:lnTo>
                      <a:pt x="142798" y="932027"/>
                    </a:lnTo>
                    <a:lnTo>
                      <a:pt x="138480" y="921308"/>
                    </a:lnTo>
                    <a:lnTo>
                      <a:pt x="130086" y="912774"/>
                    </a:lnTo>
                    <a:lnTo>
                      <a:pt x="119024" y="908177"/>
                    </a:lnTo>
                    <a:lnTo>
                      <a:pt x="107467" y="908177"/>
                    </a:lnTo>
                    <a:lnTo>
                      <a:pt x="96748" y="912507"/>
                    </a:lnTo>
                    <a:lnTo>
                      <a:pt x="88239" y="920889"/>
                    </a:lnTo>
                    <a:lnTo>
                      <a:pt x="4940" y="1044321"/>
                    </a:lnTo>
                    <a:lnTo>
                      <a:pt x="330" y="1055382"/>
                    </a:lnTo>
                    <a:lnTo>
                      <a:pt x="330" y="1066939"/>
                    </a:lnTo>
                    <a:lnTo>
                      <a:pt x="4648" y="1077645"/>
                    </a:lnTo>
                    <a:lnTo>
                      <a:pt x="13055" y="1086167"/>
                    </a:lnTo>
                    <a:lnTo>
                      <a:pt x="18224" y="1089660"/>
                    </a:lnTo>
                    <a:lnTo>
                      <a:pt x="24091" y="1091336"/>
                    </a:lnTo>
                    <a:lnTo>
                      <a:pt x="29883" y="1091336"/>
                    </a:lnTo>
                    <a:lnTo>
                      <a:pt x="83324" y="1035926"/>
                    </a:lnTo>
                    <a:lnTo>
                      <a:pt x="597992" y="1035926"/>
                    </a:lnTo>
                    <a:lnTo>
                      <a:pt x="626414" y="1078039"/>
                    </a:lnTo>
                    <a:lnTo>
                      <a:pt x="651421" y="1091336"/>
                    </a:lnTo>
                    <a:lnTo>
                      <a:pt x="657225" y="1091336"/>
                    </a:lnTo>
                    <a:lnTo>
                      <a:pt x="663079" y="1089660"/>
                    </a:lnTo>
                    <a:lnTo>
                      <a:pt x="668248" y="1086167"/>
                    </a:lnTo>
                    <a:lnTo>
                      <a:pt x="676643" y="1077645"/>
                    </a:lnTo>
                    <a:lnTo>
                      <a:pt x="680974" y="1066939"/>
                    </a:lnTo>
                    <a:lnTo>
                      <a:pt x="680974" y="1055382"/>
                    </a:lnTo>
                    <a:close/>
                  </a:path>
                  <a:path w="681354" h="1091564">
                    <a:moveTo>
                      <a:pt x="681342" y="301548"/>
                    </a:moveTo>
                    <a:lnTo>
                      <a:pt x="675500" y="257759"/>
                    </a:lnTo>
                    <a:lnTo>
                      <a:pt x="659028" y="218325"/>
                    </a:lnTo>
                    <a:lnTo>
                      <a:pt x="633463" y="184772"/>
                    </a:lnTo>
                    <a:lnTo>
                      <a:pt x="621055" y="174993"/>
                    </a:lnTo>
                    <a:lnTo>
                      <a:pt x="621055" y="301548"/>
                    </a:lnTo>
                    <a:lnTo>
                      <a:pt x="621055" y="584136"/>
                    </a:lnTo>
                    <a:lnTo>
                      <a:pt x="621055" y="644423"/>
                    </a:lnTo>
                    <a:lnTo>
                      <a:pt x="621055" y="721182"/>
                    </a:lnTo>
                    <a:lnTo>
                      <a:pt x="612673" y="762571"/>
                    </a:lnTo>
                    <a:lnTo>
                      <a:pt x="589838" y="796404"/>
                    </a:lnTo>
                    <a:lnTo>
                      <a:pt x="556006" y="819226"/>
                    </a:lnTo>
                    <a:lnTo>
                      <a:pt x="514629" y="827608"/>
                    </a:lnTo>
                    <a:lnTo>
                      <a:pt x="166712" y="827608"/>
                    </a:lnTo>
                    <a:lnTo>
                      <a:pt x="125310" y="819226"/>
                    </a:lnTo>
                    <a:lnTo>
                      <a:pt x="91478" y="796404"/>
                    </a:lnTo>
                    <a:lnTo>
                      <a:pt x="68643" y="762571"/>
                    </a:lnTo>
                    <a:lnTo>
                      <a:pt x="60274" y="721182"/>
                    </a:lnTo>
                    <a:lnTo>
                      <a:pt x="60274" y="644423"/>
                    </a:lnTo>
                    <a:lnTo>
                      <a:pt x="621055" y="644423"/>
                    </a:lnTo>
                    <a:lnTo>
                      <a:pt x="621055" y="584136"/>
                    </a:lnTo>
                    <a:lnTo>
                      <a:pt x="60274" y="584136"/>
                    </a:lnTo>
                    <a:lnTo>
                      <a:pt x="60274" y="301548"/>
                    </a:lnTo>
                    <a:lnTo>
                      <a:pt x="68643" y="260159"/>
                    </a:lnTo>
                    <a:lnTo>
                      <a:pt x="91478" y="226326"/>
                    </a:lnTo>
                    <a:lnTo>
                      <a:pt x="125310" y="203492"/>
                    </a:lnTo>
                    <a:lnTo>
                      <a:pt x="166712" y="195122"/>
                    </a:lnTo>
                    <a:lnTo>
                      <a:pt x="514629" y="195122"/>
                    </a:lnTo>
                    <a:lnTo>
                      <a:pt x="556006" y="203492"/>
                    </a:lnTo>
                    <a:lnTo>
                      <a:pt x="589838" y="226326"/>
                    </a:lnTo>
                    <a:lnTo>
                      <a:pt x="612673" y="260159"/>
                    </a:lnTo>
                    <a:lnTo>
                      <a:pt x="621055" y="301548"/>
                    </a:lnTo>
                    <a:lnTo>
                      <a:pt x="621055" y="174993"/>
                    </a:lnTo>
                    <a:lnTo>
                      <a:pt x="600354" y="158648"/>
                    </a:lnTo>
                    <a:lnTo>
                      <a:pt x="561251" y="141516"/>
                    </a:lnTo>
                    <a:lnTo>
                      <a:pt x="517715" y="134912"/>
                    </a:lnTo>
                    <a:lnTo>
                      <a:pt x="600735" y="51904"/>
                    </a:lnTo>
                    <a:lnTo>
                      <a:pt x="607352" y="41922"/>
                    </a:lnTo>
                    <a:lnTo>
                      <a:pt x="609561" y="30568"/>
                    </a:lnTo>
                    <a:lnTo>
                      <a:pt x="607352" y="19227"/>
                    </a:lnTo>
                    <a:lnTo>
                      <a:pt x="600735" y="9245"/>
                    </a:lnTo>
                    <a:lnTo>
                      <a:pt x="590753" y="2616"/>
                    </a:lnTo>
                    <a:lnTo>
                      <a:pt x="579399" y="406"/>
                    </a:lnTo>
                    <a:lnTo>
                      <a:pt x="568045" y="2616"/>
                    </a:lnTo>
                    <a:lnTo>
                      <a:pt x="558076" y="9245"/>
                    </a:lnTo>
                    <a:lnTo>
                      <a:pt x="432498" y="134835"/>
                    </a:lnTo>
                    <a:lnTo>
                      <a:pt x="319913" y="134835"/>
                    </a:lnTo>
                    <a:lnTo>
                      <a:pt x="403250" y="51498"/>
                    </a:lnTo>
                    <a:lnTo>
                      <a:pt x="409879" y="41516"/>
                    </a:lnTo>
                    <a:lnTo>
                      <a:pt x="412089" y="30162"/>
                    </a:lnTo>
                    <a:lnTo>
                      <a:pt x="409879" y="18821"/>
                    </a:lnTo>
                    <a:lnTo>
                      <a:pt x="403250" y="8839"/>
                    </a:lnTo>
                    <a:lnTo>
                      <a:pt x="393268" y="2209"/>
                    </a:lnTo>
                    <a:lnTo>
                      <a:pt x="381927" y="0"/>
                    </a:lnTo>
                    <a:lnTo>
                      <a:pt x="370573" y="2209"/>
                    </a:lnTo>
                    <a:lnTo>
                      <a:pt x="360603" y="8839"/>
                    </a:lnTo>
                    <a:lnTo>
                      <a:pt x="234607" y="134835"/>
                    </a:lnTo>
                    <a:lnTo>
                      <a:pt x="166712" y="134835"/>
                    </a:lnTo>
                    <a:lnTo>
                      <a:pt x="122440" y="140792"/>
                    </a:lnTo>
                    <a:lnTo>
                      <a:pt x="82626" y="157632"/>
                    </a:lnTo>
                    <a:lnTo>
                      <a:pt x="48882" y="183718"/>
                    </a:lnTo>
                    <a:lnTo>
                      <a:pt x="22783" y="217474"/>
                    </a:lnTo>
                    <a:lnTo>
                      <a:pt x="5956" y="257276"/>
                    </a:lnTo>
                    <a:lnTo>
                      <a:pt x="0" y="301548"/>
                    </a:lnTo>
                    <a:lnTo>
                      <a:pt x="0" y="721182"/>
                    </a:lnTo>
                    <a:lnTo>
                      <a:pt x="5956" y="765441"/>
                    </a:lnTo>
                    <a:lnTo>
                      <a:pt x="22783" y="805256"/>
                    </a:lnTo>
                    <a:lnTo>
                      <a:pt x="48882" y="839000"/>
                    </a:lnTo>
                    <a:lnTo>
                      <a:pt x="82626" y="865098"/>
                    </a:lnTo>
                    <a:lnTo>
                      <a:pt x="122440" y="881926"/>
                    </a:lnTo>
                    <a:lnTo>
                      <a:pt x="166712" y="887895"/>
                    </a:lnTo>
                    <a:lnTo>
                      <a:pt x="514629" y="887895"/>
                    </a:lnTo>
                    <a:lnTo>
                      <a:pt x="558888" y="881926"/>
                    </a:lnTo>
                    <a:lnTo>
                      <a:pt x="598690" y="865098"/>
                    </a:lnTo>
                    <a:lnTo>
                      <a:pt x="632447" y="839000"/>
                    </a:lnTo>
                    <a:lnTo>
                      <a:pt x="658533" y="805256"/>
                    </a:lnTo>
                    <a:lnTo>
                      <a:pt x="675373" y="765441"/>
                    </a:lnTo>
                    <a:lnTo>
                      <a:pt x="681342" y="721182"/>
                    </a:lnTo>
                    <a:lnTo>
                      <a:pt x="681342" y="644423"/>
                    </a:lnTo>
                    <a:lnTo>
                      <a:pt x="681342" y="584136"/>
                    </a:lnTo>
                    <a:lnTo>
                      <a:pt x="681342" y="301548"/>
                    </a:lnTo>
                    <a:close/>
                  </a:path>
                </a:pathLst>
              </a:custGeom>
              <a:solidFill>
                <a:srgbClr val="7AC479"/>
              </a:solidFill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  <p:sp>
            <p:nvSpPr>
              <p:cNvPr id="134" name="object 42">
                <a:extLst>
                  <a:ext uri="{FF2B5EF4-FFF2-40B4-BE49-F238E27FC236}">
                    <a16:creationId xmlns:a16="http://schemas.microsoft.com/office/drawing/2014/main" id="{0A36EF46-F285-2284-73E4-0C4A03AC15E3}"/>
                  </a:ext>
                </a:extLst>
              </p:cNvPr>
              <p:cNvSpPr/>
              <p:nvPr/>
            </p:nvSpPr>
            <p:spPr>
              <a:xfrm>
                <a:off x="7977174" y="3771950"/>
                <a:ext cx="2880360" cy="1515745"/>
              </a:xfrm>
              <a:custGeom>
                <a:avLst/>
                <a:gdLst/>
                <a:ahLst/>
                <a:cxnLst/>
                <a:rect l="l" t="t" r="r" b="b"/>
                <a:pathLst>
                  <a:path w="2880359" h="1515745">
                    <a:moveTo>
                      <a:pt x="2880004" y="465086"/>
                    </a:moveTo>
                    <a:lnTo>
                      <a:pt x="2875318" y="418922"/>
                    </a:lnTo>
                    <a:lnTo>
                      <a:pt x="2861881" y="375869"/>
                    </a:lnTo>
                    <a:lnTo>
                      <a:pt x="2840634" y="336842"/>
                    </a:lnTo>
                    <a:lnTo>
                      <a:pt x="2812516" y="302806"/>
                    </a:lnTo>
                    <a:lnTo>
                      <a:pt x="2778480" y="274688"/>
                    </a:lnTo>
                    <a:lnTo>
                      <a:pt x="2739453" y="253441"/>
                    </a:lnTo>
                    <a:lnTo>
                      <a:pt x="2696400" y="240004"/>
                    </a:lnTo>
                    <a:lnTo>
                      <a:pt x="2650236" y="235318"/>
                    </a:lnTo>
                    <a:lnTo>
                      <a:pt x="1969211" y="235318"/>
                    </a:lnTo>
                    <a:lnTo>
                      <a:pt x="1950377" y="233629"/>
                    </a:lnTo>
                    <a:lnTo>
                      <a:pt x="1763649" y="233629"/>
                    </a:lnTo>
                    <a:lnTo>
                      <a:pt x="1524723" y="32385"/>
                    </a:lnTo>
                    <a:lnTo>
                      <a:pt x="1505394" y="18173"/>
                    </a:lnTo>
                    <a:lnTo>
                      <a:pt x="1484325" y="8051"/>
                    </a:lnTo>
                    <a:lnTo>
                      <a:pt x="1462138" y="2006"/>
                    </a:lnTo>
                    <a:lnTo>
                      <a:pt x="1439430" y="0"/>
                    </a:lnTo>
                    <a:lnTo>
                      <a:pt x="1417243" y="1943"/>
                    </a:lnTo>
                    <a:lnTo>
                      <a:pt x="1395717" y="7759"/>
                    </a:lnTo>
                    <a:lnTo>
                      <a:pt x="1375460" y="17424"/>
                    </a:lnTo>
                    <a:lnTo>
                      <a:pt x="1357071" y="30911"/>
                    </a:lnTo>
                    <a:lnTo>
                      <a:pt x="1111834" y="233629"/>
                    </a:lnTo>
                    <a:lnTo>
                      <a:pt x="929627" y="233629"/>
                    </a:lnTo>
                    <a:lnTo>
                      <a:pt x="910780" y="235318"/>
                    </a:lnTo>
                    <a:lnTo>
                      <a:pt x="229768" y="235318"/>
                    </a:lnTo>
                    <a:lnTo>
                      <a:pt x="183616" y="240004"/>
                    </a:lnTo>
                    <a:lnTo>
                      <a:pt x="140550" y="253441"/>
                    </a:lnTo>
                    <a:lnTo>
                      <a:pt x="101536" y="274688"/>
                    </a:lnTo>
                    <a:lnTo>
                      <a:pt x="67500" y="302806"/>
                    </a:lnTo>
                    <a:lnTo>
                      <a:pt x="39382" y="336842"/>
                    </a:lnTo>
                    <a:lnTo>
                      <a:pt x="18135" y="375869"/>
                    </a:lnTo>
                    <a:lnTo>
                      <a:pt x="4686" y="418922"/>
                    </a:lnTo>
                    <a:lnTo>
                      <a:pt x="0" y="465086"/>
                    </a:lnTo>
                    <a:lnTo>
                      <a:pt x="0" y="1285430"/>
                    </a:lnTo>
                    <a:lnTo>
                      <a:pt x="4686" y="1331582"/>
                    </a:lnTo>
                    <a:lnTo>
                      <a:pt x="18135" y="1374648"/>
                    </a:lnTo>
                    <a:lnTo>
                      <a:pt x="39382" y="1413662"/>
                    </a:lnTo>
                    <a:lnTo>
                      <a:pt x="67500" y="1447698"/>
                    </a:lnTo>
                    <a:lnTo>
                      <a:pt x="101536" y="1475816"/>
                    </a:lnTo>
                    <a:lnTo>
                      <a:pt x="140550" y="1497063"/>
                    </a:lnTo>
                    <a:lnTo>
                      <a:pt x="183616" y="1510499"/>
                    </a:lnTo>
                    <a:lnTo>
                      <a:pt x="229768" y="1515198"/>
                    </a:lnTo>
                    <a:lnTo>
                      <a:pt x="2650236" y="1515198"/>
                    </a:lnTo>
                    <a:lnTo>
                      <a:pt x="2696400" y="1510499"/>
                    </a:lnTo>
                    <a:lnTo>
                      <a:pt x="2739453" y="1497063"/>
                    </a:lnTo>
                    <a:lnTo>
                      <a:pt x="2778480" y="1475816"/>
                    </a:lnTo>
                    <a:lnTo>
                      <a:pt x="2812516" y="1447698"/>
                    </a:lnTo>
                    <a:lnTo>
                      <a:pt x="2840634" y="1413662"/>
                    </a:lnTo>
                    <a:lnTo>
                      <a:pt x="2861881" y="1374648"/>
                    </a:lnTo>
                    <a:lnTo>
                      <a:pt x="2875318" y="1331582"/>
                    </a:lnTo>
                    <a:lnTo>
                      <a:pt x="2880004" y="1285430"/>
                    </a:lnTo>
                    <a:lnTo>
                      <a:pt x="2880004" y="465086"/>
                    </a:lnTo>
                    <a:close/>
                  </a:path>
                </a:pathLst>
              </a:custGeom>
              <a:solidFill>
                <a:srgbClr val="A8B7C7"/>
              </a:solidFill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  <p:sp>
            <p:nvSpPr>
              <p:cNvPr id="135" name="object 43">
                <a:extLst>
                  <a:ext uri="{FF2B5EF4-FFF2-40B4-BE49-F238E27FC236}">
                    <a16:creationId xmlns:a16="http://schemas.microsoft.com/office/drawing/2014/main" id="{4C0DE658-3AC6-9E54-734E-7E51B386EB0E}"/>
                  </a:ext>
                </a:extLst>
              </p:cNvPr>
              <p:cNvSpPr/>
              <p:nvPr/>
            </p:nvSpPr>
            <p:spPr>
              <a:xfrm>
                <a:off x="8689226" y="3809169"/>
                <a:ext cx="1456055" cy="1434465"/>
              </a:xfrm>
              <a:custGeom>
                <a:avLst/>
                <a:gdLst/>
                <a:ahLst/>
                <a:cxnLst/>
                <a:rect l="l" t="t" r="r" b="b"/>
                <a:pathLst>
                  <a:path w="1456054" h="1434464">
                    <a:moveTo>
                      <a:pt x="727379" y="0"/>
                    </a:moveTo>
                    <a:lnTo>
                      <a:pt x="689403" y="10281"/>
                    </a:lnTo>
                    <a:lnTo>
                      <a:pt x="411962" y="238696"/>
                    </a:lnTo>
                    <a:lnTo>
                      <a:pt x="206527" y="238696"/>
                    </a:lnTo>
                    <a:lnTo>
                      <a:pt x="159229" y="244160"/>
                    </a:lnTo>
                    <a:lnTo>
                      <a:pt x="115781" y="259719"/>
                    </a:lnTo>
                    <a:lnTo>
                      <a:pt x="77431" y="284125"/>
                    </a:lnTo>
                    <a:lnTo>
                      <a:pt x="45428" y="316127"/>
                    </a:lnTo>
                    <a:lnTo>
                      <a:pt x="21023" y="354477"/>
                    </a:lnTo>
                    <a:lnTo>
                      <a:pt x="5464" y="397926"/>
                    </a:lnTo>
                    <a:lnTo>
                      <a:pt x="0" y="445223"/>
                    </a:lnTo>
                    <a:lnTo>
                      <a:pt x="0" y="1227582"/>
                    </a:lnTo>
                    <a:lnTo>
                      <a:pt x="5464" y="1274879"/>
                    </a:lnTo>
                    <a:lnTo>
                      <a:pt x="21023" y="1318328"/>
                    </a:lnTo>
                    <a:lnTo>
                      <a:pt x="45428" y="1356678"/>
                    </a:lnTo>
                    <a:lnTo>
                      <a:pt x="77431" y="1388680"/>
                    </a:lnTo>
                    <a:lnTo>
                      <a:pt x="115781" y="1413086"/>
                    </a:lnTo>
                    <a:lnTo>
                      <a:pt x="159229" y="1428645"/>
                    </a:lnTo>
                    <a:lnTo>
                      <a:pt x="206527" y="1434109"/>
                    </a:lnTo>
                    <a:lnTo>
                      <a:pt x="1249400" y="1434109"/>
                    </a:lnTo>
                    <a:lnTo>
                      <a:pt x="1296698" y="1428645"/>
                    </a:lnTo>
                    <a:lnTo>
                      <a:pt x="1340146" y="1413086"/>
                    </a:lnTo>
                    <a:lnTo>
                      <a:pt x="1349219" y="1407312"/>
                    </a:lnTo>
                    <a:lnTo>
                      <a:pt x="206527" y="1407312"/>
                    </a:lnTo>
                    <a:lnTo>
                      <a:pt x="158800" y="1400881"/>
                    </a:lnTo>
                    <a:lnTo>
                      <a:pt x="115881" y="1382740"/>
                    </a:lnTo>
                    <a:lnTo>
                      <a:pt x="79495" y="1354613"/>
                    </a:lnTo>
                    <a:lnTo>
                      <a:pt x="51369" y="1318228"/>
                    </a:lnTo>
                    <a:lnTo>
                      <a:pt x="33227" y="1275308"/>
                    </a:lnTo>
                    <a:lnTo>
                      <a:pt x="26797" y="1227582"/>
                    </a:lnTo>
                    <a:lnTo>
                      <a:pt x="26797" y="445223"/>
                    </a:lnTo>
                    <a:lnTo>
                      <a:pt x="33227" y="397501"/>
                    </a:lnTo>
                    <a:lnTo>
                      <a:pt x="51369" y="354583"/>
                    </a:lnTo>
                    <a:lnTo>
                      <a:pt x="79495" y="318196"/>
                    </a:lnTo>
                    <a:lnTo>
                      <a:pt x="115881" y="290068"/>
                    </a:lnTo>
                    <a:lnTo>
                      <a:pt x="158800" y="271925"/>
                    </a:lnTo>
                    <a:lnTo>
                      <a:pt x="206527" y="265493"/>
                    </a:lnTo>
                    <a:lnTo>
                      <a:pt x="421601" y="265493"/>
                    </a:lnTo>
                    <a:lnTo>
                      <a:pt x="695413" y="39154"/>
                    </a:lnTo>
                    <a:lnTo>
                      <a:pt x="727379" y="26797"/>
                    </a:lnTo>
                    <a:lnTo>
                      <a:pt x="787481" y="26797"/>
                    </a:lnTo>
                    <a:lnTo>
                      <a:pt x="780122" y="20599"/>
                    </a:lnTo>
                    <a:lnTo>
                      <a:pt x="778891" y="19532"/>
                    </a:lnTo>
                    <a:lnTo>
                      <a:pt x="767554" y="11165"/>
                    </a:lnTo>
                    <a:lnTo>
                      <a:pt x="754978" y="5041"/>
                    </a:lnTo>
                    <a:lnTo>
                      <a:pt x="741480" y="1280"/>
                    </a:lnTo>
                    <a:lnTo>
                      <a:pt x="727379" y="0"/>
                    </a:lnTo>
                    <a:close/>
                  </a:path>
                  <a:path w="1456054" h="1434464">
                    <a:moveTo>
                      <a:pt x="787481" y="26797"/>
                    </a:moveTo>
                    <a:lnTo>
                      <a:pt x="727379" y="26797"/>
                    </a:lnTo>
                    <a:lnTo>
                      <a:pt x="736613" y="27635"/>
                    </a:lnTo>
                    <a:lnTo>
                      <a:pt x="745458" y="30106"/>
                    </a:lnTo>
                    <a:lnTo>
                      <a:pt x="753722" y="34142"/>
                    </a:lnTo>
                    <a:lnTo>
                      <a:pt x="761212" y="39674"/>
                    </a:lnTo>
                    <a:lnTo>
                      <a:pt x="1029284" y="265493"/>
                    </a:lnTo>
                    <a:lnTo>
                      <a:pt x="1249400" y="265493"/>
                    </a:lnTo>
                    <a:lnTo>
                      <a:pt x="1297123" y="271925"/>
                    </a:lnTo>
                    <a:lnTo>
                      <a:pt x="1340040" y="290068"/>
                    </a:lnTo>
                    <a:lnTo>
                      <a:pt x="1376427" y="318196"/>
                    </a:lnTo>
                    <a:lnTo>
                      <a:pt x="1404556" y="354583"/>
                    </a:lnTo>
                    <a:lnTo>
                      <a:pt x="1422699" y="397501"/>
                    </a:lnTo>
                    <a:lnTo>
                      <a:pt x="1429131" y="445223"/>
                    </a:lnTo>
                    <a:lnTo>
                      <a:pt x="1429131" y="1227582"/>
                    </a:lnTo>
                    <a:lnTo>
                      <a:pt x="1422699" y="1275308"/>
                    </a:lnTo>
                    <a:lnTo>
                      <a:pt x="1404556" y="1318228"/>
                    </a:lnTo>
                    <a:lnTo>
                      <a:pt x="1376427" y="1354613"/>
                    </a:lnTo>
                    <a:lnTo>
                      <a:pt x="1340040" y="1382740"/>
                    </a:lnTo>
                    <a:lnTo>
                      <a:pt x="1297123" y="1400881"/>
                    </a:lnTo>
                    <a:lnTo>
                      <a:pt x="1249400" y="1407312"/>
                    </a:lnTo>
                    <a:lnTo>
                      <a:pt x="1349219" y="1407312"/>
                    </a:lnTo>
                    <a:lnTo>
                      <a:pt x="1410499" y="1356678"/>
                    </a:lnTo>
                    <a:lnTo>
                      <a:pt x="1434904" y="1318328"/>
                    </a:lnTo>
                    <a:lnTo>
                      <a:pt x="1450463" y="1274879"/>
                    </a:lnTo>
                    <a:lnTo>
                      <a:pt x="1455928" y="1227582"/>
                    </a:lnTo>
                    <a:lnTo>
                      <a:pt x="1455928" y="445223"/>
                    </a:lnTo>
                    <a:lnTo>
                      <a:pt x="1450463" y="397926"/>
                    </a:lnTo>
                    <a:lnTo>
                      <a:pt x="1434904" y="354477"/>
                    </a:lnTo>
                    <a:lnTo>
                      <a:pt x="1410499" y="316127"/>
                    </a:lnTo>
                    <a:lnTo>
                      <a:pt x="1378496" y="284125"/>
                    </a:lnTo>
                    <a:lnTo>
                      <a:pt x="1340146" y="259719"/>
                    </a:lnTo>
                    <a:lnTo>
                      <a:pt x="1296698" y="244160"/>
                    </a:lnTo>
                    <a:lnTo>
                      <a:pt x="1249400" y="238696"/>
                    </a:lnTo>
                    <a:lnTo>
                      <a:pt x="1039063" y="238696"/>
                    </a:lnTo>
                    <a:lnTo>
                      <a:pt x="787481" y="267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pl-PL" dirty="0"/>
              </a:p>
            </p:txBody>
          </p:sp>
        </p:grpSp>
        <p:sp>
          <p:nvSpPr>
            <p:cNvPr id="136" name="object 44">
              <a:extLst>
                <a:ext uri="{FF2B5EF4-FFF2-40B4-BE49-F238E27FC236}">
                  <a16:creationId xmlns:a16="http://schemas.microsoft.com/office/drawing/2014/main" id="{D81C6A60-F573-A4A1-DECD-934A04D0B171}"/>
                </a:ext>
              </a:extLst>
            </p:cNvPr>
            <p:cNvSpPr txBox="1"/>
            <p:nvPr/>
          </p:nvSpPr>
          <p:spPr>
            <a:xfrm>
              <a:off x="8802625" y="4203036"/>
              <a:ext cx="1229360" cy="81216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algn="ctr">
                <a:lnSpc>
                  <a:spcPts val="3379"/>
                </a:lnSpc>
                <a:spcBef>
                  <a:spcPts val="120"/>
                </a:spcBef>
              </a:pPr>
              <a:r>
                <a:rPr lang="pl-PL" sz="2950" b="1" spc="-10" dirty="0">
                  <a:solidFill>
                    <a:srgbClr val="04225F"/>
                  </a:solidFill>
                  <a:latin typeface="Futura PT Extra Bold"/>
                  <a:cs typeface="Futura PT Extra Bold"/>
                </a:rPr>
                <a:t>255,9</a:t>
              </a:r>
              <a:endParaRPr lang="pl-PL" sz="2950" dirty="0">
                <a:latin typeface="Futura PT Extra Bold"/>
                <a:cs typeface="Futura PT Extra Bold"/>
              </a:endParaRPr>
            </a:p>
            <a:p>
              <a:pPr algn="ctr">
                <a:lnSpc>
                  <a:spcPts val="2780"/>
                </a:lnSpc>
              </a:pPr>
              <a:r>
                <a:rPr lang="pl-PL" sz="2450" b="1" spc="-25" dirty="0">
                  <a:solidFill>
                    <a:srgbClr val="04225F"/>
                  </a:solidFill>
                  <a:latin typeface="Futura PT Extra Bold"/>
                  <a:cs typeface="Futura PT Extra Bold"/>
                </a:rPr>
                <a:t>mln</a:t>
              </a:r>
              <a:endParaRPr lang="pl-PL" sz="2450" dirty="0">
                <a:latin typeface="Futura PT Extra Bold"/>
                <a:cs typeface="Futura PT Extra Bold"/>
              </a:endParaRPr>
            </a:p>
          </p:txBody>
        </p:sp>
        <p:sp>
          <p:nvSpPr>
            <p:cNvPr id="15" name="pole tekstowe 14">
              <a:extLst>
                <a:ext uri="{FF2B5EF4-FFF2-40B4-BE49-F238E27FC236}">
                  <a16:creationId xmlns:a16="http://schemas.microsoft.com/office/drawing/2014/main" id="{774B2B36-E884-574D-F449-6661D3F822F7}"/>
                </a:ext>
              </a:extLst>
            </p:cNvPr>
            <p:cNvSpPr txBox="1"/>
            <p:nvPr/>
          </p:nvSpPr>
          <p:spPr>
            <a:xfrm>
              <a:off x="8456363" y="5580000"/>
              <a:ext cx="19335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pc="135" dirty="0">
                  <a:solidFill>
                    <a:schemeClr val="bg1"/>
                  </a:solidFill>
                  <a:latin typeface="+mj-lt"/>
                </a:rPr>
                <a:t>2022 </a:t>
              </a:r>
              <a:endParaRPr lang="pl-PL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6E156F64-A231-A154-083C-ABBA8DD5D48D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17" name="object 66">
              <a:extLst>
                <a:ext uri="{FF2B5EF4-FFF2-40B4-BE49-F238E27FC236}">
                  <a16:creationId xmlns:a16="http://schemas.microsoft.com/office/drawing/2014/main" id="{B4916572-1932-D569-3967-05EEC2F43025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18" name="object 61">
              <a:extLst>
                <a:ext uri="{FF2B5EF4-FFF2-40B4-BE49-F238E27FC236}">
                  <a16:creationId xmlns:a16="http://schemas.microsoft.com/office/drawing/2014/main" id="{07AAE4F9-DDD4-15F2-CAB2-1AEADBA36DF7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19" name="object 62">
              <a:extLst>
                <a:ext uri="{FF2B5EF4-FFF2-40B4-BE49-F238E27FC236}">
                  <a16:creationId xmlns:a16="http://schemas.microsoft.com/office/drawing/2014/main" id="{01287941-7F70-06F9-7A47-EEC1D5962FD9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20" name="object 63">
              <a:extLst>
                <a:ext uri="{FF2B5EF4-FFF2-40B4-BE49-F238E27FC236}">
                  <a16:creationId xmlns:a16="http://schemas.microsoft.com/office/drawing/2014/main" id="{61883799-0EA4-5950-70C7-8BC957F91EE8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21" name="object 64">
              <a:extLst>
                <a:ext uri="{FF2B5EF4-FFF2-40B4-BE49-F238E27FC236}">
                  <a16:creationId xmlns:a16="http://schemas.microsoft.com/office/drawing/2014/main" id="{37BC08D1-30A7-413A-386C-F26A62E3C785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22" name="object 65">
              <a:extLst>
                <a:ext uri="{FF2B5EF4-FFF2-40B4-BE49-F238E27FC236}">
                  <a16:creationId xmlns:a16="http://schemas.microsoft.com/office/drawing/2014/main" id="{CA3549BD-5737-1ED6-01BB-0BBB2B51AD4B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27" name="object 2">
            <a:extLst>
              <a:ext uri="{FF2B5EF4-FFF2-40B4-BE49-F238E27FC236}">
                <a16:creationId xmlns:a16="http://schemas.microsoft.com/office/drawing/2014/main" id="{25B76A30-F38E-AE3A-1839-A67A209C2813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GRUPA DOCELOWA</a:t>
            </a:r>
          </a:p>
        </p:txBody>
      </p:sp>
      <p:cxnSp>
        <p:nvCxnSpPr>
          <p:cNvPr id="28" name="Łącznik prosty 27">
            <a:extLst>
              <a:ext uri="{FF2B5EF4-FFF2-40B4-BE49-F238E27FC236}">
                <a16:creationId xmlns:a16="http://schemas.microsoft.com/office/drawing/2014/main" id="{3DCF4F4B-9AB0-3689-6E64-8F2198E9DC3D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503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14">
            <a:extLst>
              <a:ext uri="{FF2B5EF4-FFF2-40B4-BE49-F238E27FC236}">
                <a16:creationId xmlns:a16="http://schemas.microsoft.com/office/drawing/2014/main" id="{9A853ECC-636C-396E-4B07-9C4A262A2A77}"/>
              </a:ext>
            </a:extLst>
          </p:cNvPr>
          <p:cNvGrpSpPr/>
          <p:nvPr/>
        </p:nvGrpSpPr>
        <p:grpSpPr>
          <a:xfrm>
            <a:off x="851918" y="6544188"/>
            <a:ext cx="1294130" cy="131445"/>
            <a:chOff x="851918" y="6544188"/>
            <a:chExt cx="1294130" cy="131445"/>
          </a:xfrm>
        </p:grpSpPr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4A4FED25-C5A9-BC67-7116-B210254EC3FC}"/>
                </a:ext>
              </a:extLst>
            </p:cNvPr>
            <p:cNvSpPr/>
            <p:nvPr/>
          </p:nvSpPr>
          <p:spPr>
            <a:xfrm>
              <a:off x="1252728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523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0" name="object 16">
              <a:extLst>
                <a:ext uri="{FF2B5EF4-FFF2-40B4-BE49-F238E27FC236}">
                  <a16:creationId xmlns:a16="http://schemas.microsoft.com/office/drawing/2014/main" id="{CCE77854-3100-33EF-87F0-D354F108939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2171" y="6544188"/>
              <a:ext cx="313368" cy="131152"/>
            </a:xfrm>
            <a:prstGeom prst="rect">
              <a:avLst/>
            </a:prstGeom>
          </p:spPr>
        </p:pic>
        <p:sp>
          <p:nvSpPr>
            <p:cNvPr id="21" name="object 17">
              <a:extLst>
                <a:ext uri="{FF2B5EF4-FFF2-40B4-BE49-F238E27FC236}">
                  <a16:creationId xmlns:a16="http://schemas.microsoft.com/office/drawing/2014/main" id="{C17BFC5E-F1C7-94F8-F99C-C32354DF2BB3}"/>
                </a:ext>
              </a:extLst>
            </p:cNvPr>
            <p:cNvSpPr/>
            <p:nvPr/>
          </p:nvSpPr>
          <p:spPr>
            <a:xfrm>
              <a:off x="879843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2" name="object 18">
              <a:extLst>
                <a:ext uri="{FF2B5EF4-FFF2-40B4-BE49-F238E27FC236}">
                  <a16:creationId xmlns:a16="http://schemas.microsoft.com/office/drawing/2014/main" id="{71FCD913-DC27-2DC1-F7AA-27D6F05C727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934" y="6568497"/>
              <a:ext cx="330028" cy="85648"/>
            </a:xfrm>
            <a:prstGeom prst="rect">
              <a:avLst/>
            </a:prstGeom>
          </p:spPr>
        </p:pic>
        <p:sp>
          <p:nvSpPr>
            <p:cNvPr id="23" name="object 19">
              <a:extLst>
                <a:ext uri="{FF2B5EF4-FFF2-40B4-BE49-F238E27FC236}">
                  <a16:creationId xmlns:a16="http://schemas.microsoft.com/office/drawing/2014/main" id="{9215A74D-62AB-F474-AFE1-962A0DD4C41C}"/>
                </a:ext>
              </a:extLst>
            </p:cNvPr>
            <p:cNvSpPr/>
            <p:nvPr/>
          </p:nvSpPr>
          <p:spPr>
            <a:xfrm>
              <a:off x="851918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523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24" name="object 20">
            <a:extLst>
              <a:ext uri="{FF2B5EF4-FFF2-40B4-BE49-F238E27FC236}">
                <a16:creationId xmlns:a16="http://schemas.microsoft.com/office/drawing/2014/main" id="{95AB7352-D5EB-92E1-AB7A-E29B8813B77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3158" y="6545857"/>
            <a:ext cx="604949" cy="148503"/>
          </a:xfrm>
          <a:prstGeom prst="rect">
            <a:avLst/>
          </a:prstGeom>
        </p:spPr>
      </p:pic>
      <p:grpSp>
        <p:nvGrpSpPr>
          <p:cNvPr id="25" name="object 21">
            <a:extLst>
              <a:ext uri="{FF2B5EF4-FFF2-40B4-BE49-F238E27FC236}">
                <a16:creationId xmlns:a16="http://schemas.microsoft.com/office/drawing/2014/main" id="{6CB94861-9064-BAC1-0C1F-40C30DADE9DA}"/>
              </a:ext>
            </a:extLst>
          </p:cNvPr>
          <p:cNvGrpSpPr/>
          <p:nvPr/>
        </p:nvGrpSpPr>
        <p:grpSpPr>
          <a:xfrm>
            <a:off x="8980233" y="6499859"/>
            <a:ext cx="362585" cy="240665"/>
            <a:chOff x="8980233" y="6499859"/>
            <a:chExt cx="362585" cy="240665"/>
          </a:xfrm>
        </p:grpSpPr>
        <p:sp>
          <p:nvSpPr>
            <p:cNvPr id="26" name="object 22">
              <a:extLst>
                <a:ext uri="{FF2B5EF4-FFF2-40B4-BE49-F238E27FC236}">
                  <a16:creationId xmlns:a16="http://schemas.microsoft.com/office/drawing/2014/main" id="{4A383632-EA3E-346F-A5C8-0C5D7064B1A3}"/>
                </a:ext>
              </a:extLst>
            </p:cNvPr>
            <p:cNvSpPr/>
            <p:nvPr/>
          </p:nvSpPr>
          <p:spPr>
            <a:xfrm>
              <a:off x="8980233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3">
              <a:extLst>
                <a:ext uri="{FF2B5EF4-FFF2-40B4-BE49-F238E27FC236}">
                  <a16:creationId xmlns:a16="http://schemas.microsoft.com/office/drawing/2014/main" id="{F78EC8CD-52FD-D3A5-BE71-F8E80D493FF7}"/>
                </a:ext>
              </a:extLst>
            </p:cNvPr>
            <p:cNvSpPr/>
            <p:nvPr/>
          </p:nvSpPr>
          <p:spPr>
            <a:xfrm>
              <a:off x="8980233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7213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4">
              <a:extLst>
                <a:ext uri="{FF2B5EF4-FFF2-40B4-BE49-F238E27FC236}">
                  <a16:creationId xmlns:a16="http://schemas.microsoft.com/office/drawing/2014/main" id="{1715BF38-9CAC-4A3D-7078-F96BBE457095}"/>
                </a:ext>
              </a:extLst>
            </p:cNvPr>
            <p:cNvSpPr/>
            <p:nvPr/>
          </p:nvSpPr>
          <p:spPr>
            <a:xfrm>
              <a:off x="8980233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9" name="object 25">
            <a:extLst>
              <a:ext uri="{FF2B5EF4-FFF2-40B4-BE49-F238E27FC236}">
                <a16:creationId xmlns:a16="http://schemas.microsoft.com/office/drawing/2014/main" id="{8F2BEF61-ED47-31A1-CE4C-77C4A44E064E}"/>
              </a:ext>
            </a:extLst>
          </p:cNvPr>
          <p:cNvGrpSpPr/>
          <p:nvPr/>
        </p:nvGrpSpPr>
        <p:grpSpPr>
          <a:xfrm>
            <a:off x="7806987" y="6449953"/>
            <a:ext cx="160655" cy="320040"/>
            <a:chOff x="7806987" y="6449953"/>
            <a:chExt cx="160655" cy="320040"/>
          </a:xfrm>
        </p:grpSpPr>
        <p:sp>
          <p:nvSpPr>
            <p:cNvPr id="30" name="object 26">
              <a:extLst>
                <a:ext uri="{FF2B5EF4-FFF2-40B4-BE49-F238E27FC236}">
                  <a16:creationId xmlns:a16="http://schemas.microsoft.com/office/drawing/2014/main" id="{01486900-85E8-6C73-9256-C257623E3895}"/>
                </a:ext>
              </a:extLst>
            </p:cNvPr>
            <p:cNvSpPr/>
            <p:nvPr/>
          </p:nvSpPr>
          <p:spPr>
            <a:xfrm>
              <a:off x="7806987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1" name="object 27">
              <a:extLst>
                <a:ext uri="{FF2B5EF4-FFF2-40B4-BE49-F238E27FC236}">
                  <a16:creationId xmlns:a16="http://schemas.microsoft.com/office/drawing/2014/main" id="{7C5D807D-C8E8-D82B-9B5C-91B36B939FE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7003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32" name="object 28">
            <a:extLst>
              <a:ext uri="{FF2B5EF4-FFF2-40B4-BE49-F238E27FC236}">
                <a16:creationId xmlns:a16="http://schemas.microsoft.com/office/drawing/2014/main" id="{DFA93A36-1867-A679-4304-5FAEFF938CF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7917" y="6509863"/>
            <a:ext cx="690422" cy="219871"/>
          </a:xfrm>
          <a:prstGeom prst="rect">
            <a:avLst/>
          </a:prstGeom>
        </p:spPr>
      </p:pic>
      <p:grpSp>
        <p:nvGrpSpPr>
          <p:cNvPr id="33" name="object 29">
            <a:extLst>
              <a:ext uri="{FF2B5EF4-FFF2-40B4-BE49-F238E27FC236}">
                <a16:creationId xmlns:a16="http://schemas.microsoft.com/office/drawing/2014/main" id="{90D117E2-7FB1-0B1D-D1C3-013D7D499534}"/>
              </a:ext>
            </a:extLst>
          </p:cNvPr>
          <p:cNvGrpSpPr/>
          <p:nvPr/>
        </p:nvGrpSpPr>
        <p:grpSpPr>
          <a:xfrm>
            <a:off x="10978667" y="6499898"/>
            <a:ext cx="361950" cy="240029"/>
            <a:chOff x="10978667" y="6499898"/>
            <a:chExt cx="361950" cy="240029"/>
          </a:xfrm>
        </p:grpSpPr>
        <p:sp>
          <p:nvSpPr>
            <p:cNvPr id="34" name="object 30">
              <a:extLst>
                <a:ext uri="{FF2B5EF4-FFF2-40B4-BE49-F238E27FC236}">
                  <a16:creationId xmlns:a16="http://schemas.microsoft.com/office/drawing/2014/main" id="{F6A67D4F-83D6-37C3-5599-1D52D6972D59}"/>
                </a:ext>
              </a:extLst>
            </p:cNvPr>
            <p:cNvSpPr/>
            <p:nvPr/>
          </p:nvSpPr>
          <p:spPr>
            <a:xfrm>
              <a:off x="10978667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5" name="object 31">
              <a:extLst>
                <a:ext uri="{FF2B5EF4-FFF2-40B4-BE49-F238E27FC236}">
                  <a16:creationId xmlns:a16="http://schemas.microsoft.com/office/drawing/2014/main" id="{FEC09107-ED26-C074-D60A-5625EA1EE56E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67876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36" name="object 32">
            <a:extLst>
              <a:ext uri="{FF2B5EF4-FFF2-40B4-BE49-F238E27FC236}">
                <a16:creationId xmlns:a16="http://schemas.microsoft.com/office/drawing/2014/main" id="{15E700E1-D3EF-7F90-48BC-449848E59931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69535" y="6546048"/>
            <a:ext cx="629066" cy="155540"/>
          </a:xfrm>
          <a:prstGeom prst="rect">
            <a:avLst/>
          </a:prstGeom>
        </p:spPr>
      </p:pic>
      <p:grpSp>
        <p:nvGrpSpPr>
          <p:cNvPr id="37" name="Grupa 36">
            <a:extLst>
              <a:ext uri="{FF2B5EF4-FFF2-40B4-BE49-F238E27FC236}">
                <a16:creationId xmlns:a16="http://schemas.microsoft.com/office/drawing/2014/main" id="{2A78DB2B-514D-90EA-741B-61EDFC1BD2F6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38" name="object 66">
              <a:extLst>
                <a:ext uri="{FF2B5EF4-FFF2-40B4-BE49-F238E27FC236}">
                  <a16:creationId xmlns:a16="http://schemas.microsoft.com/office/drawing/2014/main" id="{62B0C4A9-FBA2-B394-F66C-B958A50858CA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9" name="object 61">
              <a:extLst>
                <a:ext uri="{FF2B5EF4-FFF2-40B4-BE49-F238E27FC236}">
                  <a16:creationId xmlns:a16="http://schemas.microsoft.com/office/drawing/2014/main" id="{2D12EA29-7B4F-3902-1AC3-D08ABC7ED038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0" name="object 62">
              <a:extLst>
                <a:ext uri="{FF2B5EF4-FFF2-40B4-BE49-F238E27FC236}">
                  <a16:creationId xmlns:a16="http://schemas.microsoft.com/office/drawing/2014/main" id="{F25E15CD-0FD6-8A74-88A2-29A27628578F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1" name="object 63">
              <a:extLst>
                <a:ext uri="{FF2B5EF4-FFF2-40B4-BE49-F238E27FC236}">
                  <a16:creationId xmlns:a16="http://schemas.microsoft.com/office/drawing/2014/main" id="{EB62324F-44C1-5434-2F14-4D84AB74415F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2" name="object 64">
              <a:extLst>
                <a:ext uri="{FF2B5EF4-FFF2-40B4-BE49-F238E27FC236}">
                  <a16:creationId xmlns:a16="http://schemas.microsoft.com/office/drawing/2014/main" id="{FEFCC306-EEDE-F175-7211-E465EB2ABCFE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43" name="object 65">
              <a:extLst>
                <a:ext uri="{FF2B5EF4-FFF2-40B4-BE49-F238E27FC236}">
                  <a16:creationId xmlns:a16="http://schemas.microsoft.com/office/drawing/2014/main" id="{3DE63FBD-EC20-47E9-FC1C-678E6A613FED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44" name="object 2">
            <a:extLst>
              <a:ext uri="{FF2B5EF4-FFF2-40B4-BE49-F238E27FC236}">
                <a16:creationId xmlns:a16="http://schemas.microsoft.com/office/drawing/2014/main" id="{3B222EA6-9808-5210-9265-CD1A4A2351DD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UŻYTKOWNICY</a:t>
            </a:r>
          </a:p>
        </p:txBody>
      </p: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3C707CFC-5BE6-850E-532B-4F401A5BC917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" name="object 34">
            <a:extLst>
              <a:ext uri="{FF2B5EF4-FFF2-40B4-BE49-F238E27FC236}">
                <a16:creationId xmlns:a16="http://schemas.microsoft.com/office/drawing/2014/main" id="{AAC53624-71A7-F527-C783-DFD4F3116977}"/>
              </a:ext>
            </a:extLst>
          </p:cNvPr>
          <p:cNvSpPr/>
          <p:nvPr/>
        </p:nvSpPr>
        <p:spPr>
          <a:xfrm>
            <a:off x="1262559" y="2216178"/>
            <a:ext cx="9403080" cy="3456304"/>
          </a:xfrm>
          <a:custGeom>
            <a:avLst/>
            <a:gdLst/>
            <a:ahLst/>
            <a:cxnLst/>
            <a:rect l="l" t="t" r="r" b="b"/>
            <a:pathLst>
              <a:path w="9403080" h="3456304">
                <a:moveTo>
                  <a:pt x="7676299" y="0"/>
                </a:moveTo>
                <a:lnTo>
                  <a:pt x="0" y="0"/>
                </a:lnTo>
                <a:lnTo>
                  <a:pt x="0" y="3456000"/>
                </a:lnTo>
                <a:lnTo>
                  <a:pt x="7676299" y="3456000"/>
                </a:lnTo>
                <a:lnTo>
                  <a:pt x="7724619" y="3455336"/>
                </a:lnTo>
                <a:lnTo>
                  <a:pt x="7772611" y="3453356"/>
                </a:lnTo>
                <a:lnTo>
                  <a:pt x="7820257" y="3450077"/>
                </a:lnTo>
                <a:lnTo>
                  <a:pt x="7867540" y="3445517"/>
                </a:lnTo>
                <a:lnTo>
                  <a:pt x="7914442" y="3439692"/>
                </a:lnTo>
                <a:lnTo>
                  <a:pt x="7960947" y="3432620"/>
                </a:lnTo>
                <a:lnTo>
                  <a:pt x="8007037" y="3424319"/>
                </a:lnTo>
                <a:lnTo>
                  <a:pt x="8052695" y="3414806"/>
                </a:lnTo>
                <a:lnTo>
                  <a:pt x="8097903" y="3404098"/>
                </a:lnTo>
                <a:lnTo>
                  <a:pt x="8142644" y="3392212"/>
                </a:lnTo>
                <a:lnTo>
                  <a:pt x="8186901" y="3379166"/>
                </a:lnTo>
                <a:lnTo>
                  <a:pt x="8230656" y="3364977"/>
                </a:lnTo>
                <a:lnTo>
                  <a:pt x="8273893" y="3349663"/>
                </a:lnTo>
                <a:lnTo>
                  <a:pt x="8316593" y="3333240"/>
                </a:lnTo>
                <a:lnTo>
                  <a:pt x="8358740" y="3315726"/>
                </a:lnTo>
                <a:lnTo>
                  <a:pt x="8400317" y="3297138"/>
                </a:lnTo>
                <a:lnTo>
                  <a:pt x="8441305" y="3277495"/>
                </a:lnTo>
                <a:lnTo>
                  <a:pt x="8481688" y="3256812"/>
                </a:lnTo>
                <a:lnTo>
                  <a:pt x="8521448" y="3235107"/>
                </a:lnTo>
                <a:lnTo>
                  <a:pt x="8560568" y="3212398"/>
                </a:lnTo>
                <a:lnTo>
                  <a:pt x="8599031" y="3188702"/>
                </a:lnTo>
                <a:lnTo>
                  <a:pt x="8636820" y="3164037"/>
                </a:lnTo>
                <a:lnTo>
                  <a:pt x="8673916" y="3138418"/>
                </a:lnTo>
                <a:lnTo>
                  <a:pt x="8710304" y="3111865"/>
                </a:lnTo>
                <a:lnTo>
                  <a:pt x="8745965" y="3084394"/>
                </a:lnTo>
                <a:lnTo>
                  <a:pt x="8780882" y="3056023"/>
                </a:lnTo>
                <a:lnTo>
                  <a:pt x="8815038" y="3026769"/>
                </a:lnTo>
                <a:lnTo>
                  <a:pt x="8848415" y="2996648"/>
                </a:lnTo>
                <a:lnTo>
                  <a:pt x="8880997" y="2965680"/>
                </a:lnTo>
                <a:lnTo>
                  <a:pt x="8912766" y="2933880"/>
                </a:lnTo>
                <a:lnTo>
                  <a:pt x="8943705" y="2901266"/>
                </a:lnTo>
                <a:lnTo>
                  <a:pt x="8973796" y="2867856"/>
                </a:lnTo>
                <a:lnTo>
                  <a:pt x="9003022" y="2833667"/>
                </a:lnTo>
                <a:lnTo>
                  <a:pt x="9031365" y="2798715"/>
                </a:lnTo>
                <a:lnTo>
                  <a:pt x="9058810" y="2763020"/>
                </a:lnTo>
                <a:lnTo>
                  <a:pt x="9085337" y="2726597"/>
                </a:lnTo>
                <a:lnTo>
                  <a:pt x="9110930" y="2689464"/>
                </a:lnTo>
                <a:lnTo>
                  <a:pt x="9135572" y="2651638"/>
                </a:lnTo>
                <a:lnTo>
                  <a:pt x="9159245" y="2613138"/>
                </a:lnTo>
                <a:lnTo>
                  <a:pt x="9181931" y="2573979"/>
                </a:lnTo>
                <a:lnTo>
                  <a:pt x="9203615" y="2534180"/>
                </a:lnTo>
                <a:lnTo>
                  <a:pt x="9224278" y="2493757"/>
                </a:lnTo>
                <a:lnTo>
                  <a:pt x="9243902" y="2452729"/>
                </a:lnTo>
                <a:lnTo>
                  <a:pt x="9262472" y="2411112"/>
                </a:lnTo>
                <a:lnTo>
                  <a:pt x="9279969" y="2368924"/>
                </a:lnTo>
                <a:lnTo>
                  <a:pt x="9296376" y="2326181"/>
                </a:lnTo>
                <a:lnTo>
                  <a:pt x="9311675" y="2282902"/>
                </a:lnTo>
                <a:lnTo>
                  <a:pt x="9325851" y="2239104"/>
                </a:lnTo>
                <a:lnTo>
                  <a:pt x="9338884" y="2194804"/>
                </a:lnTo>
                <a:lnTo>
                  <a:pt x="9350758" y="2150019"/>
                </a:lnTo>
                <a:lnTo>
                  <a:pt x="9361456" y="2104766"/>
                </a:lnTo>
                <a:lnTo>
                  <a:pt x="9370960" y="2059064"/>
                </a:lnTo>
                <a:lnTo>
                  <a:pt x="9379253" y="2012928"/>
                </a:lnTo>
                <a:lnTo>
                  <a:pt x="9386318" y="1966378"/>
                </a:lnTo>
                <a:lnTo>
                  <a:pt x="9392137" y="1919429"/>
                </a:lnTo>
                <a:lnTo>
                  <a:pt x="9396693" y="1872099"/>
                </a:lnTo>
                <a:lnTo>
                  <a:pt x="9399968" y="1824407"/>
                </a:lnTo>
                <a:lnTo>
                  <a:pt x="9401946" y="1776367"/>
                </a:lnTo>
                <a:lnTo>
                  <a:pt x="9402610" y="1728000"/>
                </a:lnTo>
                <a:lnTo>
                  <a:pt x="9401946" y="1679632"/>
                </a:lnTo>
                <a:lnTo>
                  <a:pt x="9399968" y="1631594"/>
                </a:lnTo>
                <a:lnTo>
                  <a:pt x="9396693" y="1583901"/>
                </a:lnTo>
                <a:lnTo>
                  <a:pt x="9392137" y="1536572"/>
                </a:lnTo>
                <a:lnTo>
                  <a:pt x="9386318" y="1489624"/>
                </a:lnTo>
                <a:lnTo>
                  <a:pt x="9379253" y="1443074"/>
                </a:lnTo>
                <a:lnTo>
                  <a:pt x="9370960" y="1396939"/>
                </a:lnTo>
                <a:lnTo>
                  <a:pt x="9361456" y="1351237"/>
                </a:lnTo>
                <a:lnTo>
                  <a:pt x="9350758" y="1305985"/>
                </a:lnTo>
                <a:lnTo>
                  <a:pt x="9338884" y="1261200"/>
                </a:lnTo>
                <a:lnTo>
                  <a:pt x="9325851" y="1216900"/>
                </a:lnTo>
                <a:lnTo>
                  <a:pt x="9311675" y="1173102"/>
                </a:lnTo>
                <a:lnTo>
                  <a:pt x="9296376" y="1129823"/>
                </a:lnTo>
                <a:lnTo>
                  <a:pt x="9279969" y="1087081"/>
                </a:lnTo>
                <a:lnTo>
                  <a:pt x="9262472" y="1044893"/>
                </a:lnTo>
                <a:lnTo>
                  <a:pt x="9243902" y="1003276"/>
                </a:lnTo>
                <a:lnTo>
                  <a:pt x="9224278" y="962247"/>
                </a:lnTo>
                <a:lnTo>
                  <a:pt x="9203615" y="921825"/>
                </a:lnTo>
                <a:lnTo>
                  <a:pt x="9181931" y="882026"/>
                </a:lnTo>
                <a:lnTo>
                  <a:pt x="9159245" y="842867"/>
                </a:lnTo>
                <a:lnTo>
                  <a:pt x="9135572" y="804367"/>
                </a:lnTo>
                <a:lnTo>
                  <a:pt x="9110930" y="766541"/>
                </a:lnTo>
                <a:lnTo>
                  <a:pt x="9085337" y="729408"/>
                </a:lnTo>
                <a:lnTo>
                  <a:pt x="9058810" y="692985"/>
                </a:lnTo>
                <a:lnTo>
                  <a:pt x="9031365" y="657289"/>
                </a:lnTo>
                <a:lnTo>
                  <a:pt x="9003022" y="622338"/>
                </a:lnTo>
                <a:lnTo>
                  <a:pt x="8973796" y="588148"/>
                </a:lnTo>
                <a:lnTo>
                  <a:pt x="8943705" y="554738"/>
                </a:lnTo>
                <a:lnTo>
                  <a:pt x="8912766" y="522124"/>
                </a:lnTo>
                <a:lnTo>
                  <a:pt x="8880997" y="490324"/>
                </a:lnTo>
                <a:lnTo>
                  <a:pt x="8848415" y="459355"/>
                </a:lnTo>
                <a:lnTo>
                  <a:pt x="8815038" y="429235"/>
                </a:lnTo>
                <a:lnTo>
                  <a:pt x="8780882" y="399980"/>
                </a:lnTo>
                <a:lnTo>
                  <a:pt x="8745965" y="371609"/>
                </a:lnTo>
                <a:lnTo>
                  <a:pt x="8710304" y="344138"/>
                </a:lnTo>
                <a:lnTo>
                  <a:pt x="8673916" y="317584"/>
                </a:lnTo>
                <a:lnTo>
                  <a:pt x="8636820" y="291966"/>
                </a:lnTo>
                <a:lnTo>
                  <a:pt x="8599031" y="267300"/>
                </a:lnTo>
                <a:lnTo>
                  <a:pt x="8560568" y="243604"/>
                </a:lnTo>
                <a:lnTo>
                  <a:pt x="8521448" y="220895"/>
                </a:lnTo>
                <a:lnTo>
                  <a:pt x="8481688" y="199190"/>
                </a:lnTo>
                <a:lnTo>
                  <a:pt x="8441305" y="178507"/>
                </a:lnTo>
                <a:lnTo>
                  <a:pt x="8400317" y="158863"/>
                </a:lnTo>
                <a:lnTo>
                  <a:pt x="8358740" y="140275"/>
                </a:lnTo>
                <a:lnTo>
                  <a:pt x="8316593" y="122761"/>
                </a:lnTo>
                <a:lnTo>
                  <a:pt x="8273893" y="106338"/>
                </a:lnTo>
                <a:lnTo>
                  <a:pt x="8230656" y="91023"/>
                </a:lnTo>
                <a:lnTo>
                  <a:pt x="8186901" y="76834"/>
                </a:lnTo>
                <a:lnTo>
                  <a:pt x="8142644" y="63788"/>
                </a:lnTo>
                <a:lnTo>
                  <a:pt x="8097903" y="51902"/>
                </a:lnTo>
                <a:lnTo>
                  <a:pt x="8052695" y="41194"/>
                </a:lnTo>
                <a:lnTo>
                  <a:pt x="8007037" y="31680"/>
                </a:lnTo>
                <a:lnTo>
                  <a:pt x="7960947" y="23379"/>
                </a:lnTo>
                <a:lnTo>
                  <a:pt x="7914442" y="16307"/>
                </a:lnTo>
                <a:lnTo>
                  <a:pt x="7867540" y="10483"/>
                </a:lnTo>
                <a:lnTo>
                  <a:pt x="7820257" y="5922"/>
                </a:lnTo>
                <a:lnTo>
                  <a:pt x="7772611" y="2643"/>
                </a:lnTo>
                <a:lnTo>
                  <a:pt x="7724619" y="663"/>
                </a:lnTo>
                <a:lnTo>
                  <a:pt x="7676299" y="0"/>
                </a:lnTo>
                <a:close/>
              </a:path>
            </a:pathLst>
          </a:custGeom>
          <a:solidFill>
            <a:srgbClr val="64B1E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37">
            <a:extLst>
              <a:ext uri="{FF2B5EF4-FFF2-40B4-BE49-F238E27FC236}">
                <a16:creationId xmlns:a16="http://schemas.microsoft.com/office/drawing/2014/main" id="{41E99E00-0E36-BB5A-DC67-ECA031526379}"/>
              </a:ext>
            </a:extLst>
          </p:cNvPr>
          <p:cNvSpPr txBox="1"/>
          <p:nvPr/>
        </p:nvSpPr>
        <p:spPr>
          <a:xfrm>
            <a:off x="7716906" y="4140000"/>
            <a:ext cx="1970405" cy="8906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0" algn="ctr">
              <a:lnSpc>
                <a:spcPct val="100000"/>
              </a:lnSpc>
              <a:spcBef>
                <a:spcPts val="105"/>
              </a:spcBef>
            </a:pPr>
            <a:r>
              <a:rPr lang="pl-PL" sz="2400" b="1" dirty="0">
                <a:solidFill>
                  <a:srgbClr val="04225F"/>
                </a:solidFill>
                <a:latin typeface="Futura Bold"/>
                <a:cs typeface="Futura Bold"/>
              </a:rPr>
              <a:t>29 433</a:t>
            </a:r>
            <a:br>
              <a:rPr lang="pl-PL" sz="1650" b="1" dirty="0">
                <a:solidFill>
                  <a:srgbClr val="04225F"/>
                </a:solidFill>
                <a:latin typeface="Futura Bold"/>
                <a:cs typeface="Futura Bold"/>
              </a:rPr>
            </a:br>
            <a:r>
              <a:rPr sz="1650" b="1" dirty="0">
                <a:solidFill>
                  <a:srgbClr val="04225F"/>
                </a:solidFill>
                <a:latin typeface="Futura Bold"/>
                <a:cs typeface="Futura Bold"/>
              </a:rPr>
              <a:t>POBRAŃ</a:t>
            </a:r>
            <a:br>
              <a:rPr lang="pl-PL" sz="1650" b="1" spc="280" dirty="0">
                <a:solidFill>
                  <a:srgbClr val="04225F"/>
                </a:solidFill>
                <a:latin typeface="Futura Bold"/>
                <a:cs typeface="Futura Bold"/>
              </a:rPr>
            </a:br>
            <a:r>
              <a:rPr sz="1650" b="1" spc="-10" dirty="0">
                <a:solidFill>
                  <a:srgbClr val="04225F"/>
                </a:solidFill>
                <a:latin typeface="Futura Bold"/>
                <a:cs typeface="Futura Bold"/>
              </a:rPr>
              <a:t>APLIKACJI</a:t>
            </a:r>
            <a:endParaRPr sz="1650" dirty="0">
              <a:latin typeface="Futura Bold"/>
              <a:cs typeface="Futura Bold"/>
            </a:endParaRPr>
          </a:p>
        </p:txBody>
      </p:sp>
      <p:sp>
        <p:nvSpPr>
          <p:cNvPr id="8" name="object 41">
            <a:extLst>
              <a:ext uri="{FF2B5EF4-FFF2-40B4-BE49-F238E27FC236}">
                <a16:creationId xmlns:a16="http://schemas.microsoft.com/office/drawing/2014/main" id="{D263F9E2-5155-A140-ACAA-82E1512E4EEF}"/>
              </a:ext>
            </a:extLst>
          </p:cNvPr>
          <p:cNvSpPr txBox="1"/>
          <p:nvPr/>
        </p:nvSpPr>
        <p:spPr>
          <a:xfrm>
            <a:off x="4625089" y="4140000"/>
            <a:ext cx="1970405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spcBef>
                <a:spcPts val="105"/>
              </a:spcBef>
            </a:pPr>
            <a:r>
              <a:rPr lang="pl-PL" sz="2400" b="1" spc="-10" dirty="0">
                <a:solidFill>
                  <a:srgbClr val="04225F"/>
                </a:solidFill>
                <a:latin typeface="Futura Bold"/>
              </a:rPr>
              <a:t>9 300</a:t>
            </a:r>
          </a:p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650" b="1" spc="-10" dirty="0">
                <a:solidFill>
                  <a:srgbClr val="04225F"/>
                </a:solidFill>
                <a:latin typeface="Futura Bold"/>
                <a:cs typeface="Futura Bold"/>
              </a:rPr>
              <a:t>ZAMÓWIONYCH </a:t>
            </a:r>
            <a:r>
              <a:rPr sz="1650" b="1" dirty="0">
                <a:solidFill>
                  <a:srgbClr val="04225F"/>
                </a:solidFill>
                <a:latin typeface="Futura Bold"/>
                <a:cs typeface="Futura Bold"/>
              </a:rPr>
              <a:t>KART</a:t>
            </a:r>
            <a:r>
              <a:rPr sz="1650" b="1" spc="170" dirty="0">
                <a:solidFill>
                  <a:srgbClr val="04225F"/>
                </a:solidFill>
                <a:latin typeface="Futura Bold"/>
                <a:cs typeface="Futura Bold"/>
              </a:rPr>
              <a:t> </a:t>
            </a:r>
            <a:r>
              <a:rPr sz="1650" b="1" spc="-20" dirty="0">
                <a:solidFill>
                  <a:srgbClr val="04225F"/>
                </a:solidFill>
                <a:latin typeface="Futura Bold"/>
                <a:cs typeface="Futura Bold"/>
              </a:rPr>
              <a:t>FALA</a:t>
            </a:r>
            <a:endParaRPr sz="1650" dirty="0">
              <a:latin typeface="Futura Bold"/>
              <a:cs typeface="Futura Bold"/>
            </a:endParaRPr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749D4E23-F053-EF0B-78E0-91494E939AD2}"/>
              </a:ext>
            </a:extLst>
          </p:cNvPr>
          <p:cNvGrpSpPr/>
          <p:nvPr/>
        </p:nvGrpSpPr>
        <p:grpSpPr>
          <a:xfrm>
            <a:off x="5043366" y="3086676"/>
            <a:ext cx="1133851" cy="749803"/>
            <a:chOff x="4861497" y="3086676"/>
            <a:chExt cx="1133851" cy="749803"/>
          </a:xfrm>
        </p:grpSpPr>
        <p:pic>
          <p:nvPicPr>
            <p:cNvPr id="10" name="object 43">
              <a:extLst>
                <a:ext uri="{FF2B5EF4-FFF2-40B4-BE49-F238E27FC236}">
                  <a16:creationId xmlns:a16="http://schemas.microsoft.com/office/drawing/2014/main" id="{2F6B1D10-AD44-EBF8-8BFE-5AA20724A276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61497" y="3086676"/>
              <a:ext cx="1133851" cy="749803"/>
            </a:xfrm>
            <a:prstGeom prst="rect">
              <a:avLst/>
            </a:prstGeom>
          </p:spPr>
        </p:pic>
        <p:sp>
          <p:nvSpPr>
            <p:cNvPr id="11" name="object 44">
              <a:extLst>
                <a:ext uri="{FF2B5EF4-FFF2-40B4-BE49-F238E27FC236}">
                  <a16:creationId xmlns:a16="http://schemas.microsoft.com/office/drawing/2014/main" id="{705E0E05-CC0C-04D2-95D2-650D9F6D7DA9}"/>
                </a:ext>
              </a:extLst>
            </p:cNvPr>
            <p:cNvSpPr/>
            <p:nvPr/>
          </p:nvSpPr>
          <p:spPr>
            <a:xfrm>
              <a:off x="5040740" y="3221672"/>
              <a:ext cx="221615" cy="235585"/>
            </a:xfrm>
            <a:custGeom>
              <a:avLst/>
              <a:gdLst/>
              <a:ahLst/>
              <a:cxnLst/>
              <a:rect l="l" t="t" r="r" b="b"/>
              <a:pathLst>
                <a:path w="221614" h="235585">
                  <a:moveTo>
                    <a:pt x="40297" y="114731"/>
                  </a:moveTo>
                  <a:lnTo>
                    <a:pt x="38709" y="106883"/>
                  </a:lnTo>
                  <a:lnTo>
                    <a:pt x="34391" y="100482"/>
                  </a:lnTo>
                  <a:lnTo>
                    <a:pt x="27990" y="96164"/>
                  </a:lnTo>
                  <a:lnTo>
                    <a:pt x="20142" y="94576"/>
                  </a:lnTo>
                  <a:lnTo>
                    <a:pt x="12293" y="96164"/>
                  </a:lnTo>
                  <a:lnTo>
                    <a:pt x="5892" y="100482"/>
                  </a:lnTo>
                  <a:lnTo>
                    <a:pt x="1574" y="106883"/>
                  </a:lnTo>
                  <a:lnTo>
                    <a:pt x="0" y="114731"/>
                  </a:lnTo>
                  <a:lnTo>
                    <a:pt x="0" y="154330"/>
                  </a:lnTo>
                  <a:lnTo>
                    <a:pt x="1574" y="162166"/>
                  </a:lnTo>
                  <a:lnTo>
                    <a:pt x="5892" y="168567"/>
                  </a:lnTo>
                  <a:lnTo>
                    <a:pt x="12293" y="172885"/>
                  </a:lnTo>
                  <a:lnTo>
                    <a:pt x="20154" y="174472"/>
                  </a:lnTo>
                  <a:lnTo>
                    <a:pt x="27990" y="172885"/>
                  </a:lnTo>
                  <a:lnTo>
                    <a:pt x="34391" y="168567"/>
                  </a:lnTo>
                  <a:lnTo>
                    <a:pt x="38709" y="162166"/>
                  </a:lnTo>
                  <a:lnTo>
                    <a:pt x="40297" y="154330"/>
                  </a:lnTo>
                  <a:lnTo>
                    <a:pt x="40297" y="114731"/>
                  </a:lnTo>
                  <a:close/>
                </a:path>
                <a:path w="221614" h="235585">
                  <a:moveTo>
                    <a:pt x="100749" y="27165"/>
                  </a:moveTo>
                  <a:lnTo>
                    <a:pt x="99161" y="19316"/>
                  </a:lnTo>
                  <a:lnTo>
                    <a:pt x="94843" y="12915"/>
                  </a:lnTo>
                  <a:lnTo>
                    <a:pt x="88430" y="8597"/>
                  </a:lnTo>
                  <a:lnTo>
                    <a:pt x="80581" y="7010"/>
                  </a:lnTo>
                  <a:lnTo>
                    <a:pt x="72732" y="8597"/>
                  </a:lnTo>
                  <a:lnTo>
                    <a:pt x="66332" y="12915"/>
                  </a:lnTo>
                  <a:lnTo>
                    <a:pt x="62014" y="19316"/>
                  </a:lnTo>
                  <a:lnTo>
                    <a:pt x="60439" y="27165"/>
                  </a:lnTo>
                  <a:lnTo>
                    <a:pt x="60439" y="215125"/>
                  </a:lnTo>
                  <a:lnTo>
                    <a:pt x="62014" y="222961"/>
                  </a:lnTo>
                  <a:lnTo>
                    <a:pt x="66332" y="229362"/>
                  </a:lnTo>
                  <a:lnTo>
                    <a:pt x="72732" y="233680"/>
                  </a:lnTo>
                  <a:lnTo>
                    <a:pt x="80594" y="235267"/>
                  </a:lnTo>
                  <a:lnTo>
                    <a:pt x="88430" y="233680"/>
                  </a:lnTo>
                  <a:lnTo>
                    <a:pt x="94843" y="229362"/>
                  </a:lnTo>
                  <a:lnTo>
                    <a:pt x="99161" y="222961"/>
                  </a:lnTo>
                  <a:lnTo>
                    <a:pt x="100749" y="215125"/>
                  </a:lnTo>
                  <a:lnTo>
                    <a:pt x="100749" y="27165"/>
                  </a:lnTo>
                  <a:close/>
                </a:path>
                <a:path w="221614" h="235585">
                  <a:moveTo>
                    <a:pt x="161175" y="90004"/>
                  </a:moveTo>
                  <a:lnTo>
                    <a:pt x="159588" y="82169"/>
                  </a:lnTo>
                  <a:lnTo>
                    <a:pt x="155270" y="75755"/>
                  </a:lnTo>
                  <a:lnTo>
                    <a:pt x="148869" y="71437"/>
                  </a:lnTo>
                  <a:lnTo>
                    <a:pt x="141020" y="69850"/>
                  </a:lnTo>
                  <a:lnTo>
                    <a:pt x="133184" y="71437"/>
                  </a:lnTo>
                  <a:lnTo>
                    <a:pt x="126771" y="75755"/>
                  </a:lnTo>
                  <a:lnTo>
                    <a:pt x="122466" y="82169"/>
                  </a:lnTo>
                  <a:lnTo>
                    <a:pt x="120878" y="90004"/>
                  </a:lnTo>
                  <a:lnTo>
                    <a:pt x="120878" y="144856"/>
                  </a:lnTo>
                  <a:lnTo>
                    <a:pt x="122466" y="152704"/>
                  </a:lnTo>
                  <a:lnTo>
                    <a:pt x="126771" y="159105"/>
                  </a:lnTo>
                  <a:lnTo>
                    <a:pt x="133184" y="163423"/>
                  </a:lnTo>
                  <a:lnTo>
                    <a:pt x="141033" y="164998"/>
                  </a:lnTo>
                  <a:lnTo>
                    <a:pt x="148869" y="163423"/>
                  </a:lnTo>
                  <a:lnTo>
                    <a:pt x="155270" y="159105"/>
                  </a:lnTo>
                  <a:lnTo>
                    <a:pt x="159588" y="152704"/>
                  </a:lnTo>
                  <a:lnTo>
                    <a:pt x="161175" y="144856"/>
                  </a:lnTo>
                  <a:lnTo>
                    <a:pt x="161175" y="90004"/>
                  </a:lnTo>
                  <a:close/>
                </a:path>
                <a:path w="221614" h="235585">
                  <a:moveTo>
                    <a:pt x="221615" y="154673"/>
                  </a:moveTo>
                  <a:lnTo>
                    <a:pt x="220027" y="146824"/>
                  </a:lnTo>
                  <a:lnTo>
                    <a:pt x="215722" y="140423"/>
                  </a:lnTo>
                  <a:lnTo>
                    <a:pt x="209308" y="136105"/>
                  </a:lnTo>
                  <a:lnTo>
                    <a:pt x="201460" y="134531"/>
                  </a:lnTo>
                  <a:lnTo>
                    <a:pt x="193624" y="136105"/>
                  </a:lnTo>
                  <a:lnTo>
                    <a:pt x="187223" y="140423"/>
                  </a:lnTo>
                  <a:lnTo>
                    <a:pt x="182905" y="146824"/>
                  </a:lnTo>
                  <a:lnTo>
                    <a:pt x="181317" y="154673"/>
                  </a:lnTo>
                  <a:lnTo>
                    <a:pt x="181317" y="176758"/>
                  </a:lnTo>
                  <a:lnTo>
                    <a:pt x="182905" y="184594"/>
                  </a:lnTo>
                  <a:lnTo>
                    <a:pt x="187223" y="190995"/>
                  </a:lnTo>
                  <a:lnTo>
                    <a:pt x="193624" y="195313"/>
                  </a:lnTo>
                  <a:lnTo>
                    <a:pt x="201472" y="196900"/>
                  </a:lnTo>
                  <a:lnTo>
                    <a:pt x="209308" y="195313"/>
                  </a:lnTo>
                  <a:lnTo>
                    <a:pt x="215722" y="190995"/>
                  </a:lnTo>
                  <a:lnTo>
                    <a:pt x="220027" y="184594"/>
                  </a:lnTo>
                  <a:lnTo>
                    <a:pt x="221615" y="176758"/>
                  </a:lnTo>
                  <a:lnTo>
                    <a:pt x="221615" y="154673"/>
                  </a:lnTo>
                  <a:close/>
                </a:path>
                <a:path w="221614" h="235585">
                  <a:moveTo>
                    <a:pt x="221615" y="20154"/>
                  </a:moveTo>
                  <a:lnTo>
                    <a:pt x="220027" y="12306"/>
                  </a:lnTo>
                  <a:lnTo>
                    <a:pt x="215722" y="5905"/>
                  </a:lnTo>
                  <a:lnTo>
                    <a:pt x="209308" y="1574"/>
                  </a:lnTo>
                  <a:lnTo>
                    <a:pt x="201460" y="0"/>
                  </a:lnTo>
                  <a:lnTo>
                    <a:pt x="193624" y="1574"/>
                  </a:lnTo>
                  <a:lnTo>
                    <a:pt x="187223" y="5905"/>
                  </a:lnTo>
                  <a:lnTo>
                    <a:pt x="182905" y="12306"/>
                  </a:lnTo>
                  <a:lnTo>
                    <a:pt x="181317" y="20154"/>
                  </a:lnTo>
                  <a:lnTo>
                    <a:pt x="181317" y="101003"/>
                  </a:lnTo>
                  <a:lnTo>
                    <a:pt x="182905" y="108839"/>
                  </a:lnTo>
                  <a:lnTo>
                    <a:pt x="187223" y="115239"/>
                  </a:lnTo>
                  <a:lnTo>
                    <a:pt x="193624" y="119557"/>
                  </a:lnTo>
                  <a:lnTo>
                    <a:pt x="201472" y="121145"/>
                  </a:lnTo>
                  <a:lnTo>
                    <a:pt x="209308" y="119557"/>
                  </a:lnTo>
                  <a:lnTo>
                    <a:pt x="215722" y="115239"/>
                  </a:lnTo>
                  <a:lnTo>
                    <a:pt x="220027" y="108839"/>
                  </a:lnTo>
                  <a:lnTo>
                    <a:pt x="221615" y="101003"/>
                  </a:lnTo>
                  <a:lnTo>
                    <a:pt x="221615" y="201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2" name="object 45">
              <a:extLst>
                <a:ext uri="{FF2B5EF4-FFF2-40B4-BE49-F238E27FC236}">
                  <a16:creationId xmlns:a16="http://schemas.microsoft.com/office/drawing/2014/main" id="{5344BAC0-3CE8-5F7E-E6A5-788A6F657F01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21368" y="3437225"/>
              <a:ext cx="252309" cy="118648"/>
            </a:xfrm>
            <a:prstGeom prst="rect">
              <a:avLst/>
            </a:prstGeom>
          </p:spPr>
        </p:pic>
        <p:sp>
          <p:nvSpPr>
            <p:cNvPr id="13" name="object 46">
              <a:extLst>
                <a:ext uri="{FF2B5EF4-FFF2-40B4-BE49-F238E27FC236}">
                  <a16:creationId xmlns:a16="http://schemas.microsoft.com/office/drawing/2014/main" id="{D2C87F63-A284-0106-02DD-968153B51D1A}"/>
                </a:ext>
              </a:extLst>
            </p:cNvPr>
            <p:cNvSpPr/>
            <p:nvPr/>
          </p:nvSpPr>
          <p:spPr>
            <a:xfrm>
              <a:off x="4864413" y="3086823"/>
              <a:ext cx="1106805" cy="723900"/>
            </a:xfrm>
            <a:custGeom>
              <a:avLst/>
              <a:gdLst/>
              <a:ahLst/>
              <a:cxnLst/>
              <a:rect l="l" t="t" r="r" b="b"/>
              <a:pathLst>
                <a:path w="1106804" h="723900">
                  <a:moveTo>
                    <a:pt x="560349" y="543725"/>
                  </a:moveTo>
                  <a:lnTo>
                    <a:pt x="552615" y="535978"/>
                  </a:lnTo>
                  <a:lnTo>
                    <a:pt x="158330" y="535978"/>
                  </a:lnTo>
                  <a:lnTo>
                    <a:pt x="150583" y="543725"/>
                  </a:lnTo>
                  <a:lnTo>
                    <a:pt x="150583" y="562813"/>
                  </a:lnTo>
                  <a:lnTo>
                    <a:pt x="158330" y="570560"/>
                  </a:lnTo>
                  <a:lnTo>
                    <a:pt x="543064" y="570560"/>
                  </a:lnTo>
                  <a:lnTo>
                    <a:pt x="552615" y="570560"/>
                  </a:lnTo>
                  <a:lnTo>
                    <a:pt x="560349" y="562813"/>
                  </a:lnTo>
                  <a:lnTo>
                    <a:pt x="560349" y="543725"/>
                  </a:lnTo>
                  <a:close/>
                </a:path>
                <a:path w="1106804" h="723900">
                  <a:moveTo>
                    <a:pt x="746137" y="543725"/>
                  </a:moveTo>
                  <a:lnTo>
                    <a:pt x="738403" y="535978"/>
                  </a:lnTo>
                  <a:lnTo>
                    <a:pt x="610196" y="535978"/>
                  </a:lnTo>
                  <a:lnTo>
                    <a:pt x="602462" y="543725"/>
                  </a:lnTo>
                  <a:lnTo>
                    <a:pt x="602462" y="562813"/>
                  </a:lnTo>
                  <a:lnTo>
                    <a:pt x="610196" y="570560"/>
                  </a:lnTo>
                  <a:lnTo>
                    <a:pt x="728853" y="570560"/>
                  </a:lnTo>
                  <a:lnTo>
                    <a:pt x="738403" y="570560"/>
                  </a:lnTo>
                  <a:lnTo>
                    <a:pt x="746137" y="562813"/>
                  </a:lnTo>
                  <a:lnTo>
                    <a:pt x="746137" y="543725"/>
                  </a:lnTo>
                  <a:close/>
                </a:path>
                <a:path w="1106804" h="723900">
                  <a:moveTo>
                    <a:pt x="1106538" y="93865"/>
                  </a:moveTo>
                  <a:lnTo>
                    <a:pt x="1099146" y="57365"/>
                  </a:lnTo>
                  <a:lnTo>
                    <a:pt x="1083779" y="34582"/>
                  </a:lnTo>
                  <a:lnTo>
                    <a:pt x="1079017" y="27520"/>
                  </a:lnTo>
                  <a:lnTo>
                    <a:pt x="1071968" y="22771"/>
                  </a:lnTo>
                  <a:lnTo>
                    <a:pt x="1071968" y="93865"/>
                  </a:lnTo>
                  <a:lnTo>
                    <a:pt x="1071968" y="629843"/>
                  </a:lnTo>
                  <a:lnTo>
                    <a:pt x="1067295" y="652894"/>
                  </a:lnTo>
                  <a:lnTo>
                    <a:pt x="1054582" y="671728"/>
                  </a:lnTo>
                  <a:lnTo>
                    <a:pt x="1035735" y="684453"/>
                  </a:lnTo>
                  <a:lnTo>
                    <a:pt x="1012685" y="689114"/>
                  </a:lnTo>
                  <a:lnTo>
                    <a:pt x="93865" y="689114"/>
                  </a:lnTo>
                  <a:lnTo>
                    <a:pt x="70815" y="684453"/>
                  </a:lnTo>
                  <a:lnTo>
                    <a:pt x="51968" y="671728"/>
                  </a:lnTo>
                  <a:lnTo>
                    <a:pt x="39243" y="652894"/>
                  </a:lnTo>
                  <a:lnTo>
                    <a:pt x="34582" y="629843"/>
                  </a:lnTo>
                  <a:lnTo>
                    <a:pt x="34582" y="93865"/>
                  </a:lnTo>
                  <a:lnTo>
                    <a:pt x="39243" y="70815"/>
                  </a:lnTo>
                  <a:lnTo>
                    <a:pt x="51968" y="51968"/>
                  </a:lnTo>
                  <a:lnTo>
                    <a:pt x="70815" y="39243"/>
                  </a:lnTo>
                  <a:lnTo>
                    <a:pt x="93865" y="34582"/>
                  </a:lnTo>
                  <a:lnTo>
                    <a:pt x="1012685" y="34582"/>
                  </a:lnTo>
                  <a:lnTo>
                    <a:pt x="1035735" y="39243"/>
                  </a:lnTo>
                  <a:lnTo>
                    <a:pt x="1054582" y="51968"/>
                  </a:lnTo>
                  <a:lnTo>
                    <a:pt x="1067295" y="70815"/>
                  </a:lnTo>
                  <a:lnTo>
                    <a:pt x="1071968" y="93865"/>
                  </a:lnTo>
                  <a:lnTo>
                    <a:pt x="1071968" y="22771"/>
                  </a:lnTo>
                  <a:lnTo>
                    <a:pt x="1049185" y="7391"/>
                  </a:lnTo>
                  <a:lnTo>
                    <a:pt x="1012685" y="0"/>
                  </a:lnTo>
                  <a:lnTo>
                    <a:pt x="93865" y="0"/>
                  </a:lnTo>
                  <a:lnTo>
                    <a:pt x="57365" y="7391"/>
                  </a:lnTo>
                  <a:lnTo>
                    <a:pt x="27520" y="27520"/>
                  </a:lnTo>
                  <a:lnTo>
                    <a:pt x="7391" y="57365"/>
                  </a:lnTo>
                  <a:lnTo>
                    <a:pt x="0" y="93865"/>
                  </a:lnTo>
                  <a:lnTo>
                    <a:pt x="0" y="629843"/>
                  </a:lnTo>
                  <a:lnTo>
                    <a:pt x="7391" y="666330"/>
                  </a:lnTo>
                  <a:lnTo>
                    <a:pt x="27520" y="696175"/>
                  </a:lnTo>
                  <a:lnTo>
                    <a:pt x="57365" y="716305"/>
                  </a:lnTo>
                  <a:lnTo>
                    <a:pt x="93865" y="723696"/>
                  </a:lnTo>
                  <a:lnTo>
                    <a:pt x="1012685" y="723696"/>
                  </a:lnTo>
                  <a:lnTo>
                    <a:pt x="1049185" y="716305"/>
                  </a:lnTo>
                  <a:lnTo>
                    <a:pt x="1079017" y="696175"/>
                  </a:lnTo>
                  <a:lnTo>
                    <a:pt x="1083779" y="689114"/>
                  </a:lnTo>
                  <a:lnTo>
                    <a:pt x="1099146" y="666330"/>
                  </a:lnTo>
                  <a:lnTo>
                    <a:pt x="1106538" y="629843"/>
                  </a:lnTo>
                  <a:lnTo>
                    <a:pt x="1106538" y="938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4" name="object 47">
              <a:extLst>
                <a:ext uri="{FF2B5EF4-FFF2-40B4-BE49-F238E27FC236}">
                  <a16:creationId xmlns:a16="http://schemas.microsoft.com/office/drawing/2014/main" id="{45AA9395-A77B-1928-2F3D-0A56F71D3F7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61151" y="3308576"/>
              <a:ext cx="121030" cy="206344"/>
            </a:xfrm>
            <a:prstGeom prst="rect">
              <a:avLst/>
            </a:prstGeom>
          </p:spPr>
        </p:pic>
        <p:sp>
          <p:nvSpPr>
            <p:cNvPr id="17" name="object 48">
              <a:extLst>
                <a:ext uri="{FF2B5EF4-FFF2-40B4-BE49-F238E27FC236}">
                  <a16:creationId xmlns:a16="http://schemas.microsoft.com/office/drawing/2014/main" id="{0136359C-4E16-29C9-EC7F-64F3CF5DA73F}"/>
                </a:ext>
              </a:extLst>
            </p:cNvPr>
            <p:cNvSpPr/>
            <p:nvPr/>
          </p:nvSpPr>
          <p:spPr>
            <a:xfrm>
              <a:off x="5688021" y="3240557"/>
              <a:ext cx="142875" cy="342900"/>
            </a:xfrm>
            <a:custGeom>
              <a:avLst/>
              <a:gdLst/>
              <a:ahLst/>
              <a:cxnLst/>
              <a:rect l="l" t="t" r="r" b="b"/>
              <a:pathLst>
                <a:path w="142875" h="342900">
                  <a:moveTo>
                    <a:pt x="66763" y="171094"/>
                  </a:moveTo>
                  <a:lnTo>
                    <a:pt x="57937" y="104698"/>
                  </a:lnTo>
                  <a:lnTo>
                    <a:pt x="32092" y="43103"/>
                  </a:lnTo>
                  <a:lnTo>
                    <a:pt x="14922" y="34696"/>
                  </a:lnTo>
                  <a:lnTo>
                    <a:pt x="8432" y="36944"/>
                  </a:lnTo>
                  <a:lnTo>
                    <a:pt x="3314" y="41516"/>
                  </a:lnTo>
                  <a:lnTo>
                    <a:pt x="457" y="47498"/>
                  </a:lnTo>
                  <a:lnTo>
                    <a:pt x="38" y="54114"/>
                  </a:lnTo>
                  <a:lnTo>
                    <a:pt x="2273" y="60604"/>
                  </a:lnTo>
                  <a:lnTo>
                    <a:pt x="15214" y="86461"/>
                  </a:lnTo>
                  <a:lnTo>
                    <a:pt x="24574" y="113753"/>
                  </a:lnTo>
                  <a:lnTo>
                    <a:pt x="30276" y="142100"/>
                  </a:lnTo>
                  <a:lnTo>
                    <a:pt x="32194" y="171094"/>
                  </a:lnTo>
                  <a:lnTo>
                    <a:pt x="30276" y="200101"/>
                  </a:lnTo>
                  <a:lnTo>
                    <a:pt x="24561" y="228460"/>
                  </a:lnTo>
                  <a:lnTo>
                    <a:pt x="15176" y="255778"/>
                  </a:lnTo>
                  <a:lnTo>
                    <a:pt x="2222" y="281660"/>
                  </a:lnTo>
                  <a:lnTo>
                    <a:pt x="0" y="288150"/>
                  </a:lnTo>
                  <a:lnTo>
                    <a:pt x="14147" y="307708"/>
                  </a:lnTo>
                  <a:lnTo>
                    <a:pt x="17119" y="307708"/>
                  </a:lnTo>
                  <a:lnTo>
                    <a:pt x="23050" y="307708"/>
                  </a:lnTo>
                  <a:lnTo>
                    <a:pt x="47053" y="269176"/>
                  </a:lnTo>
                  <a:lnTo>
                    <a:pt x="64541" y="204685"/>
                  </a:lnTo>
                  <a:lnTo>
                    <a:pt x="66763" y="171094"/>
                  </a:lnTo>
                  <a:close/>
                </a:path>
                <a:path w="142875" h="342900">
                  <a:moveTo>
                    <a:pt x="142405" y="171094"/>
                  </a:moveTo>
                  <a:lnTo>
                    <a:pt x="139649" y="128587"/>
                  </a:lnTo>
                  <a:lnTo>
                    <a:pt x="131495" y="86956"/>
                  </a:lnTo>
                  <a:lnTo>
                    <a:pt x="118071" y="46774"/>
                  </a:lnTo>
                  <a:lnTo>
                    <a:pt x="99542" y="8610"/>
                  </a:lnTo>
                  <a:lnTo>
                    <a:pt x="82486" y="0"/>
                  </a:lnTo>
                  <a:lnTo>
                    <a:pt x="75958" y="2146"/>
                  </a:lnTo>
                  <a:lnTo>
                    <a:pt x="70789" y="6654"/>
                  </a:lnTo>
                  <a:lnTo>
                    <a:pt x="67843" y="12598"/>
                  </a:lnTo>
                  <a:lnTo>
                    <a:pt x="67348" y="19202"/>
                  </a:lnTo>
                  <a:lnTo>
                    <a:pt x="69481" y="25717"/>
                  </a:lnTo>
                  <a:lnTo>
                    <a:pt x="86055" y="59855"/>
                  </a:lnTo>
                  <a:lnTo>
                    <a:pt x="98069" y="95796"/>
                  </a:lnTo>
                  <a:lnTo>
                    <a:pt x="105371" y="133045"/>
                  </a:lnTo>
                  <a:lnTo>
                    <a:pt x="107835" y="171094"/>
                  </a:lnTo>
                  <a:lnTo>
                    <a:pt x="105371" y="209143"/>
                  </a:lnTo>
                  <a:lnTo>
                    <a:pt x="98069" y="246392"/>
                  </a:lnTo>
                  <a:lnTo>
                    <a:pt x="86055" y="282346"/>
                  </a:lnTo>
                  <a:lnTo>
                    <a:pt x="69469" y="316496"/>
                  </a:lnTo>
                  <a:lnTo>
                    <a:pt x="67322" y="323011"/>
                  </a:lnTo>
                  <a:lnTo>
                    <a:pt x="81584" y="342341"/>
                  </a:lnTo>
                  <a:lnTo>
                    <a:pt x="84480" y="342341"/>
                  </a:lnTo>
                  <a:lnTo>
                    <a:pt x="90487" y="342341"/>
                  </a:lnTo>
                  <a:lnTo>
                    <a:pt x="118059" y="295440"/>
                  </a:lnTo>
                  <a:lnTo>
                    <a:pt x="131483" y="255244"/>
                  </a:lnTo>
                  <a:lnTo>
                    <a:pt x="139649" y="213614"/>
                  </a:lnTo>
                  <a:lnTo>
                    <a:pt x="142405" y="1710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8C3315A4-018D-916E-122E-41EE158D4753}"/>
              </a:ext>
            </a:extLst>
          </p:cNvPr>
          <p:cNvGrpSpPr/>
          <p:nvPr/>
        </p:nvGrpSpPr>
        <p:grpSpPr>
          <a:xfrm>
            <a:off x="2085242" y="3025715"/>
            <a:ext cx="1072891" cy="868675"/>
            <a:chOff x="1932368" y="3025715"/>
            <a:chExt cx="1072891" cy="868675"/>
          </a:xfrm>
        </p:grpSpPr>
        <p:pic>
          <p:nvPicPr>
            <p:cNvPr id="48" name="object 51">
              <a:extLst>
                <a:ext uri="{FF2B5EF4-FFF2-40B4-BE49-F238E27FC236}">
                  <a16:creationId xmlns:a16="http://schemas.microsoft.com/office/drawing/2014/main" id="{8862F528-B3A7-543E-D4A0-78A03A612893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32368" y="3025715"/>
              <a:ext cx="1072891" cy="868675"/>
            </a:xfrm>
            <a:prstGeom prst="rect">
              <a:avLst/>
            </a:prstGeom>
          </p:spPr>
        </p:pic>
        <p:sp>
          <p:nvSpPr>
            <p:cNvPr id="49" name="object 52">
              <a:extLst>
                <a:ext uri="{FF2B5EF4-FFF2-40B4-BE49-F238E27FC236}">
                  <a16:creationId xmlns:a16="http://schemas.microsoft.com/office/drawing/2014/main" id="{01057186-353E-B96D-9BC0-1E092E823FBA}"/>
                </a:ext>
              </a:extLst>
            </p:cNvPr>
            <p:cNvSpPr/>
            <p:nvPr/>
          </p:nvSpPr>
          <p:spPr>
            <a:xfrm>
              <a:off x="1946270" y="3028416"/>
              <a:ext cx="1044575" cy="840740"/>
            </a:xfrm>
            <a:custGeom>
              <a:avLst/>
              <a:gdLst/>
              <a:ahLst/>
              <a:cxnLst/>
              <a:rect l="l" t="t" r="r" b="b"/>
              <a:pathLst>
                <a:path w="1044575" h="840739">
                  <a:moveTo>
                    <a:pt x="756437" y="815187"/>
                  </a:moveTo>
                  <a:lnTo>
                    <a:pt x="749122" y="807885"/>
                  </a:lnTo>
                  <a:lnTo>
                    <a:pt x="295402" y="807885"/>
                  </a:lnTo>
                  <a:lnTo>
                    <a:pt x="288099" y="815187"/>
                  </a:lnTo>
                  <a:lnTo>
                    <a:pt x="288099" y="833221"/>
                  </a:lnTo>
                  <a:lnTo>
                    <a:pt x="295402" y="840524"/>
                  </a:lnTo>
                  <a:lnTo>
                    <a:pt x="304419" y="840524"/>
                  </a:lnTo>
                  <a:lnTo>
                    <a:pt x="749122" y="840524"/>
                  </a:lnTo>
                  <a:lnTo>
                    <a:pt x="756437" y="833221"/>
                  </a:lnTo>
                  <a:lnTo>
                    <a:pt x="756437" y="815187"/>
                  </a:lnTo>
                  <a:close/>
                </a:path>
                <a:path w="1044575" h="840739">
                  <a:moveTo>
                    <a:pt x="927227" y="415023"/>
                  </a:moveTo>
                  <a:lnTo>
                    <a:pt x="919911" y="407708"/>
                  </a:lnTo>
                  <a:lnTo>
                    <a:pt x="894575" y="407708"/>
                  </a:lnTo>
                  <a:lnTo>
                    <a:pt x="894575" y="440347"/>
                  </a:lnTo>
                  <a:lnTo>
                    <a:pt x="894575" y="505625"/>
                  </a:lnTo>
                  <a:lnTo>
                    <a:pt x="357009" y="505625"/>
                  </a:lnTo>
                  <a:lnTo>
                    <a:pt x="357009" y="440347"/>
                  </a:lnTo>
                  <a:lnTo>
                    <a:pt x="894575" y="440347"/>
                  </a:lnTo>
                  <a:lnTo>
                    <a:pt x="894575" y="407708"/>
                  </a:lnTo>
                  <a:lnTo>
                    <a:pt x="331673" y="407708"/>
                  </a:lnTo>
                  <a:lnTo>
                    <a:pt x="324370" y="415023"/>
                  </a:lnTo>
                  <a:lnTo>
                    <a:pt x="324370" y="530974"/>
                  </a:lnTo>
                  <a:lnTo>
                    <a:pt x="331673" y="538276"/>
                  </a:lnTo>
                  <a:lnTo>
                    <a:pt x="919911" y="538276"/>
                  </a:lnTo>
                  <a:lnTo>
                    <a:pt x="927227" y="530974"/>
                  </a:lnTo>
                  <a:lnTo>
                    <a:pt x="927227" y="505625"/>
                  </a:lnTo>
                  <a:lnTo>
                    <a:pt x="927227" y="440347"/>
                  </a:lnTo>
                  <a:lnTo>
                    <a:pt x="927227" y="415023"/>
                  </a:lnTo>
                  <a:close/>
                </a:path>
                <a:path w="1044575" h="840739">
                  <a:moveTo>
                    <a:pt x="927227" y="125628"/>
                  </a:moveTo>
                  <a:lnTo>
                    <a:pt x="919924" y="118325"/>
                  </a:lnTo>
                  <a:lnTo>
                    <a:pt x="654392" y="118325"/>
                  </a:lnTo>
                  <a:lnTo>
                    <a:pt x="647090" y="125628"/>
                  </a:lnTo>
                  <a:lnTo>
                    <a:pt x="647090" y="143662"/>
                  </a:lnTo>
                  <a:lnTo>
                    <a:pt x="654392" y="150964"/>
                  </a:lnTo>
                  <a:lnTo>
                    <a:pt x="663409" y="150964"/>
                  </a:lnTo>
                  <a:lnTo>
                    <a:pt x="919924" y="150964"/>
                  </a:lnTo>
                  <a:lnTo>
                    <a:pt x="927227" y="143662"/>
                  </a:lnTo>
                  <a:lnTo>
                    <a:pt x="927227" y="125628"/>
                  </a:lnTo>
                  <a:close/>
                </a:path>
                <a:path w="1044575" h="840739">
                  <a:moveTo>
                    <a:pt x="1044536" y="48958"/>
                  </a:moveTo>
                  <a:lnTo>
                    <a:pt x="1041234" y="32639"/>
                  </a:lnTo>
                  <a:lnTo>
                    <a:pt x="1040688" y="29908"/>
                  </a:lnTo>
                  <a:lnTo>
                    <a:pt x="1030185" y="14351"/>
                  </a:lnTo>
                  <a:lnTo>
                    <a:pt x="1014615" y="3848"/>
                  </a:lnTo>
                  <a:lnTo>
                    <a:pt x="1011897" y="3302"/>
                  </a:lnTo>
                  <a:lnTo>
                    <a:pt x="1011897" y="39966"/>
                  </a:lnTo>
                  <a:lnTo>
                    <a:pt x="1011897" y="620191"/>
                  </a:lnTo>
                  <a:lnTo>
                    <a:pt x="1011897" y="652830"/>
                  </a:lnTo>
                  <a:lnTo>
                    <a:pt x="1011897" y="727113"/>
                  </a:lnTo>
                  <a:lnTo>
                    <a:pt x="1004570" y="734441"/>
                  </a:lnTo>
                  <a:lnTo>
                    <a:pt x="39954" y="734441"/>
                  </a:lnTo>
                  <a:lnTo>
                    <a:pt x="32639" y="727113"/>
                  </a:lnTo>
                  <a:lnTo>
                    <a:pt x="32639" y="652830"/>
                  </a:lnTo>
                  <a:lnTo>
                    <a:pt x="1011897" y="652830"/>
                  </a:lnTo>
                  <a:lnTo>
                    <a:pt x="1011897" y="620191"/>
                  </a:lnTo>
                  <a:lnTo>
                    <a:pt x="32639" y="620191"/>
                  </a:lnTo>
                  <a:lnTo>
                    <a:pt x="32639" y="39966"/>
                  </a:lnTo>
                  <a:lnTo>
                    <a:pt x="39954" y="32639"/>
                  </a:lnTo>
                  <a:lnTo>
                    <a:pt x="1004570" y="32639"/>
                  </a:lnTo>
                  <a:lnTo>
                    <a:pt x="1011897" y="39966"/>
                  </a:lnTo>
                  <a:lnTo>
                    <a:pt x="1011897" y="3302"/>
                  </a:lnTo>
                  <a:lnTo>
                    <a:pt x="995578" y="0"/>
                  </a:lnTo>
                  <a:lnTo>
                    <a:pt x="48958" y="0"/>
                  </a:lnTo>
                  <a:lnTo>
                    <a:pt x="29921" y="3848"/>
                  </a:lnTo>
                  <a:lnTo>
                    <a:pt x="14351" y="14351"/>
                  </a:lnTo>
                  <a:lnTo>
                    <a:pt x="3860" y="29908"/>
                  </a:lnTo>
                  <a:lnTo>
                    <a:pt x="0" y="48958"/>
                  </a:lnTo>
                  <a:lnTo>
                    <a:pt x="0" y="627494"/>
                  </a:lnTo>
                  <a:lnTo>
                    <a:pt x="0" y="645528"/>
                  </a:lnTo>
                  <a:lnTo>
                    <a:pt x="0" y="718121"/>
                  </a:lnTo>
                  <a:lnTo>
                    <a:pt x="3860" y="737158"/>
                  </a:lnTo>
                  <a:lnTo>
                    <a:pt x="14351" y="752716"/>
                  </a:lnTo>
                  <a:lnTo>
                    <a:pt x="29921" y="763219"/>
                  </a:lnTo>
                  <a:lnTo>
                    <a:pt x="48958" y="767080"/>
                  </a:lnTo>
                  <a:lnTo>
                    <a:pt x="995578" y="767080"/>
                  </a:lnTo>
                  <a:lnTo>
                    <a:pt x="1014615" y="763219"/>
                  </a:lnTo>
                  <a:lnTo>
                    <a:pt x="1030185" y="752716"/>
                  </a:lnTo>
                  <a:lnTo>
                    <a:pt x="1040688" y="737158"/>
                  </a:lnTo>
                  <a:lnTo>
                    <a:pt x="1041234" y="734441"/>
                  </a:lnTo>
                  <a:lnTo>
                    <a:pt x="1044536" y="718121"/>
                  </a:lnTo>
                  <a:lnTo>
                    <a:pt x="1044536" y="645528"/>
                  </a:lnTo>
                  <a:lnTo>
                    <a:pt x="1044536" y="627494"/>
                  </a:lnTo>
                  <a:lnTo>
                    <a:pt x="1044536" y="489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0" name="object 53">
              <a:extLst>
                <a:ext uri="{FF2B5EF4-FFF2-40B4-BE49-F238E27FC236}">
                  <a16:creationId xmlns:a16="http://schemas.microsoft.com/office/drawing/2014/main" id="{1769461A-D4F8-4853-E7C5-98A27FBB9C51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41908" y="3118718"/>
              <a:ext cx="203255" cy="269232"/>
            </a:xfrm>
            <a:prstGeom prst="rect">
              <a:avLst/>
            </a:prstGeom>
          </p:spPr>
        </p:pic>
        <p:sp>
          <p:nvSpPr>
            <p:cNvPr id="51" name="object 54">
              <a:extLst>
                <a:ext uri="{FF2B5EF4-FFF2-40B4-BE49-F238E27FC236}">
                  <a16:creationId xmlns:a16="http://schemas.microsoft.com/office/drawing/2014/main" id="{BEA865F9-2E14-B53C-8F91-948F13253DDD}"/>
                </a:ext>
              </a:extLst>
            </p:cNvPr>
            <p:cNvSpPr/>
            <p:nvPr/>
          </p:nvSpPr>
          <p:spPr>
            <a:xfrm>
              <a:off x="2368190" y="3277425"/>
              <a:ext cx="505459" cy="130810"/>
            </a:xfrm>
            <a:custGeom>
              <a:avLst/>
              <a:gdLst/>
              <a:ahLst/>
              <a:cxnLst/>
              <a:rect l="l" t="t" r="r" b="b"/>
              <a:pathLst>
                <a:path w="505460" h="130810">
                  <a:moveTo>
                    <a:pt x="499173" y="0"/>
                  </a:moveTo>
                  <a:lnTo>
                    <a:pt x="6121" y="0"/>
                  </a:lnTo>
                  <a:lnTo>
                    <a:pt x="0" y="7302"/>
                  </a:lnTo>
                  <a:lnTo>
                    <a:pt x="0" y="123253"/>
                  </a:lnTo>
                  <a:lnTo>
                    <a:pt x="6121" y="130568"/>
                  </a:lnTo>
                  <a:lnTo>
                    <a:pt x="499173" y="130568"/>
                  </a:lnTo>
                  <a:lnTo>
                    <a:pt x="505307" y="123253"/>
                  </a:lnTo>
                  <a:lnTo>
                    <a:pt x="505307" y="97916"/>
                  </a:lnTo>
                  <a:lnTo>
                    <a:pt x="27355" y="97916"/>
                  </a:lnTo>
                  <a:lnTo>
                    <a:pt x="27355" y="32638"/>
                  </a:lnTo>
                  <a:lnTo>
                    <a:pt x="505307" y="32638"/>
                  </a:lnTo>
                  <a:lnTo>
                    <a:pt x="505307" y="7302"/>
                  </a:lnTo>
                  <a:lnTo>
                    <a:pt x="499173" y="0"/>
                  </a:lnTo>
                  <a:close/>
                </a:path>
                <a:path w="505460" h="130810">
                  <a:moveTo>
                    <a:pt x="505307" y="32638"/>
                  </a:moveTo>
                  <a:lnTo>
                    <a:pt x="477939" y="32638"/>
                  </a:lnTo>
                  <a:lnTo>
                    <a:pt x="477939" y="97916"/>
                  </a:lnTo>
                  <a:lnTo>
                    <a:pt x="505307" y="97916"/>
                  </a:lnTo>
                  <a:lnTo>
                    <a:pt x="505307" y="326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A827C389-DEA4-2FDA-0BCB-F051A6F94450}"/>
              </a:ext>
            </a:extLst>
          </p:cNvPr>
          <p:cNvSpPr txBox="1"/>
          <p:nvPr/>
        </p:nvSpPr>
        <p:spPr>
          <a:xfrm>
            <a:off x="1766000" y="4140000"/>
            <a:ext cx="171137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spc="-10" dirty="0">
                <a:solidFill>
                  <a:srgbClr val="04225F"/>
                </a:solidFill>
                <a:latin typeface="Futura Bold"/>
              </a:rPr>
              <a:t>45 201</a:t>
            </a:r>
            <a:br>
              <a:rPr lang="pl-PL" sz="2400" b="1" spc="-10" dirty="0">
                <a:solidFill>
                  <a:srgbClr val="04225F"/>
                </a:solidFill>
                <a:latin typeface="Futura Bold"/>
              </a:rPr>
            </a:br>
            <a:r>
              <a:rPr lang="pl-PL" sz="1650" b="1" spc="-10" dirty="0">
                <a:solidFill>
                  <a:srgbClr val="04225F"/>
                </a:solidFill>
                <a:latin typeface="Futura Bold"/>
              </a:rPr>
              <a:t>ZAŁOŻONYCH KONT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2C24B721-6A11-DAB9-CD07-147C42F36CDA}"/>
              </a:ext>
            </a:extLst>
          </p:cNvPr>
          <p:cNvCxnSpPr>
            <a:cxnSpLocks/>
          </p:cNvCxnSpPr>
          <p:nvPr/>
        </p:nvCxnSpPr>
        <p:spPr>
          <a:xfrm>
            <a:off x="4072873" y="2915482"/>
            <a:ext cx="0" cy="195641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52EC3706-C55E-A199-E540-B3A36EB04DB8}"/>
              </a:ext>
            </a:extLst>
          </p:cNvPr>
          <p:cNvCxnSpPr>
            <a:cxnSpLocks/>
          </p:cNvCxnSpPr>
          <p:nvPr/>
        </p:nvCxnSpPr>
        <p:spPr>
          <a:xfrm>
            <a:off x="7171673" y="2915482"/>
            <a:ext cx="0" cy="195641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BE5129B-E377-4C87-6FF0-F8BE59B1619C}"/>
              </a:ext>
            </a:extLst>
          </p:cNvPr>
          <p:cNvSpPr txBox="1"/>
          <p:nvPr/>
        </p:nvSpPr>
        <p:spPr>
          <a:xfrm>
            <a:off x="9532385" y="5722200"/>
            <a:ext cx="2667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Futura Medium"/>
              </a:rPr>
              <a:t>stan na 25.06.2024 r.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F278322-0F52-5181-2138-E4F388C73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845" y="2718000"/>
            <a:ext cx="792000" cy="127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8960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ole tekstowe 2">
            <a:extLst>
              <a:ext uri="{FF2B5EF4-FFF2-40B4-BE49-F238E27FC236}">
                <a16:creationId xmlns:a16="http://schemas.microsoft.com/office/drawing/2014/main" id="{5D34E3D6-6119-C523-3E0B-7814F8036AA9}"/>
              </a:ext>
            </a:extLst>
          </p:cNvPr>
          <p:cNvSpPr txBox="1"/>
          <p:nvPr/>
        </p:nvSpPr>
        <p:spPr>
          <a:xfrm>
            <a:off x="8784757" y="2464294"/>
            <a:ext cx="2694709" cy="1508760"/>
          </a:xfrm>
          <a:prstGeom prst="rect">
            <a:avLst/>
          </a:prstGeom>
        </p:spPr>
        <p:txBody>
          <a:bodyPr wrap="square" lIns="91440" tIns="45720" rIns="91440" bIns="45720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 sz="4400" b="1" dirty="0"/>
          </a:p>
        </p:txBody>
      </p:sp>
      <p:sp>
        <p:nvSpPr>
          <p:cNvPr id="18" name="object 29">
            <a:extLst>
              <a:ext uri="{FF2B5EF4-FFF2-40B4-BE49-F238E27FC236}">
                <a16:creationId xmlns:a16="http://schemas.microsoft.com/office/drawing/2014/main" id="{87366D37-BB0D-DBC0-1729-FDE703A17173}"/>
              </a:ext>
            </a:extLst>
          </p:cNvPr>
          <p:cNvSpPr/>
          <p:nvPr/>
        </p:nvSpPr>
        <p:spPr>
          <a:xfrm>
            <a:off x="8815758" y="2446898"/>
            <a:ext cx="2951362" cy="2792656"/>
          </a:xfrm>
          <a:custGeom>
            <a:avLst/>
            <a:gdLst/>
            <a:ahLst/>
            <a:cxnLst/>
            <a:rect l="l" t="t" r="r" b="b"/>
            <a:pathLst>
              <a:path w="3192145" h="3066415">
                <a:moveTo>
                  <a:pt x="3192068" y="0"/>
                </a:moveTo>
                <a:lnTo>
                  <a:pt x="0" y="0"/>
                </a:lnTo>
                <a:lnTo>
                  <a:pt x="0" y="3066059"/>
                </a:lnTo>
                <a:lnTo>
                  <a:pt x="3192068" y="3066059"/>
                </a:lnTo>
                <a:lnTo>
                  <a:pt x="3192068" y="0"/>
                </a:lnTo>
                <a:close/>
              </a:path>
            </a:pathLst>
          </a:custGeom>
          <a:solidFill>
            <a:srgbClr val="13BCC8"/>
          </a:solidFill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19" name="pole tekstowe 2">
            <a:extLst>
              <a:ext uri="{FF2B5EF4-FFF2-40B4-BE49-F238E27FC236}">
                <a16:creationId xmlns:a16="http://schemas.microsoft.com/office/drawing/2014/main" id="{66C3BDFB-42D8-58E7-63AB-A24BF08D105F}"/>
              </a:ext>
            </a:extLst>
          </p:cNvPr>
          <p:cNvSpPr txBox="1"/>
          <p:nvPr/>
        </p:nvSpPr>
        <p:spPr>
          <a:xfrm>
            <a:off x="8775669" y="2542444"/>
            <a:ext cx="3044628" cy="1508760"/>
          </a:xfrm>
          <a:prstGeom prst="rect">
            <a:avLst/>
          </a:prstGeom>
        </p:spPr>
        <p:txBody>
          <a:bodyPr wrap="square" lIns="91440" tIns="45720" rIns="91440" bIns="45720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4400" b="1" dirty="0">
                <a:solidFill>
                  <a:schemeClr val="tx2">
                    <a:lumMod val="50000"/>
                  </a:schemeClr>
                </a:solidFill>
              </a:rPr>
              <a:t>363 tys</a:t>
            </a:r>
            <a:r>
              <a:rPr lang="pl-PL" sz="4400" b="1" dirty="0"/>
              <a:t>.</a:t>
            </a:r>
          </a:p>
          <a:p>
            <a:pPr algn="ctr"/>
            <a:r>
              <a:rPr lang="pl-PL" sz="2400" dirty="0">
                <a:solidFill>
                  <a:schemeClr val="tx2">
                    <a:lumMod val="50000"/>
                  </a:schemeClr>
                </a:solidFill>
              </a:rPr>
              <a:t>(stan na 25.06.24)</a:t>
            </a:r>
          </a:p>
          <a:p>
            <a:pPr algn="ctr"/>
            <a:endParaRPr lang="pl-PL" sz="24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pl-PL" sz="4400" b="1" dirty="0">
                <a:solidFill>
                  <a:schemeClr val="tx2">
                    <a:lumMod val="50000"/>
                  </a:schemeClr>
                </a:solidFill>
              </a:rPr>
              <a:t>105 tys</a:t>
            </a:r>
            <a:r>
              <a:rPr lang="pl-PL" sz="4400" b="1" dirty="0"/>
              <a:t>.</a:t>
            </a:r>
          </a:p>
          <a:p>
            <a:pPr algn="ctr"/>
            <a:r>
              <a:rPr lang="pl-PL" sz="2400" dirty="0">
                <a:solidFill>
                  <a:schemeClr val="tx2">
                    <a:lumMod val="50000"/>
                  </a:schemeClr>
                </a:solidFill>
              </a:rPr>
              <a:t>(prognoza na czerwiec)</a:t>
            </a:r>
            <a:endParaRPr lang="pl-PL" sz="2400" dirty="0"/>
          </a:p>
          <a:p>
            <a:pPr algn="ctr"/>
            <a:endParaRPr lang="pl-PL" sz="2400" dirty="0"/>
          </a:p>
        </p:txBody>
      </p:sp>
      <p:grpSp>
        <p:nvGrpSpPr>
          <p:cNvPr id="2" name="object 14">
            <a:extLst>
              <a:ext uri="{FF2B5EF4-FFF2-40B4-BE49-F238E27FC236}">
                <a16:creationId xmlns:a16="http://schemas.microsoft.com/office/drawing/2014/main" id="{9A853ECC-636C-396E-4B07-9C4A262A2A77}"/>
              </a:ext>
            </a:extLst>
          </p:cNvPr>
          <p:cNvGrpSpPr/>
          <p:nvPr/>
        </p:nvGrpSpPr>
        <p:grpSpPr>
          <a:xfrm>
            <a:off x="851918" y="6544188"/>
            <a:ext cx="1294130" cy="131445"/>
            <a:chOff x="851918" y="6544188"/>
            <a:chExt cx="1294130" cy="131445"/>
          </a:xfrm>
        </p:grpSpPr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4A4FED25-C5A9-BC67-7116-B210254EC3FC}"/>
                </a:ext>
              </a:extLst>
            </p:cNvPr>
            <p:cNvSpPr/>
            <p:nvPr/>
          </p:nvSpPr>
          <p:spPr>
            <a:xfrm>
              <a:off x="1252728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523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0" name="object 16">
              <a:extLst>
                <a:ext uri="{FF2B5EF4-FFF2-40B4-BE49-F238E27FC236}">
                  <a16:creationId xmlns:a16="http://schemas.microsoft.com/office/drawing/2014/main" id="{CCE77854-3100-33EF-87F0-D354F108939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2171" y="6544188"/>
              <a:ext cx="313368" cy="131152"/>
            </a:xfrm>
            <a:prstGeom prst="rect">
              <a:avLst/>
            </a:prstGeom>
          </p:spPr>
        </p:pic>
        <p:sp>
          <p:nvSpPr>
            <p:cNvPr id="21" name="object 17">
              <a:extLst>
                <a:ext uri="{FF2B5EF4-FFF2-40B4-BE49-F238E27FC236}">
                  <a16:creationId xmlns:a16="http://schemas.microsoft.com/office/drawing/2014/main" id="{C17BFC5E-F1C7-94F8-F99C-C32354DF2BB3}"/>
                </a:ext>
              </a:extLst>
            </p:cNvPr>
            <p:cNvSpPr/>
            <p:nvPr/>
          </p:nvSpPr>
          <p:spPr>
            <a:xfrm>
              <a:off x="879843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2" name="object 18">
              <a:extLst>
                <a:ext uri="{FF2B5EF4-FFF2-40B4-BE49-F238E27FC236}">
                  <a16:creationId xmlns:a16="http://schemas.microsoft.com/office/drawing/2014/main" id="{71FCD913-DC27-2DC1-F7AA-27D6F05C727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934" y="6568497"/>
              <a:ext cx="330028" cy="85648"/>
            </a:xfrm>
            <a:prstGeom prst="rect">
              <a:avLst/>
            </a:prstGeom>
          </p:spPr>
        </p:pic>
        <p:sp>
          <p:nvSpPr>
            <p:cNvPr id="23" name="object 19">
              <a:extLst>
                <a:ext uri="{FF2B5EF4-FFF2-40B4-BE49-F238E27FC236}">
                  <a16:creationId xmlns:a16="http://schemas.microsoft.com/office/drawing/2014/main" id="{9215A74D-62AB-F474-AFE1-962A0DD4C41C}"/>
                </a:ext>
              </a:extLst>
            </p:cNvPr>
            <p:cNvSpPr/>
            <p:nvPr/>
          </p:nvSpPr>
          <p:spPr>
            <a:xfrm>
              <a:off x="851918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523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24" name="object 20">
            <a:extLst>
              <a:ext uri="{FF2B5EF4-FFF2-40B4-BE49-F238E27FC236}">
                <a16:creationId xmlns:a16="http://schemas.microsoft.com/office/drawing/2014/main" id="{95AB7352-D5EB-92E1-AB7A-E29B8813B77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3158" y="6545857"/>
            <a:ext cx="604949" cy="148503"/>
          </a:xfrm>
          <a:prstGeom prst="rect">
            <a:avLst/>
          </a:prstGeom>
        </p:spPr>
      </p:pic>
      <p:grpSp>
        <p:nvGrpSpPr>
          <p:cNvPr id="25" name="object 21">
            <a:extLst>
              <a:ext uri="{FF2B5EF4-FFF2-40B4-BE49-F238E27FC236}">
                <a16:creationId xmlns:a16="http://schemas.microsoft.com/office/drawing/2014/main" id="{6CB94861-9064-BAC1-0C1F-40C30DADE9DA}"/>
              </a:ext>
            </a:extLst>
          </p:cNvPr>
          <p:cNvGrpSpPr/>
          <p:nvPr/>
        </p:nvGrpSpPr>
        <p:grpSpPr>
          <a:xfrm>
            <a:off x="8980233" y="6499859"/>
            <a:ext cx="362585" cy="240665"/>
            <a:chOff x="8980233" y="6499859"/>
            <a:chExt cx="362585" cy="240665"/>
          </a:xfrm>
        </p:grpSpPr>
        <p:sp>
          <p:nvSpPr>
            <p:cNvPr id="26" name="object 22">
              <a:extLst>
                <a:ext uri="{FF2B5EF4-FFF2-40B4-BE49-F238E27FC236}">
                  <a16:creationId xmlns:a16="http://schemas.microsoft.com/office/drawing/2014/main" id="{4A383632-EA3E-346F-A5C8-0C5D7064B1A3}"/>
                </a:ext>
              </a:extLst>
            </p:cNvPr>
            <p:cNvSpPr/>
            <p:nvPr/>
          </p:nvSpPr>
          <p:spPr>
            <a:xfrm>
              <a:off x="8980233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3">
              <a:extLst>
                <a:ext uri="{FF2B5EF4-FFF2-40B4-BE49-F238E27FC236}">
                  <a16:creationId xmlns:a16="http://schemas.microsoft.com/office/drawing/2014/main" id="{F78EC8CD-52FD-D3A5-BE71-F8E80D493FF7}"/>
                </a:ext>
              </a:extLst>
            </p:cNvPr>
            <p:cNvSpPr/>
            <p:nvPr/>
          </p:nvSpPr>
          <p:spPr>
            <a:xfrm>
              <a:off x="8980233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7213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4">
              <a:extLst>
                <a:ext uri="{FF2B5EF4-FFF2-40B4-BE49-F238E27FC236}">
                  <a16:creationId xmlns:a16="http://schemas.microsoft.com/office/drawing/2014/main" id="{1715BF38-9CAC-4A3D-7078-F96BBE457095}"/>
                </a:ext>
              </a:extLst>
            </p:cNvPr>
            <p:cNvSpPr/>
            <p:nvPr/>
          </p:nvSpPr>
          <p:spPr>
            <a:xfrm>
              <a:off x="8980233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9" name="object 25">
            <a:extLst>
              <a:ext uri="{FF2B5EF4-FFF2-40B4-BE49-F238E27FC236}">
                <a16:creationId xmlns:a16="http://schemas.microsoft.com/office/drawing/2014/main" id="{8F2BEF61-ED47-31A1-CE4C-77C4A44E064E}"/>
              </a:ext>
            </a:extLst>
          </p:cNvPr>
          <p:cNvGrpSpPr/>
          <p:nvPr/>
        </p:nvGrpSpPr>
        <p:grpSpPr>
          <a:xfrm>
            <a:off x="7806987" y="6449953"/>
            <a:ext cx="160655" cy="320040"/>
            <a:chOff x="7806987" y="6449953"/>
            <a:chExt cx="160655" cy="320040"/>
          </a:xfrm>
        </p:grpSpPr>
        <p:sp>
          <p:nvSpPr>
            <p:cNvPr id="30" name="object 26">
              <a:extLst>
                <a:ext uri="{FF2B5EF4-FFF2-40B4-BE49-F238E27FC236}">
                  <a16:creationId xmlns:a16="http://schemas.microsoft.com/office/drawing/2014/main" id="{01486900-85E8-6C73-9256-C257623E3895}"/>
                </a:ext>
              </a:extLst>
            </p:cNvPr>
            <p:cNvSpPr/>
            <p:nvPr/>
          </p:nvSpPr>
          <p:spPr>
            <a:xfrm>
              <a:off x="7806987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1" name="object 27">
              <a:extLst>
                <a:ext uri="{FF2B5EF4-FFF2-40B4-BE49-F238E27FC236}">
                  <a16:creationId xmlns:a16="http://schemas.microsoft.com/office/drawing/2014/main" id="{7C5D807D-C8E8-D82B-9B5C-91B36B939FE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7003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32" name="object 28">
            <a:extLst>
              <a:ext uri="{FF2B5EF4-FFF2-40B4-BE49-F238E27FC236}">
                <a16:creationId xmlns:a16="http://schemas.microsoft.com/office/drawing/2014/main" id="{DFA93A36-1867-A679-4304-5FAEFF938CF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7917" y="6509863"/>
            <a:ext cx="690422" cy="219871"/>
          </a:xfrm>
          <a:prstGeom prst="rect">
            <a:avLst/>
          </a:prstGeom>
        </p:spPr>
      </p:pic>
      <p:grpSp>
        <p:nvGrpSpPr>
          <p:cNvPr id="33" name="object 29">
            <a:extLst>
              <a:ext uri="{FF2B5EF4-FFF2-40B4-BE49-F238E27FC236}">
                <a16:creationId xmlns:a16="http://schemas.microsoft.com/office/drawing/2014/main" id="{90D117E2-7FB1-0B1D-D1C3-013D7D499534}"/>
              </a:ext>
            </a:extLst>
          </p:cNvPr>
          <p:cNvGrpSpPr/>
          <p:nvPr/>
        </p:nvGrpSpPr>
        <p:grpSpPr>
          <a:xfrm>
            <a:off x="10978667" y="6499898"/>
            <a:ext cx="361950" cy="240029"/>
            <a:chOff x="10978667" y="6499898"/>
            <a:chExt cx="361950" cy="240029"/>
          </a:xfrm>
        </p:grpSpPr>
        <p:sp>
          <p:nvSpPr>
            <p:cNvPr id="34" name="object 30">
              <a:extLst>
                <a:ext uri="{FF2B5EF4-FFF2-40B4-BE49-F238E27FC236}">
                  <a16:creationId xmlns:a16="http://schemas.microsoft.com/office/drawing/2014/main" id="{F6A67D4F-83D6-37C3-5599-1D52D6972D59}"/>
                </a:ext>
              </a:extLst>
            </p:cNvPr>
            <p:cNvSpPr/>
            <p:nvPr/>
          </p:nvSpPr>
          <p:spPr>
            <a:xfrm>
              <a:off x="10978667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5" name="object 31">
              <a:extLst>
                <a:ext uri="{FF2B5EF4-FFF2-40B4-BE49-F238E27FC236}">
                  <a16:creationId xmlns:a16="http://schemas.microsoft.com/office/drawing/2014/main" id="{FEC09107-ED26-C074-D60A-5625EA1EE56E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67876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36" name="object 32">
            <a:extLst>
              <a:ext uri="{FF2B5EF4-FFF2-40B4-BE49-F238E27FC236}">
                <a16:creationId xmlns:a16="http://schemas.microsoft.com/office/drawing/2014/main" id="{15E700E1-D3EF-7F90-48BC-449848E59931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69535" y="6546048"/>
            <a:ext cx="629066" cy="155540"/>
          </a:xfrm>
          <a:prstGeom prst="rect">
            <a:avLst/>
          </a:prstGeom>
        </p:spPr>
      </p:pic>
      <p:grpSp>
        <p:nvGrpSpPr>
          <p:cNvPr id="37" name="Grupa 36">
            <a:extLst>
              <a:ext uri="{FF2B5EF4-FFF2-40B4-BE49-F238E27FC236}">
                <a16:creationId xmlns:a16="http://schemas.microsoft.com/office/drawing/2014/main" id="{2A78DB2B-514D-90EA-741B-61EDFC1BD2F6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38" name="object 66">
              <a:extLst>
                <a:ext uri="{FF2B5EF4-FFF2-40B4-BE49-F238E27FC236}">
                  <a16:creationId xmlns:a16="http://schemas.microsoft.com/office/drawing/2014/main" id="{62B0C4A9-FBA2-B394-F66C-B958A50858CA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9" name="object 61">
              <a:extLst>
                <a:ext uri="{FF2B5EF4-FFF2-40B4-BE49-F238E27FC236}">
                  <a16:creationId xmlns:a16="http://schemas.microsoft.com/office/drawing/2014/main" id="{2D12EA29-7B4F-3902-1AC3-D08ABC7ED038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0" name="object 62">
              <a:extLst>
                <a:ext uri="{FF2B5EF4-FFF2-40B4-BE49-F238E27FC236}">
                  <a16:creationId xmlns:a16="http://schemas.microsoft.com/office/drawing/2014/main" id="{F25E15CD-0FD6-8A74-88A2-29A27628578F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1" name="object 63">
              <a:extLst>
                <a:ext uri="{FF2B5EF4-FFF2-40B4-BE49-F238E27FC236}">
                  <a16:creationId xmlns:a16="http://schemas.microsoft.com/office/drawing/2014/main" id="{EB62324F-44C1-5434-2F14-4D84AB74415F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2" name="object 64">
              <a:extLst>
                <a:ext uri="{FF2B5EF4-FFF2-40B4-BE49-F238E27FC236}">
                  <a16:creationId xmlns:a16="http://schemas.microsoft.com/office/drawing/2014/main" id="{FEFCC306-EEDE-F175-7211-E465EB2ABCFE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43" name="object 65">
              <a:extLst>
                <a:ext uri="{FF2B5EF4-FFF2-40B4-BE49-F238E27FC236}">
                  <a16:creationId xmlns:a16="http://schemas.microsoft.com/office/drawing/2014/main" id="{3DE63FBD-EC20-47E9-FC1C-678E6A613FED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44" name="object 2">
            <a:extLst>
              <a:ext uri="{FF2B5EF4-FFF2-40B4-BE49-F238E27FC236}">
                <a16:creationId xmlns:a16="http://schemas.microsoft.com/office/drawing/2014/main" id="{3B222EA6-9808-5210-9265-CD1A4A2351DD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TESTOWA SPRZEDAŻ BILETÓW</a:t>
            </a:r>
          </a:p>
        </p:txBody>
      </p: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3C707CFC-5BE6-850E-532B-4F401A5BC917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46" name="Wykres 45">
            <a:extLst>
              <a:ext uri="{FF2B5EF4-FFF2-40B4-BE49-F238E27FC236}">
                <a16:creationId xmlns:a16="http://schemas.microsoft.com/office/drawing/2014/main" id="{91A087F2-45AE-28F4-71D9-915123C85D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194808"/>
              </p:ext>
            </p:extLst>
          </p:nvPr>
        </p:nvGraphicFramePr>
        <p:xfrm>
          <a:off x="679884" y="1771909"/>
          <a:ext cx="7368033" cy="4082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2273046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Wykres 18">
            <a:extLst>
              <a:ext uri="{FF2B5EF4-FFF2-40B4-BE49-F238E27FC236}">
                <a16:creationId xmlns:a16="http://schemas.microsoft.com/office/drawing/2014/main" id="{A7FD83D3-F718-336F-AD9F-EFB5AA1907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268300"/>
              </p:ext>
            </p:extLst>
          </p:nvPr>
        </p:nvGraphicFramePr>
        <p:xfrm>
          <a:off x="1238818" y="1546087"/>
          <a:ext cx="8610599" cy="4348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8" name="object 14">
            <a:extLst>
              <a:ext uri="{FF2B5EF4-FFF2-40B4-BE49-F238E27FC236}">
                <a16:creationId xmlns:a16="http://schemas.microsoft.com/office/drawing/2014/main" id="{F6681DBC-0F5B-0390-DD94-4F9B1A85F6B7}"/>
              </a:ext>
            </a:extLst>
          </p:cNvPr>
          <p:cNvGrpSpPr/>
          <p:nvPr/>
        </p:nvGrpSpPr>
        <p:grpSpPr>
          <a:xfrm>
            <a:off x="851918" y="6544188"/>
            <a:ext cx="1294130" cy="131445"/>
            <a:chOff x="851918" y="6544188"/>
            <a:chExt cx="1294130" cy="131445"/>
          </a:xfrm>
        </p:grpSpPr>
        <p:sp>
          <p:nvSpPr>
            <p:cNvPr id="20" name="object 15">
              <a:extLst>
                <a:ext uri="{FF2B5EF4-FFF2-40B4-BE49-F238E27FC236}">
                  <a16:creationId xmlns:a16="http://schemas.microsoft.com/office/drawing/2014/main" id="{D2626CC5-3B04-26C8-BFA5-4A55B6D7DA21}"/>
                </a:ext>
              </a:extLst>
            </p:cNvPr>
            <p:cNvSpPr/>
            <p:nvPr/>
          </p:nvSpPr>
          <p:spPr>
            <a:xfrm>
              <a:off x="1252728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523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1" name="object 16">
              <a:extLst>
                <a:ext uri="{FF2B5EF4-FFF2-40B4-BE49-F238E27FC236}">
                  <a16:creationId xmlns:a16="http://schemas.microsoft.com/office/drawing/2014/main" id="{24833835-BCCA-89FB-17F4-634FE2A80C2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2171" y="6544188"/>
              <a:ext cx="313368" cy="131152"/>
            </a:xfrm>
            <a:prstGeom prst="rect">
              <a:avLst/>
            </a:prstGeom>
          </p:spPr>
        </p:pic>
        <p:sp>
          <p:nvSpPr>
            <p:cNvPr id="22" name="object 17">
              <a:extLst>
                <a:ext uri="{FF2B5EF4-FFF2-40B4-BE49-F238E27FC236}">
                  <a16:creationId xmlns:a16="http://schemas.microsoft.com/office/drawing/2014/main" id="{9AF37F9D-D3DB-BFE3-662B-3F4E6BD548A7}"/>
                </a:ext>
              </a:extLst>
            </p:cNvPr>
            <p:cNvSpPr/>
            <p:nvPr/>
          </p:nvSpPr>
          <p:spPr>
            <a:xfrm>
              <a:off x="879843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3" name="object 18">
              <a:extLst>
                <a:ext uri="{FF2B5EF4-FFF2-40B4-BE49-F238E27FC236}">
                  <a16:creationId xmlns:a16="http://schemas.microsoft.com/office/drawing/2014/main" id="{2E73A7E4-5D5E-62B5-1A19-16C58A91AA5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5934" y="6568497"/>
              <a:ext cx="330028" cy="85648"/>
            </a:xfrm>
            <a:prstGeom prst="rect">
              <a:avLst/>
            </a:prstGeom>
          </p:spPr>
        </p:pic>
        <p:sp>
          <p:nvSpPr>
            <p:cNvPr id="24" name="object 19">
              <a:extLst>
                <a:ext uri="{FF2B5EF4-FFF2-40B4-BE49-F238E27FC236}">
                  <a16:creationId xmlns:a16="http://schemas.microsoft.com/office/drawing/2014/main" id="{10A4C058-9E98-7AA3-B288-86FE9093CA39}"/>
                </a:ext>
              </a:extLst>
            </p:cNvPr>
            <p:cNvSpPr/>
            <p:nvPr/>
          </p:nvSpPr>
          <p:spPr>
            <a:xfrm>
              <a:off x="851918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523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25" name="object 20">
            <a:extLst>
              <a:ext uri="{FF2B5EF4-FFF2-40B4-BE49-F238E27FC236}">
                <a16:creationId xmlns:a16="http://schemas.microsoft.com/office/drawing/2014/main" id="{45510BCC-891F-2C7A-7211-4F1A3BE30FC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23158" y="6545857"/>
            <a:ext cx="604949" cy="148503"/>
          </a:xfrm>
          <a:prstGeom prst="rect">
            <a:avLst/>
          </a:prstGeom>
        </p:spPr>
      </p:pic>
      <p:grpSp>
        <p:nvGrpSpPr>
          <p:cNvPr id="26" name="object 21">
            <a:extLst>
              <a:ext uri="{FF2B5EF4-FFF2-40B4-BE49-F238E27FC236}">
                <a16:creationId xmlns:a16="http://schemas.microsoft.com/office/drawing/2014/main" id="{6A07E5AC-5C8A-3E31-5E1D-ED0ECEBEBFB4}"/>
              </a:ext>
            </a:extLst>
          </p:cNvPr>
          <p:cNvGrpSpPr/>
          <p:nvPr/>
        </p:nvGrpSpPr>
        <p:grpSpPr>
          <a:xfrm>
            <a:off x="8980233" y="6499859"/>
            <a:ext cx="362585" cy="240665"/>
            <a:chOff x="8980233" y="6499859"/>
            <a:chExt cx="362585" cy="240665"/>
          </a:xfrm>
        </p:grpSpPr>
        <p:sp>
          <p:nvSpPr>
            <p:cNvPr id="27" name="object 22">
              <a:extLst>
                <a:ext uri="{FF2B5EF4-FFF2-40B4-BE49-F238E27FC236}">
                  <a16:creationId xmlns:a16="http://schemas.microsoft.com/office/drawing/2014/main" id="{9F28471C-1E94-93F1-95D8-08A32D2C72C9}"/>
                </a:ext>
              </a:extLst>
            </p:cNvPr>
            <p:cNvSpPr/>
            <p:nvPr/>
          </p:nvSpPr>
          <p:spPr>
            <a:xfrm>
              <a:off x="8980233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3">
              <a:extLst>
                <a:ext uri="{FF2B5EF4-FFF2-40B4-BE49-F238E27FC236}">
                  <a16:creationId xmlns:a16="http://schemas.microsoft.com/office/drawing/2014/main" id="{34E85870-F5B6-2A22-9D41-2A9597FCABE4}"/>
                </a:ext>
              </a:extLst>
            </p:cNvPr>
            <p:cNvSpPr/>
            <p:nvPr/>
          </p:nvSpPr>
          <p:spPr>
            <a:xfrm>
              <a:off x="8980233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7213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4">
              <a:extLst>
                <a:ext uri="{FF2B5EF4-FFF2-40B4-BE49-F238E27FC236}">
                  <a16:creationId xmlns:a16="http://schemas.microsoft.com/office/drawing/2014/main" id="{C417B532-F207-127B-2531-C22C03CFE666}"/>
                </a:ext>
              </a:extLst>
            </p:cNvPr>
            <p:cNvSpPr/>
            <p:nvPr/>
          </p:nvSpPr>
          <p:spPr>
            <a:xfrm>
              <a:off x="8980233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30" name="object 25">
            <a:extLst>
              <a:ext uri="{FF2B5EF4-FFF2-40B4-BE49-F238E27FC236}">
                <a16:creationId xmlns:a16="http://schemas.microsoft.com/office/drawing/2014/main" id="{663A698A-2386-8C73-3E37-D2E9FAA7DC59}"/>
              </a:ext>
            </a:extLst>
          </p:cNvPr>
          <p:cNvGrpSpPr/>
          <p:nvPr/>
        </p:nvGrpSpPr>
        <p:grpSpPr>
          <a:xfrm>
            <a:off x="7806987" y="6449953"/>
            <a:ext cx="160655" cy="320040"/>
            <a:chOff x="7806987" y="6449953"/>
            <a:chExt cx="160655" cy="320040"/>
          </a:xfrm>
        </p:grpSpPr>
        <p:sp>
          <p:nvSpPr>
            <p:cNvPr id="31" name="object 26">
              <a:extLst>
                <a:ext uri="{FF2B5EF4-FFF2-40B4-BE49-F238E27FC236}">
                  <a16:creationId xmlns:a16="http://schemas.microsoft.com/office/drawing/2014/main" id="{37A440B0-1C79-5A74-3205-BC73E157B2AC}"/>
                </a:ext>
              </a:extLst>
            </p:cNvPr>
            <p:cNvSpPr/>
            <p:nvPr/>
          </p:nvSpPr>
          <p:spPr>
            <a:xfrm>
              <a:off x="7806987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2" name="object 27">
              <a:extLst>
                <a:ext uri="{FF2B5EF4-FFF2-40B4-BE49-F238E27FC236}">
                  <a16:creationId xmlns:a16="http://schemas.microsoft.com/office/drawing/2014/main" id="{7680FCB9-AD13-6BE8-1921-27A06DEB48D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07003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33" name="object 28">
            <a:extLst>
              <a:ext uri="{FF2B5EF4-FFF2-40B4-BE49-F238E27FC236}">
                <a16:creationId xmlns:a16="http://schemas.microsoft.com/office/drawing/2014/main" id="{22CF3585-BFC1-F03C-1740-5B2631507D7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47917" y="6509863"/>
            <a:ext cx="690422" cy="219871"/>
          </a:xfrm>
          <a:prstGeom prst="rect">
            <a:avLst/>
          </a:prstGeom>
        </p:spPr>
      </p:pic>
      <p:grpSp>
        <p:nvGrpSpPr>
          <p:cNvPr id="34" name="object 29">
            <a:extLst>
              <a:ext uri="{FF2B5EF4-FFF2-40B4-BE49-F238E27FC236}">
                <a16:creationId xmlns:a16="http://schemas.microsoft.com/office/drawing/2014/main" id="{C5F2791B-78B5-BE01-FA6B-E93540A253A4}"/>
              </a:ext>
            </a:extLst>
          </p:cNvPr>
          <p:cNvGrpSpPr/>
          <p:nvPr/>
        </p:nvGrpSpPr>
        <p:grpSpPr>
          <a:xfrm>
            <a:off x="10978667" y="6499898"/>
            <a:ext cx="361950" cy="240029"/>
            <a:chOff x="10978667" y="6499898"/>
            <a:chExt cx="361950" cy="240029"/>
          </a:xfrm>
        </p:grpSpPr>
        <p:sp>
          <p:nvSpPr>
            <p:cNvPr id="35" name="object 30">
              <a:extLst>
                <a:ext uri="{FF2B5EF4-FFF2-40B4-BE49-F238E27FC236}">
                  <a16:creationId xmlns:a16="http://schemas.microsoft.com/office/drawing/2014/main" id="{04A69721-2906-D768-1005-7249FEFE3882}"/>
                </a:ext>
              </a:extLst>
            </p:cNvPr>
            <p:cNvSpPr/>
            <p:nvPr/>
          </p:nvSpPr>
          <p:spPr>
            <a:xfrm>
              <a:off x="10978667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6" name="object 31">
              <a:extLst>
                <a:ext uri="{FF2B5EF4-FFF2-40B4-BE49-F238E27FC236}">
                  <a16:creationId xmlns:a16="http://schemas.microsoft.com/office/drawing/2014/main" id="{38955DE5-43E8-05C3-4D1D-EB78EF5B9D45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067876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37" name="object 32">
            <a:extLst>
              <a:ext uri="{FF2B5EF4-FFF2-40B4-BE49-F238E27FC236}">
                <a16:creationId xmlns:a16="http://schemas.microsoft.com/office/drawing/2014/main" id="{F9CE458E-1251-6F96-ECB6-529FC2AEEE70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69535" y="6546048"/>
            <a:ext cx="629066" cy="155540"/>
          </a:xfrm>
          <a:prstGeom prst="rect">
            <a:avLst/>
          </a:prstGeom>
        </p:spPr>
      </p:pic>
      <p:grpSp>
        <p:nvGrpSpPr>
          <p:cNvPr id="3" name="Grupa 2">
            <a:extLst>
              <a:ext uri="{FF2B5EF4-FFF2-40B4-BE49-F238E27FC236}">
                <a16:creationId xmlns:a16="http://schemas.microsoft.com/office/drawing/2014/main" id="{A0CDFF09-B59C-2E2F-7199-48385D8A4C89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15" name="object 66">
              <a:extLst>
                <a:ext uri="{FF2B5EF4-FFF2-40B4-BE49-F238E27FC236}">
                  <a16:creationId xmlns:a16="http://schemas.microsoft.com/office/drawing/2014/main" id="{7B95B7F3-49DD-D9CF-BDBD-231CC919EB5D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17" name="object 61">
              <a:extLst>
                <a:ext uri="{FF2B5EF4-FFF2-40B4-BE49-F238E27FC236}">
                  <a16:creationId xmlns:a16="http://schemas.microsoft.com/office/drawing/2014/main" id="{F16045DF-BB81-5B55-EDD1-B8AC38C9AA76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8" name="object 62">
              <a:extLst>
                <a:ext uri="{FF2B5EF4-FFF2-40B4-BE49-F238E27FC236}">
                  <a16:creationId xmlns:a16="http://schemas.microsoft.com/office/drawing/2014/main" id="{5F303EC5-A9A8-F85E-1CCE-84E76BDA7807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9" name="object 63">
              <a:extLst>
                <a:ext uri="{FF2B5EF4-FFF2-40B4-BE49-F238E27FC236}">
                  <a16:creationId xmlns:a16="http://schemas.microsoft.com/office/drawing/2014/main" id="{9A2F4CD9-819C-3843-F476-CCDAB3ECC805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0" name="object 64">
              <a:extLst>
                <a:ext uri="{FF2B5EF4-FFF2-40B4-BE49-F238E27FC236}">
                  <a16:creationId xmlns:a16="http://schemas.microsoft.com/office/drawing/2014/main" id="{56E3E93D-C7D8-5F7A-7D9E-D0182F2D178E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41" name="object 65">
              <a:extLst>
                <a:ext uri="{FF2B5EF4-FFF2-40B4-BE49-F238E27FC236}">
                  <a16:creationId xmlns:a16="http://schemas.microsoft.com/office/drawing/2014/main" id="{E06518BD-075D-337B-0DB8-0EE47C012ABD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42" name="object 2">
            <a:extLst>
              <a:ext uri="{FF2B5EF4-FFF2-40B4-BE49-F238E27FC236}">
                <a16:creationId xmlns:a16="http://schemas.microsoft.com/office/drawing/2014/main" id="{88F39F80-D13A-CA8A-20C3-86A573B05957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KANAŁY SPRZEDAŻY</a:t>
            </a:r>
          </a:p>
        </p:txBody>
      </p: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B3623E25-A40C-E34B-BFCA-1365E5A1E94B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366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Wykres 31">
            <a:extLst>
              <a:ext uri="{FF2B5EF4-FFF2-40B4-BE49-F238E27FC236}">
                <a16:creationId xmlns:a16="http://schemas.microsoft.com/office/drawing/2014/main" id="{EFA92BE6-34AA-5650-A4E7-BD10DF5922BB}"/>
              </a:ext>
            </a:extLst>
          </p:cNvPr>
          <p:cNvGraphicFramePr>
            <a:graphicFrameLocks/>
          </p:cNvGraphicFramePr>
          <p:nvPr/>
        </p:nvGraphicFramePr>
        <p:xfrm>
          <a:off x="2819400" y="2323437"/>
          <a:ext cx="6324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7" name="Grupa 36">
            <a:extLst>
              <a:ext uri="{FF2B5EF4-FFF2-40B4-BE49-F238E27FC236}">
                <a16:creationId xmlns:a16="http://schemas.microsoft.com/office/drawing/2014/main" id="{15CBDFC9-0B22-DFF8-204C-12CD9056D742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38" name="object 66">
              <a:extLst>
                <a:ext uri="{FF2B5EF4-FFF2-40B4-BE49-F238E27FC236}">
                  <a16:creationId xmlns:a16="http://schemas.microsoft.com/office/drawing/2014/main" id="{7964EC66-6D59-B6BB-B994-165EFC83A39D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9" name="object 61">
              <a:extLst>
                <a:ext uri="{FF2B5EF4-FFF2-40B4-BE49-F238E27FC236}">
                  <a16:creationId xmlns:a16="http://schemas.microsoft.com/office/drawing/2014/main" id="{D4A4456B-76CD-5D4A-015B-A7B1E800FE7C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0" name="object 62">
              <a:extLst>
                <a:ext uri="{FF2B5EF4-FFF2-40B4-BE49-F238E27FC236}">
                  <a16:creationId xmlns:a16="http://schemas.microsoft.com/office/drawing/2014/main" id="{2E530D67-DDC3-03C2-7F92-9957533B3507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1" name="object 63">
              <a:extLst>
                <a:ext uri="{FF2B5EF4-FFF2-40B4-BE49-F238E27FC236}">
                  <a16:creationId xmlns:a16="http://schemas.microsoft.com/office/drawing/2014/main" id="{76C9D1CD-FA7F-7C95-53D1-A075CFCD0DAD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42" name="object 64">
              <a:extLst>
                <a:ext uri="{FF2B5EF4-FFF2-40B4-BE49-F238E27FC236}">
                  <a16:creationId xmlns:a16="http://schemas.microsoft.com/office/drawing/2014/main" id="{A4581FAB-1F46-2704-C70F-428B0FA7D9B8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43" name="object 65">
              <a:extLst>
                <a:ext uri="{FF2B5EF4-FFF2-40B4-BE49-F238E27FC236}">
                  <a16:creationId xmlns:a16="http://schemas.microsoft.com/office/drawing/2014/main" id="{9478A483-D4BF-4C6A-55EE-0575345119A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46" name="object 2">
            <a:extLst>
              <a:ext uri="{FF2B5EF4-FFF2-40B4-BE49-F238E27FC236}">
                <a16:creationId xmlns:a16="http://schemas.microsoft.com/office/drawing/2014/main" id="{9D810C2C-BC24-8DE6-DD48-BC7D2D489E2F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DOCELOWE KORZYŚCI</a:t>
            </a:r>
          </a:p>
        </p:txBody>
      </p: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id="{5F945834-A44D-32FC-3915-63AEF6707988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60" name="Grupa 59">
            <a:extLst>
              <a:ext uri="{FF2B5EF4-FFF2-40B4-BE49-F238E27FC236}">
                <a16:creationId xmlns:a16="http://schemas.microsoft.com/office/drawing/2014/main" id="{2EED4031-EE40-D1B3-92B8-EB8BA252BF2A}"/>
              </a:ext>
            </a:extLst>
          </p:cNvPr>
          <p:cNvGrpSpPr/>
          <p:nvPr/>
        </p:nvGrpSpPr>
        <p:grpSpPr>
          <a:xfrm>
            <a:off x="327868" y="1903240"/>
            <a:ext cx="3734730" cy="4262555"/>
            <a:chOff x="416768" y="1903240"/>
            <a:chExt cx="3734730" cy="4262555"/>
          </a:xfrm>
        </p:grpSpPr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0771AB18-5DC5-CED0-4182-C8FDDB8B45F7}"/>
                </a:ext>
              </a:extLst>
            </p:cNvPr>
            <p:cNvSpPr/>
            <p:nvPr/>
          </p:nvSpPr>
          <p:spPr>
            <a:xfrm>
              <a:off x="416768" y="1903240"/>
              <a:ext cx="3734730" cy="4262555"/>
            </a:xfrm>
            <a:custGeom>
              <a:avLst/>
              <a:gdLst>
                <a:gd name="connsiteX0" fmla="*/ 0 w 3734730"/>
                <a:gd name="connsiteY0" fmla="*/ 373473 h 4262555"/>
                <a:gd name="connsiteX1" fmla="*/ 373473 w 3734730"/>
                <a:gd name="connsiteY1" fmla="*/ 0 h 4262555"/>
                <a:gd name="connsiteX2" fmla="*/ 3361257 w 3734730"/>
                <a:gd name="connsiteY2" fmla="*/ 0 h 4262555"/>
                <a:gd name="connsiteX3" fmla="*/ 3734730 w 3734730"/>
                <a:gd name="connsiteY3" fmla="*/ 373473 h 4262555"/>
                <a:gd name="connsiteX4" fmla="*/ 3734730 w 3734730"/>
                <a:gd name="connsiteY4" fmla="*/ 3889082 h 4262555"/>
                <a:gd name="connsiteX5" fmla="*/ 3361257 w 3734730"/>
                <a:gd name="connsiteY5" fmla="*/ 4262555 h 4262555"/>
                <a:gd name="connsiteX6" fmla="*/ 373473 w 3734730"/>
                <a:gd name="connsiteY6" fmla="*/ 4262555 h 4262555"/>
                <a:gd name="connsiteX7" fmla="*/ 0 w 3734730"/>
                <a:gd name="connsiteY7" fmla="*/ 3889082 h 4262555"/>
                <a:gd name="connsiteX8" fmla="*/ 0 w 3734730"/>
                <a:gd name="connsiteY8" fmla="*/ 373473 h 426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34730" h="4262555">
                  <a:moveTo>
                    <a:pt x="0" y="373473"/>
                  </a:moveTo>
                  <a:cubicBezTo>
                    <a:pt x="0" y="167210"/>
                    <a:pt x="167210" y="0"/>
                    <a:pt x="373473" y="0"/>
                  </a:cubicBezTo>
                  <a:lnTo>
                    <a:pt x="3361257" y="0"/>
                  </a:lnTo>
                  <a:cubicBezTo>
                    <a:pt x="3567520" y="0"/>
                    <a:pt x="3734730" y="167210"/>
                    <a:pt x="3734730" y="373473"/>
                  </a:cubicBezTo>
                  <a:lnTo>
                    <a:pt x="3734730" y="3889082"/>
                  </a:lnTo>
                  <a:cubicBezTo>
                    <a:pt x="3734730" y="4095345"/>
                    <a:pt x="3567520" y="4262555"/>
                    <a:pt x="3361257" y="4262555"/>
                  </a:cubicBezTo>
                  <a:lnTo>
                    <a:pt x="373473" y="4262555"/>
                  </a:lnTo>
                  <a:cubicBezTo>
                    <a:pt x="167210" y="4262555"/>
                    <a:pt x="0" y="4095345"/>
                    <a:pt x="0" y="3889082"/>
                  </a:cubicBezTo>
                  <a:lnTo>
                    <a:pt x="0" y="373473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792" tIns="1818814" rIns="113792" bIns="966303" numCol="1" spcCol="1270" anchor="t" anchorCtr="1">
              <a:noAutofit/>
            </a:bodyPr>
            <a:lstStyle/>
            <a:p>
              <a:pPr lvl="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endParaRPr lang="pl-PL" sz="1600" kern="1200" dirty="0">
                <a:latin typeface="+mj-lt"/>
              </a:endParaRPr>
            </a:p>
            <a:p>
              <a:pPr marL="285750" lvl="0" indent="-2857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l-PL" sz="1600" kern="1200" dirty="0">
                  <a:latin typeface="+mj-lt"/>
                </a:rPr>
                <a:t>Jeden system na całe województwo</a:t>
              </a:r>
            </a:p>
            <a:p>
              <a:pPr marL="285750" indent="-285750" algn="l" defTabSz="71120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l-PL" sz="1600" kern="1200" dirty="0">
                  <a:latin typeface="+mj-lt"/>
                </a:rPr>
                <a:t>Bardzo łatwy dostęp do biletów</a:t>
              </a:r>
            </a:p>
            <a:p>
              <a:pPr marL="285750" lvl="0" indent="-2857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l-PL" sz="1600" kern="1200" dirty="0">
                  <a:latin typeface="+mj-lt"/>
                </a:rPr>
                <a:t>Proste płatności zbliżeniowe</a:t>
              </a:r>
            </a:p>
            <a:p>
              <a:pPr marL="285750" lvl="0" indent="-2857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l-PL" sz="1600" kern="1200" dirty="0">
                  <a:latin typeface="+mj-lt"/>
                </a:rPr>
                <a:t>Wszystkie bilety w jednym miejscu​</a:t>
              </a:r>
            </a:p>
            <a:p>
              <a:pPr marL="285750" lvl="0" indent="-2857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l-PL" sz="1600" kern="1200" dirty="0">
                  <a:latin typeface="+mj-lt"/>
                </a:rPr>
                <a:t>Łatwość użytkowania dla turystów</a:t>
              </a:r>
            </a:p>
            <a:p>
              <a:pPr marL="285750" lvl="0" indent="-2857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l-PL" sz="1600" kern="1200" dirty="0">
                  <a:latin typeface="+mj-lt"/>
                </a:rPr>
                <a:t>Planer podróży</a:t>
              </a:r>
            </a:p>
            <a:p>
              <a:pPr marL="0" lvl="0" indent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endParaRPr lang="pl-PL" sz="1600" kern="1200" dirty="0">
                <a:latin typeface="+mj-lt"/>
              </a:endParaRPr>
            </a:p>
          </p:txBody>
        </p:sp>
        <p:sp>
          <p:nvSpPr>
            <p:cNvPr id="50" name="Owal 49" descr="Rodzina z dwojgiem dzieci kontur">
              <a:extLst>
                <a:ext uri="{FF2B5EF4-FFF2-40B4-BE49-F238E27FC236}">
                  <a16:creationId xmlns:a16="http://schemas.microsoft.com/office/drawing/2014/main" id="{954995D9-2ACB-F1C4-333A-A4D8234DD421}"/>
                </a:ext>
              </a:extLst>
            </p:cNvPr>
            <p:cNvSpPr/>
            <p:nvPr/>
          </p:nvSpPr>
          <p:spPr>
            <a:xfrm>
              <a:off x="1528394" y="2044693"/>
              <a:ext cx="1419430" cy="1419430"/>
            </a:xfrm>
            <a:prstGeom prst="ellipse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l-PL" dirty="0"/>
            </a:p>
          </p:txBody>
        </p:sp>
        <p:sp>
          <p:nvSpPr>
            <p:cNvPr id="57" name="pole tekstowe 56">
              <a:extLst>
                <a:ext uri="{FF2B5EF4-FFF2-40B4-BE49-F238E27FC236}">
                  <a16:creationId xmlns:a16="http://schemas.microsoft.com/office/drawing/2014/main" id="{1A97B818-0C22-8804-FDC6-E780EDD04D6E}"/>
                </a:ext>
              </a:extLst>
            </p:cNvPr>
            <p:cNvSpPr txBox="1"/>
            <p:nvPr/>
          </p:nvSpPr>
          <p:spPr>
            <a:xfrm>
              <a:off x="929993" y="3533499"/>
              <a:ext cx="270828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pl-PL" sz="1800" b="1" kern="1200" dirty="0">
                  <a:solidFill>
                    <a:schemeClr val="bg1"/>
                  </a:solidFill>
                  <a:latin typeface="+mj-lt"/>
                </a:rPr>
                <a:t>PASAŻEROWIE</a:t>
              </a:r>
            </a:p>
          </p:txBody>
        </p:sp>
      </p:grpSp>
      <p:grpSp>
        <p:nvGrpSpPr>
          <p:cNvPr id="61" name="Grupa 60">
            <a:extLst>
              <a:ext uri="{FF2B5EF4-FFF2-40B4-BE49-F238E27FC236}">
                <a16:creationId xmlns:a16="http://schemas.microsoft.com/office/drawing/2014/main" id="{9E066C89-81C7-FD4D-520C-F15FF00A1C8F}"/>
              </a:ext>
            </a:extLst>
          </p:cNvPr>
          <p:cNvGrpSpPr/>
          <p:nvPr/>
        </p:nvGrpSpPr>
        <p:grpSpPr>
          <a:xfrm>
            <a:off x="4216333" y="1903240"/>
            <a:ext cx="3734730" cy="4262555"/>
            <a:chOff x="4344525" y="1903240"/>
            <a:chExt cx="3734730" cy="4262555"/>
          </a:xfrm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014D77B3-9618-915B-AF5D-2FCC59B5C74D}"/>
                </a:ext>
              </a:extLst>
            </p:cNvPr>
            <p:cNvSpPr/>
            <p:nvPr/>
          </p:nvSpPr>
          <p:spPr>
            <a:xfrm>
              <a:off x="4344525" y="1903240"/>
              <a:ext cx="3734730" cy="4262555"/>
            </a:xfrm>
            <a:custGeom>
              <a:avLst/>
              <a:gdLst>
                <a:gd name="connsiteX0" fmla="*/ 0 w 3734730"/>
                <a:gd name="connsiteY0" fmla="*/ 373473 h 4262555"/>
                <a:gd name="connsiteX1" fmla="*/ 373473 w 3734730"/>
                <a:gd name="connsiteY1" fmla="*/ 0 h 4262555"/>
                <a:gd name="connsiteX2" fmla="*/ 3361257 w 3734730"/>
                <a:gd name="connsiteY2" fmla="*/ 0 h 4262555"/>
                <a:gd name="connsiteX3" fmla="*/ 3734730 w 3734730"/>
                <a:gd name="connsiteY3" fmla="*/ 373473 h 4262555"/>
                <a:gd name="connsiteX4" fmla="*/ 3734730 w 3734730"/>
                <a:gd name="connsiteY4" fmla="*/ 3889082 h 4262555"/>
                <a:gd name="connsiteX5" fmla="*/ 3361257 w 3734730"/>
                <a:gd name="connsiteY5" fmla="*/ 4262555 h 4262555"/>
                <a:gd name="connsiteX6" fmla="*/ 373473 w 3734730"/>
                <a:gd name="connsiteY6" fmla="*/ 4262555 h 4262555"/>
                <a:gd name="connsiteX7" fmla="*/ 0 w 3734730"/>
                <a:gd name="connsiteY7" fmla="*/ 3889082 h 4262555"/>
                <a:gd name="connsiteX8" fmla="*/ 0 w 3734730"/>
                <a:gd name="connsiteY8" fmla="*/ 373473 h 426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34730" h="4262555">
                  <a:moveTo>
                    <a:pt x="0" y="373473"/>
                  </a:moveTo>
                  <a:cubicBezTo>
                    <a:pt x="0" y="167210"/>
                    <a:pt x="167210" y="0"/>
                    <a:pt x="373473" y="0"/>
                  </a:cubicBezTo>
                  <a:lnTo>
                    <a:pt x="3361257" y="0"/>
                  </a:lnTo>
                  <a:cubicBezTo>
                    <a:pt x="3567520" y="0"/>
                    <a:pt x="3734730" y="167210"/>
                    <a:pt x="3734730" y="373473"/>
                  </a:cubicBezTo>
                  <a:lnTo>
                    <a:pt x="3734730" y="3889082"/>
                  </a:lnTo>
                  <a:cubicBezTo>
                    <a:pt x="3734730" y="4095345"/>
                    <a:pt x="3567520" y="4262555"/>
                    <a:pt x="3361257" y="4262555"/>
                  </a:cubicBezTo>
                  <a:lnTo>
                    <a:pt x="373473" y="4262555"/>
                  </a:lnTo>
                  <a:cubicBezTo>
                    <a:pt x="167210" y="4262555"/>
                    <a:pt x="0" y="4095345"/>
                    <a:pt x="0" y="3889082"/>
                  </a:cubicBezTo>
                  <a:lnTo>
                    <a:pt x="0" y="373473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80000"/>
                <a:hueOff val="153123"/>
                <a:satOff val="-2196"/>
                <a:lumOff val="12807"/>
                <a:alphaOff val="0"/>
              </a:schemeClr>
            </a:fillRef>
            <a:effectRef idx="2">
              <a:schemeClr val="accent1">
                <a:shade val="80000"/>
                <a:hueOff val="153123"/>
                <a:satOff val="-2196"/>
                <a:lumOff val="1280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792" tIns="1818814" rIns="113792" bIns="966303" numCol="1" spcCol="1270" anchor="t" anchorCtr="1">
              <a:noAutofit/>
            </a:bodyPr>
            <a:lstStyle/>
            <a:p>
              <a:pPr marL="0" lvl="0" indent="0" algn="ctr" defTabSz="71120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b="1" kern="1200" dirty="0"/>
                <a:t> </a:t>
              </a:r>
            </a:p>
            <a:p>
              <a:pPr marL="171450" lvl="1" indent="-1714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har char="•"/>
              </a:pPr>
              <a:r>
                <a:rPr lang="pl-PL" sz="1600" kern="1200" dirty="0">
                  <a:latin typeface="+mj-lt"/>
                </a:rPr>
                <a:t>Zautomatyzowany system rozliczeń</a:t>
              </a:r>
            </a:p>
            <a:p>
              <a:pPr marL="171450" lvl="1" indent="-1714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har char="•"/>
              </a:pPr>
              <a:r>
                <a:rPr lang="pl-PL" sz="1600" kern="1200" dirty="0">
                  <a:latin typeface="+mj-lt"/>
                </a:rPr>
                <a:t>Możliwość integracji z innymi usługami</a:t>
              </a:r>
            </a:p>
            <a:p>
              <a:pPr marL="171450" lvl="1" indent="-1714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har char="•"/>
              </a:pPr>
              <a:r>
                <a:rPr lang="pl-PL" sz="1600" kern="1200" dirty="0">
                  <a:latin typeface="+mj-lt"/>
                </a:rPr>
                <a:t>Możliwość integracji taryfowej</a:t>
              </a:r>
            </a:p>
            <a:p>
              <a:pPr marL="171450" lvl="1" indent="-1714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har char="•"/>
              </a:pPr>
              <a:r>
                <a:rPr lang="pl-PL" sz="1600" kern="1200" dirty="0">
                  <a:latin typeface="+mj-lt"/>
                </a:rPr>
                <a:t>Ujednolicanie informacji pasażerskiej</a:t>
              </a:r>
            </a:p>
          </p:txBody>
        </p:sp>
        <p:sp>
          <p:nvSpPr>
            <p:cNvPr id="52" name="Owal 51" descr="Okolica kontur">
              <a:extLst>
                <a:ext uri="{FF2B5EF4-FFF2-40B4-BE49-F238E27FC236}">
                  <a16:creationId xmlns:a16="http://schemas.microsoft.com/office/drawing/2014/main" id="{5D2F4643-BE92-77F7-7B13-10805C00F402}"/>
                </a:ext>
              </a:extLst>
            </p:cNvPr>
            <p:cNvSpPr/>
            <p:nvPr/>
          </p:nvSpPr>
          <p:spPr>
            <a:xfrm>
              <a:off x="5514878" y="2057393"/>
              <a:ext cx="1419430" cy="1419430"/>
            </a:xfrm>
            <a:prstGeom prst="ellipse">
              <a:avLst/>
            </a:prstGeom>
            <a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28195"/>
                <a:satOff val="-1322"/>
                <a:lumOff val="565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l-PL" dirty="0"/>
            </a:p>
          </p:txBody>
        </p:sp>
        <p:sp>
          <p:nvSpPr>
            <p:cNvPr id="58" name="pole tekstowe 57">
              <a:extLst>
                <a:ext uri="{FF2B5EF4-FFF2-40B4-BE49-F238E27FC236}">
                  <a16:creationId xmlns:a16="http://schemas.microsoft.com/office/drawing/2014/main" id="{8484EDAE-0D77-A404-CA64-A67AB6C34DD8}"/>
                </a:ext>
              </a:extLst>
            </p:cNvPr>
            <p:cNvSpPr txBox="1"/>
            <p:nvPr/>
          </p:nvSpPr>
          <p:spPr>
            <a:xfrm>
              <a:off x="4857750" y="3533499"/>
              <a:ext cx="270828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pl-PL" b="1" kern="1200" dirty="0">
                  <a:solidFill>
                    <a:schemeClr val="bg1"/>
                  </a:solidFill>
                  <a:latin typeface="+mj-lt"/>
                </a:rPr>
                <a:t>SAMORZĄDY</a:t>
              </a:r>
              <a:endParaRPr lang="pl-PL" sz="1800" b="1" kern="12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62" name="Grupa 61">
            <a:extLst>
              <a:ext uri="{FF2B5EF4-FFF2-40B4-BE49-F238E27FC236}">
                <a16:creationId xmlns:a16="http://schemas.microsoft.com/office/drawing/2014/main" id="{935B081D-380E-5958-1098-F8999A983603}"/>
              </a:ext>
            </a:extLst>
          </p:cNvPr>
          <p:cNvGrpSpPr/>
          <p:nvPr/>
        </p:nvGrpSpPr>
        <p:grpSpPr>
          <a:xfrm>
            <a:off x="8104798" y="1903240"/>
            <a:ext cx="3734730" cy="4262555"/>
            <a:chOff x="8193698" y="1903240"/>
            <a:chExt cx="3734730" cy="4262555"/>
          </a:xfrm>
        </p:grpSpPr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FD383646-5F67-BE21-72EE-D9CD4E586562}"/>
                </a:ext>
              </a:extLst>
            </p:cNvPr>
            <p:cNvSpPr/>
            <p:nvPr/>
          </p:nvSpPr>
          <p:spPr>
            <a:xfrm>
              <a:off x="8193698" y="1903240"/>
              <a:ext cx="3734730" cy="4262555"/>
            </a:xfrm>
            <a:custGeom>
              <a:avLst/>
              <a:gdLst>
                <a:gd name="connsiteX0" fmla="*/ 0 w 3734730"/>
                <a:gd name="connsiteY0" fmla="*/ 373473 h 4262555"/>
                <a:gd name="connsiteX1" fmla="*/ 373473 w 3734730"/>
                <a:gd name="connsiteY1" fmla="*/ 0 h 4262555"/>
                <a:gd name="connsiteX2" fmla="*/ 3361257 w 3734730"/>
                <a:gd name="connsiteY2" fmla="*/ 0 h 4262555"/>
                <a:gd name="connsiteX3" fmla="*/ 3734730 w 3734730"/>
                <a:gd name="connsiteY3" fmla="*/ 373473 h 4262555"/>
                <a:gd name="connsiteX4" fmla="*/ 3734730 w 3734730"/>
                <a:gd name="connsiteY4" fmla="*/ 3889082 h 4262555"/>
                <a:gd name="connsiteX5" fmla="*/ 3361257 w 3734730"/>
                <a:gd name="connsiteY5" fmla="*/ 4262555 h 4262555"/>
                <a:gd name="connsiteX6" fmla="*/ 373473 w 3734730"/>
                <a:gd name="connsiteY6" fmla="*/ 4262555 h 4262555"/>
                <a:gd name="connsiteX7" fmla="*/ 0 w 3734730"/>
                <a:gd name="connsiteY7" fmla="*/ 3889082 h 4262555"/>
                <a:gd name="connsiteX8" fmla="*/ 0 w 3734730"/>
                <a:gd name="connsiteY8" fmla="*/ 373473 h 426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34730" h="4262555">
                  <a:moveTo>
                    <a:pt x="0" y="373473"/>
                  </a:moveTo>
                  <a:cubicBezTo>
                    <a:pt x="0" y="167210"/>
                    <a:pt x="167210" y="0"/>
                    <a:pt x="373473" y="0"/>
                  </a:cubicBezTo>
                  <a:lnTo>
                    <a:pt x="3361257" y="0"/>
                  </a:lnTo>
                  <a:cubicBezTo>
                    <a:pt x="3567520" y="0"/>
                    <a:pt x="3734730" y="167210"/>
                    <a:pt x="3734730" y="373473"/>
                  </a:cubicBezTo>
                  <a:lnTo>
                    <a:pt x="3734730" y="3889082"/>
                  </a:lnTo>
                  <a:cubicBezTo>
                    <a:pt x="3734730" y="4095345"/>
                    <a:pt x="3567520" y="4262555"/>
                    <a:pt x="3361257" y="4262555"/>
                  </a:cubicBezTo>
                  <a:lnTo>
                    <a:pt x="373473" y="4262555"/>
                  </a:lnTo>
                  <a:cubicBezTo>
                    <a:pt x="167210" y="4262555"/>
                    <a:pt x="0" y="4095345"/>
                    <a:pt x="0" y="3889082"/>
                  </a:cubicBezTo>
                  <a:lnTo>
                    <a:pt x="0" y="373473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fillRef>
            <a:effectRef idx="2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792" tIns="1818814" rIns="113792" bIns="966303" numCol="1" spcCol="1270" anchor="t" anchorCtr="1">
              <a:noAutofit/>
            </a:bodyPr>
            <a:lstStyle/>
            <a:p>
              <a:pPr lvl="1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endParaRPr lang="pl-PL" sz="1600" kern="1200" dirty="0"/>
            </a:p>
            <a:p>
              <a:pPr marL="171450" lvl="1" indent="-1714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har char="•"/>
              </a:pPr>
              <a:r>
                <a:rPr lang="pl-PL" sz="1600" kern="1200" dirty="0"/>
                <a:t>Nowoczesne urządzenia </a:t>
              </a:r>
              <a:br>
                <a:rPr lang="pl-PL" sz="1600" kern="1200" dirty="0"/>
              </a:br>
              <a:r>
                <a:rPr lang="pl-PL" sz="1600" kern="1200" dirty="0"/>
                <a:t>i oprogramowanie do poboru opłat </a:t>
              </a:r>
            </a:p>
            <a:p>
              <a:pPr marL="171450" lvl="1" indent="-1714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har char="•"/>
              </a:pPr>
              <a:r>
                <a:rPr lang="pl-PL" sz="1600" kern="1200" dirty="0"/>
                <a:t>Dostęp do danych umożliwiających modelowanie siatki połączeń </a:t>
              </a:r>
            </a:p>
            <a:p>
              <a:pPr marL="171450" lvl="1" indent="-17145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har char="•"/>
              </a:pPr>
              <a:r>
                <a:rPr lang="pl-PL" sz="1600" kern="1200" dirty="0"/>
                <a:t>Ułatwienie budowy nowych ofert taryfowych</a:t>
              </a:r>
            </a:p>
          </p:txBody>
        </p:sp>
        <p:sp>
          <p:nvSpPr>
            <p:cNvPr id="54" name="Owal 53" descr="Autobus kontur">
              <a:extLst>
                <a:ext uri="{FF2B5EF4-FFF2-40B4-BE49-F238E27FC236}">
                  <a16:creationId xmlns:a16="http://schemas.microsoft.com/office/drawing/2014/main" id="{DFC08209-19F2-83AB-9794-66BE9E525610}"/>
                </a:ext>
              </a:extLst>
            </p:cNvPr>
            <p:cNvSpPr/>
            <p:nvPr/>
          </p:nvSpPr>
          <p:spPr>
            <a:xfrm>
              <a:off x="9348947" y="2095493"/>
              <a:ext cx="1419430" cy="1419430"/>
            </a:xfrm>
            <a:prstGeom prst="ellipse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56391"/>
                <a:satOff val="-2645"/>
                <a:lumOff val="11299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l-PL" dirty="0"/>
            </a:p>
          </p:txBody>
        </p:sp>
        <p:sp>
          <p:nvSpPr>
            <p:cNvPr id="59" name="pole tekstowe 58">
              <a:extLst>
                <a:ext uri="{FF2B5EF4-FFF2-40B4-BE49-F238E27FC236}">
                  <a16:creationId xmlns:a16="http://schemas.microsoft.com/office/drawing/2014/main" id="{EF58B097-8E06-BC32-2456-12408E2F4BC1}"/>
                </a:ext>
              </a:extLst>
            </p:cNvPr>
            <p:cNvSpPr txBox="1"/>
            <p:nvPr/>
          </p:nvSpPr>
          <p:spPr>
            <a:xfrm>
              <a:off x="8254319" y="3533499"/>
              <a:ext cx="36134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pl-PL" b="1" kern="1200" dirty="0">
                  <a:solidFill>
                    <a:schemeClr val="bg1"/>
                  </a:solidFill>
                  <a:latin typeface="+mj-lt"/>
                </a:rPr>
                <a:t>ORGANIZATORZY / PRZEWOŹNICY</a:t>
              </a:r>
              <a:endParaRPr lang="pl-PL" sz="1800" b="1" kern="12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" name="object 2">
            <a:extLst>
              <a:ext uri="{FF2B5EF4-FFF2-40B4-BE49-F238E27FC236}">
                <a16:creationId xmlns:a16="http://schemas.microsoft.com/office/drawing/2014/main" id="{042ACA4A-37C1-6F74-7840-B0248FE818C4}"/>
              </a:ext>
            </a:extLst>
          </p:cNvPr>
          <p:cNvGrpSpPr/>
          <p:nvPr/>
        </p:nvGrpSpPr>
        <p:grpSpPr>
          <a:xfrm>
            <a:off x="851910" y="6544188"/>
            <a:ext cx="1294130" cy="131445"/>
            <a:chOff x="851910" y="6544188"/>
            <a:chExt cx="1294130" cy="13144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C1BD3B95-6081-9DE8-982C-574595B7738A}"/>
                </a:ext>
              </a:extLst>
            </p:cNvPr>
            <p:cNvSpPr/>
            <p:nvPr/>
          </p:nvSpPr>
          <p:spPr>
            <a:xfrm>
              <a:off x="1252715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2701E49E-8BE1-59C7-8D39-482C7D73C89E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32164" y="6544188"/>
              <a:ext cx="313368" cy="131152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1A0C64A-EAA2-2FDC-C412-E7ADBA80EFC4}"/>
                </a:ext>
              </a:extLst>
            </p:cNvPr>
            <p:cNvSpPr/>
            <p:nvPr/>
          </p:nvSpPr>
          <p:spPr>
            <a:xfrm>
              <a:off x="879830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C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13FBCEB1-F57C-C1E4-4536-93BFD125F55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5921" y="6568497"/>
              <a:ext cx="330033" cy="85648"/>
            </a:xfrm>
            <a:prstGeom prst="rect">
              <a:avLst/>
            </a:prstGeom>
          </p:spPr>
        </p:pic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1A85620-63DD-827D-0F2C-01C6C3FFDA21}"/>
                </a:ext>
              </a:extLst>
            </p:cNvPr>
            <p:cNvSpPr/>
            <p:nvPr/>
          </p:nvSpPr>
          <p:spPr>
            <a:xfrm>
              <a:off x="851910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8" name="object 8">
            <a:extLst>
              <a:ext uri="{FF2B5EF4-FFF2-40B4-BE49-F238E27FC236}">
                <a16:creationId xmlns:a16="http://schemas.microsoft.com/office/drawing/2014/main" id="{B1420DDB-DB15-7AD4-B8E8-27B2EF56178F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grpSp>
        <p:nvGrpSpPr>
          <p:cNvPr id="9" name="object 9">
            <a:extLst>
              <a:ext uri="{FF2B5EF4-FFF2-40B4-BE49-F238E27FC236}">
                <a16:creationId xmlns:a16="http://schemas.microsoft.com/office/drawing/2014/main" id="{C6C1A31E-B427-6713-3F97-5605A8FA8C87}"/>
              </a:ext>
            </a:extLst>
          </p:cNvPr>
          <p:cNvGrpSpPr/>
          <p:nvPr/>
        </p:nvGrpSpPr>
        <p:grpSpPr>
          <a:xfrm>
            <a:off x="8980220" y="6499859"/>
            <a:ext cx="362585" cy="240665"/>
            <a:chOff x="8980220" y="6499859"/>
            <a:chExt cx="362585" cy="240665"/>
          </a:xfrm>
        </p:grpSpPr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141B2B81-C7B6-0E72-E6AB-E6F6619DA405}"/>
                </a:ext>
              </a:extLst>
            </p:cNvPr>
            <p:cNvSpPr/>
            <p:nvPr/>
          </p:nvSpPr>
          <p:spPr>
            <a:xfrm>
              <a:off x="8980220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EDE4C71E-F133-FA13-B30C-C172977AEE65}"/>
                </a:ext>
              </a:extLst>
            </p:cNvPr>
            <p:cNvSpPr/>
            <p:nvPr/>
          </p:nvSpPr>
          <p:spPr>
            <a:xfrm>
              <a:off x="8980220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51F2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E287A4CF-2275-1675-12B7-717CDCF78DF1}"/>
                </a:ext>
              </a:extLst>
            </p:cNvPr>
            <p:cNvSpPr/>
            <p:nvPr/>
          </p:nvSpPr>
          <p:spPr>
            <a:xfrm>
              <a:off x="8980221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7878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B918F865-EEFD-B547-86ED-AA9973F63951}"/>
              </a:ext>
            </a:extLst>
          </p:cNvPr>
          <p:cNvGrpSpPr/>
          <p:nvPr/>
        </p:nvGrpSpPr>
        <p:grpSpPr>
          <a:xfrm>
            <a:off x="7806980" y="6449953"/>
            <a:ext cx="160655" cy="320040"/>
            <a:chOff x="7806980" y="6449953"/>
            <a:chExt cx="160655" cy="32004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8AC7429A-F202-A9D4-D8C9-6A3C801BBD0A}"/>
                </a:ext>
              </a:extLst>
            </p:cNvPr>
            <p:cNvSpPr/>
            <p:nvPr/>
          </p:nvSpPr>
          <p:spPr>
            <a:xfrm>
              <a:off x="7806980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9" name="object 15">
              <a:extLst>
                <a:ext uri="{FF2B5EF4-FFF2-40B4-BE49-F238E27FC236}">
                  <a16:creationId xmlns:a16="http://schemas.microsoft.com/office/drawing/2014/main" id="{6338837B-98E4-F865-8EDA-47B54D9314A5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06997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20" name="object 16">
            <a:extLst>
              <a:ext uri="{FF2B5EF4-FFF2-40B4-BE49-F238E27FC236}">
                <a16:creationId xmlns:a16="http://schemas.microsoft.com/office/drawing/2014/main" id="{6DC7772F-DCAA-E067-05AD-C4EBB03930A2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grpSp>
        <p:nvGrpSpPr>
          <p:cNvPr id="44" name="object 17">
            <a:extLst>
              <a:ext uri="{FF2B5EF4-FFF2-40B4-BE49-F238E27FC236}">
                <a16:creationId xmlns:a16="http://schemas.microsoft.com/office/drawing/2014/main" id="{C5A4333A-634A-0539-C04D-B10384ACB06F}"/>
              </a:ext>
            </a:extLst>
          </p:cNvPr>
          <p:cNvGrpSpPr/>
          <p:nvPr/>
        </p:nvGrpSpPr>
        <p:grpSpPr>
          <a:xfrm>
            <a:off x="10978654" y="6499898"/>
            <a:ext cx="361950" cy="240029"/>
            <a:chOff x="10978654" y="6499898"/>
            <a:chExt cx="361950" cy="240029"/>
          </a:xfrm>
        </p:grpSpPr>
        <p:sp>
          <p:nvSpPr>
            <p:cNvPr id="45" name="object 18">
              <a:extLst>
                <a:ext uri="{FF2B5EF4-FFF2-40B4-BE49-F238E27FC236}">
                  <a16:creationId xmlns:a16="http://schemas.microsoft.com/office/drawing/2014/main" id="{58DEC90E-BA35-B292-A19B-368B0C41D1E7}"/>
                </a:ext>
              </a:extLst>
            </p:cNvPr>
            <p:cNvSpPr/>
            <p:nvPr/>
          </p:nvSpPr>
          <p:spPr>
            <a:xfrm>
              <a:off x="10978654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8" name="object 19">
              <a:extLst>
                <a:ext uri="{FF2B5EF4-FFF2-40B4-BE49-F238E27FC236}">
                  <a16:creationId xmlns:a16="http://schemas.microsoft.com/office/drawing/2014/main" id="{D2106CD1-5B9D-3CCC-7E0B-771AD3FF7663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067869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55" name="object 20">
            <a:extLst>
              <a:ext uri="{FF2B5EF4-FFF2-40B4-BE49-F238E27FC236}">
                <a16:creationId xmlns:a16="http://schemas.microsoft.com/office/drawing/2014/main" id="{FBB40A1F-3358-034A-0F7D-0EB17331FF63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32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1910" y="6544188"/>
            <a:ext cx="1294130" cy="131445"/>
            <a:chOff x="851910" y="6544188"/>
            <a:chExt cx="1294130" cy="131445"/>
          </a:xfrm>
        </p:grpSpPr>
        <p:sp>
          <p:nvSpPr>
            <p:cNvPr id="3" name="object 3"/>
            <p:cNvSpPr/>
            <p:nvPr/>
          </p:nvSpPr>
          <p:spPr>
            <a:xfrm>
              <a:off x="1252715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523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2164" y="6544188"/>
              <a:ext cx="313368" cy="1311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79830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921" y="6568497"/>
              <a:ext cx="330033" cy="856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1910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523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980220" y="6499859"/>
            <a:ext cx="362585" cy="240665"/>
            <a:chOff x="8980220" y="6499859"/>
            <a:chExt cx="362585" cy="240665"/>
          </a:xfrm>
        </p:grpSpPr>
        <p:sp>
          <p:nvSpPr>
            <p:cNvPr id="10" name="object 10"/>
            <p:cNvSpPr/>
            <p:nvPr/>
          </p:nvSpPr>
          <p:spPr>
            <a:xfrm>
              <a:off x="8980220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8980220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7213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8980221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806980" y="6449953"/>
            <a:ext cx="160655" cy="320040"/>
            <a:chOff x="7806980" y="6449953"/>
            <a:chExt cx="160655" cy="320040"/>
          </a:xfrm>
        </p:grpSpPr>
        <p:sp>
          <p:nvSpPr>
            <p:cNvPr id="14" name="object 14"/>
            <p:cNvSpPr/>
            <p:nvPr/>
          </p:nvSpPr>
          <p:spPr>
            <a:xfrm>
              <a:off x="7806980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6997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10978654" y="6499898"/>
            <a:ext cx="361950" cy="240029"/>
            <a:chOff x="10978654" y="6499898"/>
            <a:chExt cx="361950" cy="240029"/>
          </a:xfrm>
        </p:grpSpPr>
        <p:sp>
          <p:nvSpPr>
            <p:cNvPr id="18" name="object 18"/>
            <p:cNvSpPr/>
            <p:nvPr/>
          </p:nvSpPr>
          <p:spPr>
            <a:xfrm>
              <a:off x="10978654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67869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  <p:grpSp>
        <p:nvGrpSpPr>
          <p:cNvPr id="33" name="Grupa 32">
            <a:extLst>
              <a:ext uri="{FF2B5EF4-FFF2-40B4-BE49-F238E27FC236}">
                <a16:creationId xmlns:a16="http://schemas.microsoft.com/office/drawing/2014/main" id="{86E5D970-38D9-8426-BCB9-92B0BDC4408B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35" name="object 66">
              <a:extLst>
                <a:ext uri="{FF2B5EF4-FFF2-40B4-BE49-F238E27FC236}">
                  <a16:creationId xmlns:a16="http://schemas.microsoft.com/office/drawing/2014/main" id="{A6259D2A-9918-7740-9B16-0AC49509CBA7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6" name="object 61">
              <a:extLst>
                <a:ext uri="{FF2B5EF4-FFF2-40B4-BE49-F238E27FC236}">
                  <a16:creationId xmlns:a16="http://schemas.microsoft.com/office/drawing/2014/main" id="{9EE741E8-89EB-5F40-B223-1BC49D04D828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7" name="object 62">
              <a:extLst>
                <a:ext uri="{FF2B5EF4-FFF2-40B4-BE49-F238E27FC236}">
                  <a16:creationId xmlns:a16="http://schemas.microsoft.com/office/drawing/2014/main" id="{9253F76E-F3F2-92CA-0E89-D4A640BF6069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8" name="object 63">
              <a:extLst>
                <a:ext uri="{FF2B5EF4-FFF2-40B4-BE49-F238E27FC236}">
                  <a16:creationId xmlns:a16="http://schemas.microsoft.com/office/drawing/2014/main" id="{AB5F01A6-2B74-7EE9-0C37-E096D82156CA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9" name="object 64">
              <a:extLst>
                <a:ext uri="{FF2B5EF4-FFF2-40B4-BE49-F238E27FC236}">
                  <a16:creationId xmlns:a16="http://schemas.microsoft.com/office/drawing/2014/main" id="{E3D12DC0-02C5-A526-5458-F8B3D48E93CD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40" name="object 65">
              <a:extLst>
                <a:ext uri="{FF2B5EF4-FFF2-40B4-BE49-F238E27FC236}">
                  <a16:creationId xmlns:a16="http://schemas.microsoft.com/office/drawing/2014/main" id="{992AC6BA-2FB7-31DA-9CAF-B7124FDB418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  <p:sp>
        <p:nvSpPr>
          <p:cNvPr id="43" name="object 2">
            <a:extLst>
              <a:ext uri="{FF2B5EF4-FFF2-40B4-BE49-F238E27FC236}">
                <a16:creationId xmlns:a16="http://schemas.microsoft.com/office/drawing/2014/main" id="{7344A262-1C60-0F3F-0B86-F6F84E5AF9C4}"/>
              </a:ext>
            </a:extLst>
          </p:cNvPr>
          <p:cNvSpPr txBox="1">
            <a:spLocks/>
          </p:cNvSpPr>
          <p:nvPr/>
        </p:nvSpPr>
        <p:spPr>
          <a:xfrm>
            <a:off x="5010150" y="678860"/>
            <a:ext cx="658739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Futura Medium"/>
                <a:ea typeface="+mj-ea"/>
                <a:cs typeface="Futura Medium"/>
              </a:defRPr>
            </a:lvl1pPr>
          </a:lstStyle>
          <a:p>
            <a:pPr marL="12700" algn="r">
              <a:spcBef>
                <a:spcPts val="90"/>
              </a:spcBef>
              <a:tabLst>
                <a:tab pos="4678680" algn="l"/>
                <a:tab pos="10690860" algn="l"/>
              </a:tabLst>
            </a:pPr>
            <a:r>
              <a:rPr lang="pl-PL" sz="2400" dirty="0">
                <a:uFill>
                  <a:solidFill>
                    <a:srgbClr val="13BCC8"/>
                  </a:solidFill>
                </a:uFill>
                <a:latin typeface="Gill Sans Nova" panose="020F0502020204030204" pitchFamily="34" charset="0"/>
                <a:cs typeface="Times New Roman"/>
              </a:rPr>
              <a:t>CELE NA 12 MIESIĘCY</a:t>
            </a:r>
          </a:p>
        </p:txBody>
      </p: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47BA870F-00B4-8C19-5834-4862590FDBCD}"/>
              </a:ext>
            </a:extLst>
          </p:cNvPr>
          <p:cNvCxnSpPr>
            <a:cxnSpLocks/>
          </p:cNvCxnSpPr>
          <p:nvPr/>
        </p:nvCxnSpPr>
        <p:spPr>
          <a:xfrm>
            <a:off x="5667422" y="1185518"/>
            <a:ext cx="5930117" cy="0"/>
          </a:xfrm>
          <a:prstGeom prst="line">
            <a:avLst/>
          </a:prstGeom>
          <a:ln w="19050">
            <a:solidFill>
              <a:srgbClr val="13BAC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C260713A-7C95-A87A-E1A4-8960891BC343}"/>
              </a:ext>
            </a:extLst>
          </p:cNvPr>
          <p:cNvSpPr txBox="1"/>
          <p:nvPr/>
        </p:nvSpPr>
        <p:spPr>
          <a:xfrm>
            <a:off x="2123824" y="2373191"/>
            <a:ext cx="8135300" cy="4447500"/>
          </a:xfrm>
          <a:prstGeom prst="rect">
            <a:avLst/>
          </a:prstGeom>
          <a:noFill/>
        </p:spPr>
        <p:txBody>
          <a:bodyPr wrap="square" lIns="91440" tIns="45720" rIns="91440" bIns="45720" numCol="2" anchor="t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100" dirty="0">
                <a:solidFill>
                  <a:schemeClr val="bg1"/>
                </a:solidFill>
                <a:latin typeface="Futura Medium"/>
                <a:ea typeface="Calibri"/>
                <a:cs typeface="Calibri"/>
              </a:rPr>
              <a:t>Optymalizacja z FALĄ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100" dirty="0">
                <a:solidFill>
                  <a:schemeClr val="bg1"/>
                </a:solidFill>
                <a:latin typeface="Futura Medium"/>
                <a:ea typeface="Calibri"/>
                <a:cs typeface="Calibri"/>
              </a:rPr>
              <a:t>FALA na kolei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100" dirty="0">
                <a:solidFill>
                  <a:schemeClr val="bg1"/>
                </a:solidFill>
                <a:latin typeface="Futura Medium"/>
                <a:ea typeface="Calibri"/>
                <a:cs typeface="Calibri"/>
              </a:rPr>
              <a:t>FALA w Wejherowie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100" dirty="0">
                <a:solidFill>
                  <a:schemeClr val="bg1"/>
                </a:solidFill>
                <a:latin typeface="Futura Medium"/>
                <a:ea typeface="Calibri"/>
                <a:cs typeface="Calibri"/>
              </a:rPr>
              <a:t>FALA + Karta Mieszkańca 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2100" dirty="0">
              <a:solidFill>
                <a:schemeClr val="bg1"/>
              </a:solidFill>
              <a:latin typeface="Futura Medium"/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2100" dirty="0">
              <a:solidFill>
                <a:schemeClr val="bg1"/>
              </a:solidFill>
              <a:latin typeface="Futura Medium"/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2100" dirty="0">
              <a:solidFill>
                <a:schemeClr val="bg1"/>
              </a:solidFill>
              <a:latin typeface="Futura Medium"/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2100" dirty="0">
              <a:solidFill>
                <a:schemeClr val="bg1"/>
              </a:solidFill>
              <a:latin typeface="Futura Medium"/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100" dirty="0">
                <a:solidFill>
                  <a:schemeClr val="bg1"/>
                </a:solidFill>
                <a:latin typeface="Futura Medium"/>
                <a:ea typeface="Calibri"/>
                <a:cs typeface="Calibri"/>
              </a:rPr>
              <a:t>FALA + MEVO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100" dirty="0">
                <a:solidFill>
                  <a:schemeClr val="bg1"/>
                </a:solidFill>
                <a:latin typeface="Futura Medium"/>
                <a:ea typeface="Calibri"/>
                <a:cs typeface="Calibri"/>
              </a:rPr>
              <a:t>FALA + Karta Turysty 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100" dirty="0">
                <a:solidFill>
                  <a:schemeClr val="bg1"/>
                </a:solidFill>
                <a:latin typeface="Futura Medium"/>
                <a:ea typeface="Calibri"/>
                <a:cs typeface="Calibri"/>
              </a:rPr>
              <a:t>FALA + legitymacje</a:t>
            </a:r>
            <a:endParaRPr lang="pl-PL" sz="2100" dirty="0">
              <a:solidFill>
                <a:srgbClr val="FF0000"/>
              </a:solidFill>
              <a:latin typeface="Futura Medium"/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100" dirty="0">
                <a:solidFill>
                  <a:schemeClr val="bg1"/>
                </a:solidFill>
                <a:latin typeface="Futura Medium"/>
                <a:ea typeface="Calibri"/>
                <a:cs typeface="Calibri"/>
              </a:rPr>
              <a:t>Konto Firmowe z FALĄ</a:t>
            </a:r>
          </a:p>
        </p:txBody>
      </p:sp>
    </p:spTree>
    <p:extLst>
      <p:ext uri="{BB962C8B-B14F-4D97-AF65-F5344CB8AC3E}">
        <p14:creationId xmlns:p14="http://schemas.microsoft.com/office/powerpoint/2010/main" val="1292974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1910" y="6544188"/>
            <a:ext cx="1294130" cy="131445"/>
            <a:chOff x="851910" y="6544188"/>
            <a:chExt cx="1294130" cy="131445"/>
          </a:xfrm>
        </p:grpSpPr>
        <p:sp>
          <p:nvSpPr>
            <p:cNvPr id="3" name="object 3"/>
            <p:cNvSpPr/>
            <p:nvPr/>
          </p:nvSpPr>
          <p:spPr>
            <a:xfrm>
              <a:off x="1252715" y="6544195"/>
              <a:ext cx="558165" cy="131445"/>
            </a:xfrm>
            <a:custGeom>
              <a:avLst/>
              <a:gdLst/>
              <a:ahLst/>
              <a:cxnLst/>
              <a:rect l="l" t="t" r="r" b="b"/>
              <a:pathLst>
                <a:path w="558164" h="131445">
                  <a:moveTo>
                    <a:pt x="138988" y="84404"/>
                  </a:moveTo>
                  <a:lnTo>
                    <a:pt x="137083" y="78117"/>
                  </a:lnTo>
                  <a:lnTo>
                    <a:pt x="129489" y="68160"/>
                  </a:lnTo>
                  <a:lnTo>
                    <a:pt x="124625" y="64719"/>
                  </a:lnTo>
                  <a:lnTo>
                    <a:pt x="118694" y="62814"/>
                  </a:lnTo>
                  <a:lnTo>
                    <a:pt x="121069" y="62103"/>
                  </a:lnTo>
                  <a:lnTo>
                    <a:pt x="136664" y="39395"/>
                  </a:lnTo>
                  <a:lnTo>
                    <a:pt x="136664" y="29781"/>
                  </a:lnTo>
                  <a:lnTo>
                    <a:pt x="116027" y="5067"/>
                  </a:lnTo>
                  <a:lnTo>
                    <a:pt x="116027" y="86309"/>
                  </a:lnTo>
                  <a:lnTo>
                    <a:pt x="116027" y="94843"/>
                  </a:lnTo>
                  <a:lnTo>
                    <a:pt x="92125" y="108724"/>
                  </a:lnTo>
                  <a:lnTo>
                    <a:pt x="22606" y="108724"/>
                  </a:lnTo>
                  <a:lnTo>
                    <a:pt x="22606" y="24384"/>
                  </a:lnTo>
                  <a:lnTo>
                    <a:pt x="90284" y="24384"/>
                  </a:lnTo>
                  <a:lnTo>
                    <a:pt x="38976" y="55880"/>
                  </a:lnTo>
                  <a:lnTo>
                    <a:pt x="38976" y="74917"/>
                  </a:lnTo>
                  <a:lnTo>
                    <a:pt x="102857" y="74917"/>
                  </a:lnTo>
                  <a:lnTo>
                    <a:pt x="107721" y="76377"/>
                  </a:lnTo>
                  <a:lnTo>
                    <a:pt x="114363" y="82181"/>
                  </a:lnTo>
                  <a:lnTo>
                    <a:pt x="116027" y="86309"/>
                  </a:lnTo>
                  <a:lnTo>
                    <a:pt x="116027" y="5067"/>
                  </a:lnTo>
                  <a:lnTo>
                    <a:pt x="106680" y="2489"/>
                  </a:lnTo>
                  <a:lnTo>
                    <a:pt x="100965" y="1778"/>
                  </a:lnTo>
                  <a:lnTo>
                    <a:pt x="0" y="1778"/>
                  </a:lnTo>
                  <a:lnTo>
                    <a:pt x="0" y="131152"/>
                  </a:lnTo>
                  <a:lnTo>
                    <a:pt x="103632" y="131152"/>
                  </a:lnTo>
                  <a:lnTo>
                    <a:pt x="135801" y="108724"/>
                  </a:lnTo>
                  <a:lnTo>
                    <a:pt x="138988" y="97929"/>
                  </a:lnTo>
                  <a:lnTo>
                    <a:pt x="138988" y="84404"/>
                  </a:lnTo>
                  <a:close/>
                </a:path>
                <a:path w="558164" h="131445">
                  <a:moveTo>
                    <a:pt x="303657" y="131152"/>
                  </a:moveTo>
                  <a:lnTo>
                    <a:pt x="227787" y="5041"/>
                  </a:lnTo>
                  <a:lnTo>
                    <a:pt x="226275" y="3263"/>
                  </a:lnTo>
                  <a:lnTo>
                    <a:pt x="222834" y="660"/>
                  </a:lnTo>
                  <a:lnTo>
                    <a:pt x="220726" y="0"/>
                  </a:lnTo>
                  <a:lnTo>
                    <a:pt x="215747" y="0"/>
                  </a:lnTo>
                  <a:lnTo>
                    <a:pt x="213614" y="660"/>
                  </a:lnTo>
                  <a:lnTo>
                    <a:pt x="210058" y="3263"/>
                  </a:lnTo>
                  <a:lnTo>
                    <a:pt x="208508" y="5041"/>
                  </a:lnTo>
                  <a:lnTo>
                    <a:pt x="132816" y="131152"/>
                  </a:lnTo>
                  <a:lnTo>
                    <a:pt x="158623" y="131152"/>
                  </a:lnTo>
                  <a:lnTo>
                    <a:pt x="217347" y="31851"/>
                  </a:lnTo>
                  <a:lnTo>
                    <a:pt x="246176" y="80264"/>
                  </a:lnTo>
                  <a:lnTo>
                    <a:pt x="206489" y="80264"/>
                  </a:lnTo>
                  <a:lnTo>
                    <a:pt x="195821" y="98590"/>
                  </a:lnTo>
                  <a:lnTo>
                    <a:pt x="257035" y="98590"/>
                  </a:lnTo>
                  <a:lnTo>
                    <a:pt x="276428" y="131152"/>
                  </a:lnTo>
                  <a:lnTo>
                    <a:pt x="303657" y="131152"/>
                  </a:lnTo>
                  <a:close/>
                </a:path>
                <a:path w="558164" h="131445">
                  <a:moveTo>
                    <a:pt x="421855" y="108292"/>
                  </a:moveTo>
                  <a:lnTo>
                    <a:pt x="334848" y="108292"/>
                  </a:lnTo>
                  <a:lnTo>
                    <a:pt x="334848" y="1612"/>
                  </a:lnTo>
                  <a:lnTo>
                    <a:pt x="312242" y="1612"/>
                  </a:lnTo>
                  <a:lnTo>
                    <a:pt x="312242" y="108292"/>
                  </a:lnTo>
                  <a:lnTo>
                    <a:pt x="312242" y="131152"/>
                  </a:lnTo>
                  <a:lnTo>
                    <a:pt x="421855" y="131152"/>
                  </a:lnTo>
                  <a:lnTo>
                    <a:pt x="421855" y="108292"/>
                  </a:lnTo>
                  <a:close/>
                </a:path>
                <a:path w="558164" h="131445">
                  <a:moveTo>
                    <a:pt x="517194" y="1612"/>
                  </a:moveTo>
                  <a:lnTo>
                    <a:pt x="396367" y="1612"/>
                  </a:lnTo>
                  <a:lnTo>
                    <a:pt x="396367" y="24472"/>
                  </a:lnTo>
                  <a:lnTo>
                    <a:pt x="445477" y="24472"/>
                  </a:lnTo>
                  <a:lnTo>
                    <a:pt x="445477" y="131152"/>
                  </a:lnTo>
                  <a:lnTo>
                    <a:pt x="468083" y="131152"/>
                  </a:lnTo>
                  <a:lnTo>
                    <a:pt x="468083" y="24472"/>
                  </a:lnTo>
                  <a:lnTo>
                    <a:pt x="517194" y="24472"/>
                  </a:lnTo>
                  <a:lnTo>
                    <a:pt x="517194" y="1612"/>
                  </a:lnTo>
                  <a:close/>
                </a:path>
                <a:path w="558164" h="131445">
                  <a:moveTo>
                    <a:pt x="557758" y="1778"/>
                  </a:moveTo>
                  <a:lnTo>
                    <a:pt x="535152" y="1778"/>
                  </a:lnTo>
                  <a:lnTo>
                    <a:pt x="535152" y="131152"/>
                  </a:lnTo>
                  <a:lnTo>
                    <a:pt x="557758" y="131152"/>
                  </a:lnTo>
                  <a:lnTo>
                    <a:pt x="557758" y="1778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2164" y="6544188"/>
              <a:ext cx="313368" cy="1311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79830" y="6545961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40">
                  <a:moveTo>
                    <a:pt x="36148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361480" y="129374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00AC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921" y="6568497"/>
              <a:ext cx="330033" cy="856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1910" y="6545966"/>
              <a:ext cx="20955" cy="129539"/>
            </a:xfrm>
            <a:custGeom>
              <a:avLst/>
              <a:gdLst/>
              <a:ahLst/>
              <a:cxnLst/>
              <a:rect l="l" t="t" r="r" b="b"/>
              <a:pathLst>
                <a:path w="20955" h="129540">
                  <a:moveTo>
                    <a:pt x="20840" y="0"/>
                  </a:moveTo>
                  <a:lnTo>
                    <a:pt x="0" y="0"/>
                  </a:lnTo>
                  <a:lnTo>
                    <a:pt x="0" y="129374"/>
                  </a:lnTo>
                  <a:lnTo>
                    <a:pt x="20840" y="1293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0422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3151" y="6545857"/>
            <a:ext cx="604949" cy="14850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980220" y="6499859"/>
            <a:ext cx="362585" cy="240665"/>
            <a:chOff x="8980220" y="6499859"/>
            <a:chExt cx="362585" cy="240665"/>
          </a:xfrm>
        </p:grpSpPr>
        <p:sp>
          <p:nvSpPr>
            <p:cNvPr id="10" name="object 10"/>
            <p:cNvSpPr/>
            <p:nvPr/>
          </p:nvSpPr>
          <p:spPr>
            <a:xfrm>
              <a:off x="8980220" y="6499885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0" y="120230"/>
                  </a:moveTo>
                  <a:lnTo>
                    <a:pt x="362496" y="120230"/>
                  </a:lnTo>
                  <a:lnTo>
                    <a:pt x="362496" y="0"/>
                  </a:lnTo>
                  <a:lnTo>
                    <a:pt x="0" y="0"/>
                  </a:lnTo>
                  <a:lnTo>
                    <a:pt x="0" y="120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8980220" y="6620116"/>
              <a:ext cx="362585" cy="120650"/>
            </a:xfrm>
            <a:custGeom>
              <a:avLst/>
              <a:gdLst/>
              <a:ahLst/>
              <a:cxnLst/>
              <a:rect l="l" t="t" r="r" b="b"/>
              <a:pathLst>
                <a:path w="362584" h="120650">
                  <a:moveTo>
                    <a:pt x="362496" y="0"/>
                  </a:moveTo>
                  <a:lnTo>
                    <a:pt x="0" y="0"/>
                  </a:lnTo>
                  <a:lnTo>
                    <a:pt x="0" y="120230"/>
                  </a:lnTo>
                  <a:lnTo>
                    <a:pt x="362496" y="12023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B51F2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8980221" y="6499859"/>
              <a:ext cx="362585" cy="240029"/>
            </a:xfrm>
            <a:custGeom>
              <a:avLst/>
              <a:gdLst/>
              <a:ahLst/>
              <a:cxnLst/>
              <a:rect l="l" t="t" r="r" b="b"/>
              <a:pathLst>
                <a:path w="362584" h="240029">
                  <a:moveTo>
                    <a:pt x="362496" y="0"/>
                  </a:moveTo>
                  <a:lnTo>
                    <a:pt x="361365" y="0"/>
                  </a:lnTo>
                  <a:lnTo>
                    <a:pt x="361365" y="1270"/>
                  </a:lnTo>
                  <a:lnTo>
                    <a:pt x="361365" y="238760"/>
                  </a:lnTo>
                  <a:lnTo>
                    <a:pt x="1130" y="238760"/>
                  </a:lnTo>
                  <a:lnTo>
                    <a:pt x="1130" y="1270"/>
                  </a:lnTo>
                  <a:lnTo>
                    <a:pt x="361365" y="1270"/>
                  </a:lnTo>
                  <a:lnTo>
                    <a:pt x="3613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38760"/>
                  </a:lnTo>
                  <a:lnTo>
                    <a:pt x="0" y="240030"/>
                  </a:lnTo>
                  <a:lnTo>
                    <a:pt x="362496" y="240030"/>
                  </a:lnTo>
                  <a:lnTo>
                    <a:pt x="362496" y="239344"/>
                  </a:lnTo>
                  <a:lnTo>
                    <a:pt x="362496" y="238760"/>
                  </a:lnTo>
                  <a:lnTo>
                    <a:pt x="362496" y="1270"/>
                  </a:lnTo>
                  <a:lnTo>
                    <a:pt x="362496" y="0"/>
                  </a:lnTo>
                  <a:close/>
                </a:path>
              </a:pathLst>
            </a:custGeom>
            <a:solidFill>
              <a:srgbClr val="87878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806980" y="6449953"/>
            <a:ext cx="160655" cy="320040"/>
            <a:chOff x="7806980" y="6449953"/>
            <a:chExt cx="160655" cy="320040"/>
          </a:xfrm>
        </p:grpSpPr>
        <p:sp>
          <p:nvSpPr>
            <p:cNvPr id="14" name="object 14"/>
            <p:cNvSpPr/>
            <p:nvPr/>
          </p:nvSpPr>
          <p:spPr>
            <a:xfrm>
              <a:off x="7806980" y="6449953"/>
              <a:ext cx="160655" cy="320040"/>
            </a:xfrm>
            <a:custGeom>
              <a:avLst/>
              <a:gdLst/>
              <a:ahLst/>
              <a:cxnLst/>
              <a:rect l="l" t="t" r="r" b="b"/>
              <a:pathLst>
                <a:path w="160654" h="320040">
                  <a:moveTo>
                    <a:pt x="160654" y="0"/>
                  </a:moveTo>
                  <a:lnTo>
                    <a:pt x="0" y="49936"/>
                  </a:lnTo>
                  <a:lnTo>
                    <a:pt x="0" y="289661"/>
                  </a:lnTo>
                  <a:lnTo>
                    <a:pt x="160654" y="319620"/>
                  </a:lnTo>
                  <a:lnTo>
                    <a:pt x="160654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6997" y="6506390"/>
              <a:ext cx="160638" cy="207952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7910" y="6509863"/>
            <a:ext cx="690422" cy="219871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10978654" y="6499898"/>
            <a:ext cx="361950" cy="240029"/>
            <a:chOff x="10978654" y="6499898"/>
            <a:chExt cx="361950" cy="240029"/>
          </a:xfrm>
        </p:grpSpPr>
        <p:sp>
          <p:nvSpPr>
            <p:cNvPr id="18" name="object 18"/>
            <p:cNvSpPr/>
            <p:nvPr/>
          </p:nvSpPr>
          <p:spPr>
            <a:xfrm>
              <a:off x="10978654" y="6499898"/>
              <a:ext cx="361950" cy="240029"/>
            </a:xfrm>
            <a:custGeom>
              <a:avLst/>
              <a:gdLst/>
              <a:ahLst/>
              <a:cxnLst/>
              <a:rect l="l" t="t" r="r" b="b"/>
              <a:pathLst>
                <a:path w="361950" h="240029">
                  <a:moveTo>
                    <a:pt x="361416" y="0"/>
                  </a:moveTo>
                  <a:lnTo>
                    <a:pt x="0" y="0"/>
                  </a:lnTo>
                  <a:lnTo>
                    <a:pt x="0" y="239712"/>
                  </a:lnTo>
                  <a:lnTo>
                    <a:pt x="361416" y="239712"/>
                  </a:lnTo>
                  <a:lnTo>
                    <a:pt x="361416" y="0"/>
                  </a:lnTo>
                  <a:close/>
                </a:path>
              </a:pathLst>
            </a:custGeom>
            <a:solidFill>
              <a:srgbClr val="1541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67869" y="6528600"/>
              <a:ext cx="182716" cy="180633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69528" y="6546048"/>
            <a:ext cx="629066" cy="155540"/>
          </a:xfrm>
          <a:prstGeom prst="rect">
            <a:avLst/>
          </a:prstGeom>
        </p:spPr>
      </p:pic>
      <p:sp>
        <p:nvSpPr>
          <p:cNvPr id="40" name="pole tekstowe 39">
            <a:extLst>
              <a:ext uri="{FF2B5EF4-FFF2-40B4-BE49-F238E27FC236}">
                <a16:creationId xmlns:a16="http://schemas.microsoft.com/office/drawing/2014/main" id="{3CFEC0AA-47F5-CCE3-39F9-1C2B2AFA3F4B}"/>
              </a:ext>
            </a:extLst>
          </p:cNvPr>
          <p:cNvSpPr txBox="1"/>
          <p:nvPr/>
        </p:nvSpPr>
        <p:spPr>
          <a:xfrm>
            <a:off x="838790" y="2321722"/>
            <a:ext cx="108502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b="1" dirty="0">
                <a:solidFill>
                  <a:srgbClr val="13BAC6"/>
                </a:solidFill>
                <a:latin typeface="Futura Medium"/>
              </a:rPr>
              <a:t>Dziękujemy</a:t>
            </a:r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898A6002-67EE-36B6-346C-7CEC24CAF33F}"/>
              </a:ext>
            </a:extLst>
          </p:cNvPr>
          <p:cNvGrpSpPr/>
          <p:nvPr/>
        </p:nvGrpSpPr>
        <p:grpSpPr>
          <a:xfrm>
            <a:off x="628952" y="344537"/>
            <a:ext cx="663564" cy="879081"/>
            <a:chOff x="9132037" y="2867915"/>
            <a:chExt cx="889000" cy="1177736"/>
          </a:xfrm>
        </p:grpSpPr>
        <p:sp>
          <p:nvSpPr>
            <p:cNvPr id="33" name="object 66">
              <a:extLst>
                <a:ext uri="{FF2B5EF4-FFF2-40B4-BE49-F238E27FC236}">
                  <a16:creationId xmlns:a16="http://schemas.microsoft.com/office/drawing/2014/main" id="{BA7AC994-DB85-D3DD-93CD-FB664D347B2F}"/>
                </a:ext>
              </a:extLst>
            </p:cNvPr>
            <p:cNvSpPr/>
            <p:nvPr/>
          </p:nvSpPr>
          <p:spPr>
            <a:xfrm>
              <a:off x="9132037" y="3627186"/>
              <a:ext cx="889000" cy="418465"/>
            </a:xfrm>
            <a:custGeom>
              <a:avLst/>
              <a:gdLst/>
              <a:ahLst/>
              <a:cxnLst/>
              <a:rect l="l" t="t" r="r" b="b"/>
              <a:pathLst>
                <a:path w="889000" h="418464">
                  <a:moveTo>
                    <a:pt x="171640" y="162725"/>
                  </a:moveTo>
                  <a:lnTo>
                    <a:pt x="108521" y="162725"/>
                  </a:lnTo>
                  <a:lnTo>
                    <a:pt x="108661" y="111277"/>
                  </a:lnTo>
                  <a:lnTo>
                    <a:pt x="120700" y="74168"/>
                  </a:lnTo>
                  <a:lnTo>
                    <a:pt x="128460" y="68630"/>
                  </a:lnTo>
                  <a:lnTo>
                    <a:pt x="140639" y="68630"/>
                  </a:lnTo>
                  <a:lnTo>
                    <a:pt x="148348" y="69316"/>
                  </a:lnTo>
                  <a:lnTo>
                    <a:pt x="156273" y="71259"/>
                  </a:lnTo>
                  <a:lnTo>
                    <a:pt x="163995" y="74231"/>
                  </a:lnTo>
                  <a:lnTo>
                    <a:pt x="171094" y="78041"/>
                  </a:lnTo>
                  <a:lnTo>
                    <a:pt x="171094" y="8305"/>
                  </a:lnTo>
                  <a:lnTo>
                    <a:pt x="160883" y="4902"/>
                  </a:lnTo>
                  <a:lnTo>
                    <a:pt x="150050" y="2273"/>
                  </a:lnTo>
                  <a:lnTo>
                    <a:pt x="138391" y="596"/>
                  </a:lnTo>
                  <a:lnTo>
                    <a:pt x="125691" y="0"/>
                  </a:lnTo>
                  <a:lnTo>
                    <a:pt x="104279" y="1993"/>
                  </a:lnTo>
                  <a:lnTo>
                    <a:pt x="56476" y="28232"/>
                  </a:lnTo>
                  <a:lnTo>
                    <a:pt x="33286" y="70700"/>
                  </a:lnTo>
                  <a:lnTo>
                    <a:pt x="28790" y="114020"/>
                  </a:lnTo>
                  <a:lnTo>
                    <a:pt x="28790" y="162725"/>
                  </a:lnTo>
                  <a:lnTo>
                    <a:pt x="0" y="162725"/>
                  </a:lnTo>
                  <a:lnTo>
                    <a:pt x="0" y="226936"/>
                  </a:lnTo>
                  <a:lnTo>
                    <a:pt x="28790" y="226936"/>
                  </a:lnTo>
                  <a:lnTo>
                    <a:pt x="28790" y="409600"/>
                  </a:lnTo>
                  <a:lnTo>
                    <a:pt x="108521" y="409600"/>
                  </a:lnTo>
                  <a:lnTo>
                    <a:pt x="108521" y="226936"/>
                  </a:lnTo>
                  <a:lnTo>
                    <a:pt x="171640" y="226936"/>
                  </a:lnTo>
                  <a:lnTo>
                    <a:pt x="171640" y="162725"/>
                  </a:lnTo>
                  <a:close/>
                </a:path>
                <a:path w="889000" h="418464">
                  <a:moveTo>
                    <a:pt x="453974" y="162712"/>
                  </a:moveTo>
                  <a:lnTo>
                    <a:pt x="379222" y="162712"/>
                  </a:lnTo>
                  <a:lnTo>
                    <a:pt x="379222" y="285597"/>
                  </a:lnTo>
                  <a:lnTo>
                    <a:pt x="377672" y="300342"/>
                  </a:lnTo>
                  <a:lnTo>
                    <a:pt x="351180" y="339217"/>
                  </a:lnTo>
                  <a:lnTo>
                    <a:pt x="318312" y="349250"/>
                  </a:lnTo>
                  <a:lnTo>
                    <a:pt x="304584" y="347865"/>
                  </a:lnTo>
                  <a:lnTo>
                    <a:pt x="265620" y="322808"/>
                  </a:lnTo>
                  <a:lnTo>
                    <a:pt x="254635" y="285597"/>
                  </a:lnTo>
                  <a:lnTo>
                    <a:pt x="256324" y="270421"/>
                  </a:lnTo>
                  <a:lnTo>
                    <a:pt x="281774" y="233565"/>
                  </a:lnTo>
                  <a:lnTo>
                    <a:pt x="316649" y="223050"/>
                  </a:lnTo>
                  <a:lnTo>
                    <a:pt x="327939" y="224104"/>
                  </a:lnTo>
                  <a:lnTo>
                    <a:pt x="368706" y="249491"/>
                  </a:lnTo>
                  <a:lnTo>
                    <a:pt x="379222" y="285597"/>
                  </a:lnTo>
                  <a:lnTo>
                    <a:pt x="379222" y="162712"/>
                  </a:lnTo>
                  <a:lnTo>
                    <a:pt x="374243" y="162712"/>
                  </a:lnTo>
                  <a:lnTo>
                    <a:pt x="374243" y="190398"/>
                  </a:lnTo>
                  <a:lnTo>
                    <a:pt x="355511" y="171704"/>
                  </a:lnTo>
                  <a:lnTo>
                    <a:pt x="334860" y="160782"/>
                  </a:lnTo>
                  <a:lnTo>
                    <a:pt x="314515" y="155689"/>
                  </a:lnTo>
                  <a:lnTo>
                    <a:pt x="296710" y="154419"/>
                  </a:lnTo>
                  <a:lnTo>
                    <a:pt x="271856" y="156667"/>
                  </a:lnTo>
                  <a:lnTo>
                    <a:pt x="228587" y="173799"/>
                  </a:lnTo>
                  <a:lnTo>
                    <a:pt x="195351" y="207479"/>
                  </a:lnTo>
                  <a:lnTo>
                    <a:pt x="175463" y="257937"/>
                  </a:lnTo>
                  <a:lnTo>
                    <a:pt x="172681" y="287820"/>
                  </a:lnTo>
                  <a:lnTo>
                    <a:pt x="174650" y="312153"/>
                  </a:lnTo>
                  <a:lnTo>
                    <a:pt x="192074" y="358724"/>
                  </a:lnTo>
                  <a:lnTo>
                    <a:pt x="229590" y="398272"/>
                  </a:lnTo>
                  <a:lnTo>
                    <a:pt x="275564" y="416064"/>
                  </a:lnTo>
                  <a:lnTo>
                    <a:pt x="301142" y="417893"/>
                  </a:lnTo>
                  <a:lnTo>
                    <a:pt x="318173" y="416598"/>
                  </a:lnTo>
                  <a:lnTo>
                    <a:pt x="337286" y="411251"/>
                  </a:lnTo>
                  <a:lnTo>
                    <a:pt x="356590" y="399681"/>
                  </a:lnTo>
                  <a:lnTo>
                    <a:pt x="374243" y="379691"/>
                  </a:lnTo>
                  <a:lnTo>
                    <a:pt x="374243" y="409587"/>
                  </a:lnTo>
                  <a:lnTo>
                    <a:pt x="453974" y="409587"/>
                  </a:lnTo>
                  <a:lnTo>
                    <a:pt x="453974" y="379691"/>
                  </a:lnTo>
                  <a:lnTo>
                    <a:pt x="453974" y="349250"/>
                  </a:lnTo>
                  <a:lnTo>
                    <a:pt x="453974" y="223050"/>
                  </a:lnTo>
                  <a:lnTo>
                    <a:pt x="453974" y="190398"/>
                  </a:lnTo>
                  <a:lnTo>
                    <a:pt x="453974" y="162712"/>
                  </a:lnTo>
                  <a:close/>
                </a:path>
                <a:path w="889000" h="418464">
                  <a:moveTo>
                    <a:pt x="576732" y="6083"/>
                  </a:moveTo>
                  <a:lnTo>
                    <a:pt x="497001" y="6083"/>
                  </a:lnTo>
                  <a:lnTo>
                    <a:pt x="497001" y="409587"/>
                  </a:lnTo>
                  <a:lnTo>
                    <a:pt x="576732" y="409587"/>
                  </a:lnTo>
                  <a:lnTo>
                    <a:pt x="576732" y="6083"/>
                  </a:lnTo>
                  <a:close/>
                </a:path>
                <a:path w="889000" h="418464">
                  <a:moveTo>
                    <a:pt x="888682" y="162712"/>
                  </a:moveTo>
                  <a:lnTo>
                    <a:pt x="813930" y="162712"/>
                  </a:lnTo>
                  <a:lnTo>
                    <a:pt x="813930" y="285597"/>
                  </a:lnTo>
                  <a:lnTo>
                    <a:pt x="812380" y="300342"/>
                  </a:lnTo>
                  <a:lnTo>
                    <a:pt x="785888" y="339217"/>
                  </a:lnTo>
                  <a:lnTo>
                    <a:pt x="753021" y="349250"/>
                  </a:lnTo>
                  <a:lnTo>
                    <a:pt x="739292" y="347865"/>
                  </a:lnTo>
                  <a:lnTo>
                    <a:pt x="700328" y="322808"/>
                  </a:lnTo>
                  <a:lnTo>
                    <a:pt x="689343" y="285597"/>
                  </a:lnTo>
                  <a:lnTo>
                    <a:pt x="691032" y="270421"/>
                  </a:lnTo>
                  <a:lnTo>
                    <a:pt x="716483" y="233565"/>
                  </a:lnTo>
                  <a:lnTo>
                    <a:pt x="751357" y="223050"/>
                  </a:lnTo>
                  <a:lnTo>
                    <a:pt x="762647" y="224104"/>
                  </a:lnTo>
                  <a:lnTo>
                    <a:pt x="803414" y="249491"/>
                  </a:lnTo>
                  <a:lnTo>
                    <a:pt x="813930" y="285597"/>
                  </a:lnTo>
                  <a:lnTo>
                    <a:pt x="813930" y="162712"/>
                  </a:lnTo>
                  <a:lnTo>
                    <a:pt x="808951" y="162712"/>
                  </a:lnTo>
                  <a:lnTo>
                    <a:pt x="808951" y="190398"/>
                  </a:lnTo>
                  <a:lnTo>
                    <a:pt x="790219" y="171704"/>
                  </a:lnTo>
                  <a:lnTo>
                    <a:pt x="769569" y="160782"/>
                  </a:lnTo>
                  <a:lnTo>
                    <a:pt x="749223" y="155689"/>
                  </a:lnTo>
                  <a:lnTo>
                    <a:pt x="731431" y="154419"/>
                  </a:lnTo>
                  <a:lnTo>
                    <a:pt x="706577" y="156667"/>
                  </a:lnTo>
                  <a:lnTo>
                    <a:pt x="663295" y="173799"/>
                  </a:lnTo>
                  <a:lnTo>
                    <a:pt x="630059" y="207479"/>
                  </a:lnTo>
                  <a:lnTo>
                    <a:pt x="610171" y="257937"/>
                  </a:lnTo>
                  <a:lnTo>
                    <a:pt x="607390" y="287820"/>
                  </a:lnTo>
                  <a:lnTo>
                    <a:pt x="609358" y="312153"/>
                  </a:lnTo>
                  <a:lnTo>
                    <a:pt x="626783" y="358724"/>
                  </a:lnTo>
                  <a:lnTo>
                    <a:pt x="664298" y="398272"/>
                  </a:lnTo>
                  <a:lnTo>
                    <a:pt x="710272" y="416064"/>
                  </a:lnTo>
                  <a:lnTo>
                    <a:pt x="735863" y="417893"/>
                  </a:lnTo>
                  <a:lnTo>
                    <a:pt x="752894" y="416598"/>
                  </a:lnTo>
                  <a:lnTo>
                    <a:pt x="771994" y="411251"/>
                  </a:lnTo>
                  <a:lnTo>
                    <a:pt x="791298" y="399681"/>
                  </a:lnTo>
                  <a:lnTo>
                    <a:pt x="808951" y="379691"/>
                  </a:lnTo>
                  <a:lnTo>
                    <a:pt x="808951" y="409587"/>
                  </a:lnTo>
                  <a:lnTo>
                    <a:pt x="888682" y="409587"/>
                  </a:lnTo>
                  <a:lnTo>
                    <a:pt x="888682" y="379691"/>
                  </a:lnTo>
                  <a:lnTo>
                    <a:pt x="888682" y="349250"/>
                  </a:lnTo>
                  <a:lnTo>
                    <a:pt x="888682" y="223050"/>
                  </a:lnTo>
                  <a:lnTo>
                    <a:pt x="888682" y="190398"/>
                  </a:lnTo>
                  <a:lnTo>
                    <a:pt x="888682" y="162712"/>
                  </a:lnTo>
                  <a:close/>
                </a:path>
              </a:pathLst>
            </a:custGeom>
            <a:solidFill>
              <a:srgbClr val="A8B7C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4" name="object 61">
              <a:extLst>
                <a:ext uri="{FF2B5EF4-FFF2-40B4-BE49-F238E27FC236}">
                  <a16:creationId xmlns:a16="http://schemas.microsoft.com/office/drawing/2014/main" id="{1E1B2EEE-1284-95A6-861D-787592B68933}"/>
                </a:ext>
              </a:extLst>
            </p:cNvPr>
            <p:cNvSpPr/>
            <p:nvPr/>
          </p:nvSpPr>
          <p:spPr>
            <a:xfrm>
              <a:off x="9413164" y="2892622"/>
              <a:ext cx="142240" cy="804545"/>
            </a:xfrm>
            <a:custGeom>
              <a:avLst/>
              <a:gdLst/>
              <a:ahLst/>
              <a:cxnLst/>
              <a:rect l="l" t="t" r="r" b="b"/>
              <a:pathLst>
                <a:path w="142239" h="804545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733005"/>
                  </a:lnTo>
                  <a:lnTo>
                    <a:pt x="5577" y="760628"/>
                  </a:lnTo>
                  <a:lnTo>
                    <a:pt x="20786" y="783186"/>
                  </a:lnTo>
                  <a:lnTo>
                    <a:pt x="43344" y="798396"/>
                  </a:lnTo>
                  <a:lnTo>
                    <a:pt x="70992" y="803973"/>
                  </a:lnTo>
                  <a:lnTo>
                    <a:pt x="98615" y="798396"/>
                  </a:lnTo>
                  <a:lnTo>
                    <a:pt x="121173" y="783186"/>
                  </a:lnTo>
                  <a:lnTo>
                    <a:pt x="136383" y="760628"/>
                  </a:lnTo>
                  <a:lnTo>
                    <a:pt x="141960" y="733005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64B1E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5" name="object 62">
              <a:extLst>
                <a:ext uri="{FF2B5EF4-FFF2-40B4-BE49-F238E27FC236}">
                  <a16:creationId xmlns:a16="http://schemas.microsoft.com/office/drawing/2014/main" id="{4366B9DF-8A12-C428-4558-C2A65268A39A}"/>
                </a:ext>
              </a:extLst>
            </p:cNvPr>
            <p:cNvSpPr/>
            <p:nvPr/>
          </p:nvSpPr>
          <p:spPr>
            <a:xfrm>
              <a:off x="9626054" y="3113987"/>
              <a:ext cx="142240" cy="335280"/>
            </a:xfrm>
            <a:custGeom>
              <a:avLst/>
              <a:gdLst/>
              <a:ahLst/>
              <a:cxnLst/>
              <a:rect l="l" t="t" r="r" b="b"/>
              <a:pathLst>
                <a:path w="142239" h="33527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64147"/>
                  </a:lnTo>
                  <a:lnTo>
                    <a:pt x="5577" y="291770"/>
                  </a:lnTo>
                  <a:lnTo>
                    <a:pt x="20786" y="314328"/>
                  </a:lnTo>
                  <a:lnTo>
                    <a:pt x="43344" y="329537"/>
                  </a:lnTo>
                  <a:lnTo>
                    <a:pt x="70992" y="335114"/>
                  </a:lnTo>
                  <a:lnTo>
                    <a:pt x="98615" y="329537"/>
                  </a:lnTo>
                  <a:lnTo>
                    <a:pt x="121173" y="314328"/>
                  </a:lnTo>
                  <a:lnTo>
                    <a:pt x="136383" y="291770"/>
                  </a:lnTo>
                  <a:lnTo>
                    <a:pt x="141960" y="264147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9265A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6" name="object 63">
              <a:extLst>
                <a:ext uri="{FF2B5EF4-FFF2-40B4-BE49-F238E27FC236}">
                  <a16:creationId xmlns:a16="http://schemas.microsoft.com/office/drawing/2014/main" id="{7F1D37C3-B8D5-EA05-67A3-B557F36E78C6}"/>
                </a:ext>
              </a:extLst>
            </p:cNvPr>
            <p:cNvSpPr/>
            <p:nvPr/>
          </p:nvSpPr>
          <p:spPr>
            <a:xfrm>
              <a:off x="9200273" y="3201065"/>
              <a:ext cx="142240" cy="281940"/>
            </a:xfrm>
            <a:custGeom>
              <a:avLst/>
              <a:gdLst/>
              <a:ahLst/>
              <a:cxnLst/>
              <a:rect l="l" t="t" r="r" b="b"/>
              <a:pathLst>
                <a:path w="142239" h="281939">
                  <a:moveTo>
                    <a:pt x="70967" y="0"/>
                  </a:moveTo>
                  <a:lnTo>
                    <a:pt x="43344" y="5575"/>
                  </a:lnTo>
                  <a:lnTo>
                    <a:pt x="20786" y="20781"/>
                  </a:lnTo>
                  <a:lnTo>
                    <a:pt x="5577" y="43339"/>
                  </a:lnTo>
                  <a:lnTo>
                    <a:pt x="0" y="70967"/>
                  </a:lnTo>
                  <a:lnTo>
                    <a:pt x="0" y="210426"/>
                  </a:lnTo>
                  <a:lnTo>
                    <a:pt x="5577" y="238049"/>
                  </a:lnTo>
                  <a:lnTo>
                    <a:pt x="20786" y="260607"/>
                  </a:lnTo>
                  <a:lnTo>
                    <a:pt x="43344" y="275816"/>
                  </a:lnTo>
                  <a:lnTo>
                    <a:pt x="70992" y="281393"/>
                  </a:lnTo>
                  <a:lnTo>
                    <a:pt x="98615" y="275816"/>
                  </a:lnTo>
                  <a:lnTo>
                    <a:pt x="121173" y="260607"/>
                  </a:lnTo>
                  <a:lnTo>
                    <a:pt x="136383" y="238049"/>
                  </a:lnTo>
                  <a:lnTo>
                    <a:pt x="141960" y="210426"/>
                  </a:lnTo>
                  <a:lnTo>
                    <a:pt x="141960" y="70967"/>
                  </a:lnTo>
                  <a:lnTo>
                    <a:pt x="136383" y="43339"/>
                  </a:lnTo>
                  <a:lnTo>
                    <a:pt x="121173" y="20781"/>
                  </a:lnTo>
                  <a:lnTo>
                    <a:pt x="98615" y="5575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7AC47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sp>
          <p:nvSpPr>
            <p:cNvPr id="37" name="object 64">
              <a:extLst>
                <a:ext uri="{FF2B5EF4-FFF2-40B4-BE49-F238E27FC236}">
                  <a16:creationId xmlns:a16="http://schemas.microsoft.com/office/drawing/2014/main" id="{0B3DA7FD-5F8A-1936-7BDE-43BE39873998}"/>
                </a:ext>
              </a:extLst>
            </p:cNvPr>
            <p:cNvSpPr/>
            <p:nvPr/>
          </p:nvSpPr>
          <p:spPr>
            <a:xfrm>
              <a:off x="9838943" y="2867915"/>
              <a:ext cx="142240" cy="426720"/>
            </a:xfrm>
            <a:custGeom>
              <a:avLst/>
              <a:gdLst/>
              <a:ahLst/>
              <a:cxnLst/>
              <a:rect l="l" t="t" r="r" b="b"/>
              <a:pathLst>
                <a:path w="142239" h="426720">
                  <a:moveTo>
                    <a:pt x="70967" y="0"/>
                  </a:moveTo>
                  <a:lnTo>
                    <a:pt x="43344" y="5577"/>
                  </a:lnTo>
                  <a:lnTo>
                    <a:pt x="20786" y="20786"/>
                  </a:lnTo>
                  <a:lnTo>
                    <a:pt x="5577" y="43344"/>
                  </a:lnTo>
                  <a:lnTo>
                    <a:pt x="0" y="70967"/>
                  </a:lnTo>
                  <a:lnTo>
                    <a:pt x="0" y="355726"/>
                  </a:lnTo>
                  <a:lnTo>
                    <a:pt x="5577" y="383349"/>
                  </a:lnTo>
                  <a:lnTo>
                    <a:pt x="20786" y="405907"/>
                  </a:lnTo>
                  <a:lnTo>
                    <a:pt x="43344" y="421117"/>
                  </a:lnTo>
                  <a:lnTo>
                    <a:pt x="70992" y="426694"/>
                  </a:lnTo>
                  <a:lnTo>
                    <a:pt x="98615" y="421117"/>
                  </a:lnTo>
                  <a:lnTo>
                    <a:pt x="121173" y="405907"/>
                  </a:lnTo>
                  <a:lnTo>
                    <a:pt x="136383" y="383349"/>
                  </a:lnTo>
                  <a:lnTo>
                    <a:pt x="141960" y="355726"/>
                  </a:lnTo>
                  <a:lnTo>
                    <a:pt x="141960" y="70967"/>
                  </a:lnTo>
                  <a:lnTo>
                    <a:pt x="136383" y="43344"/>
                  </a:lnTo>
                  <a:lnTo>
                    <a:pt x="121173" y="20786"/>
                  </a:lnTo>
                  <a:lnTo>
                    <a:pt x="98615" y="5577"/>
                  </a:lnTo>
                  <a:lnTo>
                    <a:pt x="70967" y="0"/>
                  </a:lnTo>
                  <a:close/>
                </a:path>
              </a:pathLst>
            </a:custGeom>
            <a:solidFill>
              <a:srgbClr val="F05C5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dirty="0"/>
            </a:p>
          </p:txBody>
        </p:sp>
        <p:pic>
          <p:nvPicPr>
            <p:cNvPr id="38" name="object 65">
              <a:extLst>
                <a:ext uri="{FF2B5EF4-FFF2-40B4-BE49-F238E27FC236}">
                  <a16:creationId xmlns:a16="http://schemas.microsoft.com/office/drawing/2014/main" id="{84FCBC89-5D52-AA42-F045-73B352089306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38943" y="3341759"/>
              <a:ext cx="141960" cy="2196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8534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</TotalTime>
  <Words>280</Words>
  <Application>Microsoft Office PowerPoint</Application>
  <PresentationFormat>Panoramiczny</PresentationFormat>
  <Paragraphs>105</Paragraphs>
  <Slides>13</Slides>
  <Notes>13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22" baseType="lpstr">
      <vt:lpstr>Aptos</vt:lpstr>
      <vt:lpstr>Arial</vt:lpstr>
      <vt:lpstr>Futura Bold</vt:lpstr>
      <vt:lpstr>Futura Medium</vt:lpstr>
      <vt:lpstr>Futura PT Extra Bold</vt:lpstr>
      <vt:lpstr>Gill Sans Nova</vt:lpstr>
      <vt:lpstr>Tahoma</vt:lpstr>
      <vt:lpstr>Verdana</vt:lpstr>
      <vt:lpstr>Office Theme</vt:lpstr>
      <vt:lpstr>SYSTEM FALA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2_KONFERENCJA_prezentacja 19.06.24 kopia</dc:title>
  <dc:creator>Joanna Leliwa</dc:creator>
  <cp:lastModifiedBy>Cyprian Maciejewski</cp:lastModifiedBy>
  <cp:revision>22</cp:revision>
  <cp:lastPrinted>2024-06-13T10:12:49Z</cp:lastPrinted>
  <dcterms:created xsi:type="dcterms:W3CDTF">2024-06-12T13:18:40Z</dcterms:created>
  <dcterms:modified xsi:type="dcterms:W3CDTF">2024-06-27T11:35:42Z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2024-06-12T00:00:00Z</vt:filetime>
  </property>
  <property fmtid="{D5CDD505-2E9C-101B-9397-08002B2CF9AE}" pid="3" name="Creator">
    <vt:lpwstr>Adobe Illustrator 28.5 (Macintosh)</vt:lpwstr>
  </property>
  <property fmtid="{D5CDD505-2E9C-101B-9397-08002B2CF9AE}" pid="4" name="LastSaved">
    <vt:filetime>2024-06-12T00:00:00Z</vt:filetime>
  </property>
  <property fmtid="{D5CDD505-2E9C-101B-9397-08002B2CF9AE}" pid="5" name="Producer">
    <vt:lpwstr>Adobe PDF library 17.00</vt:lpwstr>
  </property>
</Properties>
</file>